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50340813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50340813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50340813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50340813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50340813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50340813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50340813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50340813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503408130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503408130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503408130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50340813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503408130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50340813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503408130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503408130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rello.com/b/nV2823zs/team-csicska" TargetMode="External"/><Relationship Id="rId4" Type="http://schemas.openxmlformats.org/officeDocument/2006/relationships/hyperlink" Target="https://github.com/sandorrobert/TEAM_CS.gi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TEAM_cs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400">
                <a:latin typeface="Arial"/>
                <a:ea typeface="Arial"/>
                <a:cs typeface="Arial"/>
                <a:sym typeface="Arial"/>
              </a:rPr>
              <a:t>Játékkölcsönző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Koncepció</a:t>
            </a:r>
            <a:endParaRPr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838725" y="3035375"/>
            <a:ext cx="3846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300"/>
              <a:buFont typeface="Arial"/>
              <a:buChar char="-"/>
            </a:pPr>
            <a:r>
              <a:rPr lang="hu">
                <a:solidFill>
                  <a:srgbClr val="FFFF00"/>
                </a:solidFill>
                <a:highlight>
                  <a:schemeClr val="dk2"/>
                </a:highlight>
                <a:latin typeface="Arial"/>
                <a:ea typeface="Arial"/>
                <a:cs typeface="Arial"/>
                <a:sym typeface="Arial"/>
              </a:rPr>
              <a:t>3 tábla</a:t>
            </a:r>
            <a:endParaRPr>
              <a:solidFill>
                <a:srgbClr val="FFFF00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100"/>
              <a:buFont typeface="Arial"/>
              <a:buChar char="-"/>
            </a:pPr>
            <a:r>
              <a:rPr lang="hu">
                <a:solidFill>
                  <a:srgbClr val="FFFF00"/>
                </a:solidFill>
                <a:highlight>
                  <a:schemeClr val="dk2"/>
                </a:highlight>
                <a:latin typeface="Arial"/>
                <a:ea typeface="Arial"/>
                <a:cs typeface="Arial"/>
                <a:sym typeface="Arial"/>
              </a:rPr>
              <a:t>játékok</a:t>
            </a:r>
            <a:endParaRPr>
              <a:solidFill>
                <a:srgbClr val="FFFF00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100"/>
              <a:buFont typeface="Arial"/>
              <a:buChar char="-"/>
            </a:pPr>
            <a:r>
              <a:rPr lang="hu">
                <a:solidFill>
                  <a:srgbClr val="FFFF00"/>
                </a:solidFill>
                <a:highlight>
                  <a:schemeClr val="dk2"/>
                </a:highlight>
                <a:latin typeface="Arial"/>
                <a:ea typeface="Arial"/>
                <a:cs typeface="Arial"/>
                <a:sym typeface="Arial"/>
              </a:rPr>
              <a:t>vevők</a:t>
            </a:r>
            <a:endParaRPr>
              <a:solidFill>
                <a:srgbClr val="FFFF00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100"/>
              <a:buFont typeface="Arial"/>
              <a:buChar char="-"/>
            </a:pPr>
            <a:r>
              <a:rPr lang="hu">
                <a:solidFill>
                  <a:srgbClr val="FFFF00"/>
                </a:solidFill>
                <a:highlight>
                  <a:schemeClr val="dk2"/>
                </a:highlight>
                <a:latin typeface="Arial"/>
                <a:ea typeface="Arial"/>
                <a:cs typeface="Arial"/>
                <a:sym typeface="Arial"/>
              </a:rPr>
              <a:t>kikölcsönzött játékok</a:t>
            </a:r>
            <a:endParaRPr>
              <a:solidFill>
                <a:srgbClr val="FFFF00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3567449" cy="21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hu">
                <a:latin typeface="Arial"/>
                <a:ea typeface="Arial"/>
                <a:cs typeface="Arial"/>
                <a:sym typeface="Arial"/>
              </a:rPr>
              <a:t>átékok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az alábbiakat tartalmazza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cím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vonalkód (</a:t>
            </a:r>
            <a:r>
              <a:rPr lang="hu">
                <a:latin typeface="Arial"/>
                <a:ea typeface="Arial"/>
                <a:cs typeface="Arial"/>
                <a:sym typeface="Arial"/>
              </a:rPr>
              <a:t>elsődleges kulcs)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ár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kiadó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kategória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platform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életkor besorolás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elérhetőség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hu">
                <a:latin typeface="Arial"/>
                <a:ea typeface="Arial"/>
                <a:cs typeface="Arial"/>
                <a:sym typeface="Arial"/>
              </a:rPr>
              <a:t>evők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az alábbiakat tartalmazza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név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életkor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e-mail cím (elsődleges kulcs)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lakcím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tartozás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Kikölcsönzött játékok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az alábbiakat tartalmazza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kölcsönzés azonosító (elsődleges kulcs)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ki vette ki (külső kulcs)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mit vett ki (külső kulcs)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hány napra vette ki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lejárt - 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Logika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egy adott játékot csak a besorolási életkort meghaladó ügyfelek vehetnek ki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ha egy ügyfélnek lejár a kölcsönzése, pótdíjat kell fizetnie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ha egy ügyfél tartozik, nem vehet ki új játékot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888" y="2899675"/>
            <a:ext cx="3079823" cy="193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A projekthez felhasznált oldalak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Kanban tábla : </a:t>
            </a:r>
            <a:r>
              <a:rPr lang="hu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https://trello.com/b/nV2823zs/team-csicska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GIT repository : </a:t>
            </a:r>
            <a:r>
              <a:rPr lang="hu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https://github.com/sandorrobert/TEAM_CS.git</a:t>
            </a:r>
            <a:endParaRPr sz="12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h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Csapatmegbeszélések : privát Discord szerver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Köszönjük a figyelmet!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2346" y="0"/>
            <a:ext cx="25108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