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y Dániel" initials="ND" lastIdx="1" clrIdx="0">
    <p:extLst>
      <p:ext uri="{19B8F6BF-5375-455C-9EA6-DF929625EA0E}">
        <p15:presenceInfo xmlns:p15="http://schemas.microsoft.com/office/powerpoint/2012/main" userId="d5d0ab8dcba267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Team_CS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 smtClean="0"/>
              <a:t>Játék kölcsönző Project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643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Köszönjük a figyelmet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Sources</a:t>
            </a:r>
            <a:endParaRPr lang="hu-HU" dirty="0" smtClean="0"/>
          </a:p>
          <a:p>
            <a:r>
              <a:rPr lang="hu-HU" dirty="0"/>
              <a:t>-https://</a:t>
            </a:r>
            <a:r>
              <a:rPr lang="hu-HU" dirty="0" smtClean="0"/>
              <a:t>trello.com/b/nV2823zs/team-</a:t>
            </a:r>
            <a:r>
              <a:rPr lang="hu-HU" dirty="0" err="1" smtClean="0"/>
              <a:t>csicska</a:t>
            </a:r>
            <a:endParaRPr lang="hu-HU" dirty="0" smtClean="0"/>
          </a:p>
          <a:p>
            <a:r>
              <a:rPr lang="hu-HU" dirty="0"/>
              <a:t>-https://github.com/</a:t>
            </a:r>
            <a:r>
              <a:rPr lang="hu-HU" dirty="0" err="1"/>
              <a:t>sandorrobert</a:t>
            </a:r>
            <a:r>
              <a:rPr lang="hu-HU" dirty="0"/>
              <a:t>/TEAM_CS</a:t>
            </a:r>
          </a:p>
        </p:txBody>
      </p:sp>
    </p:spTree>
    <p:extLst>
      <p:ext uri="{BB962C8B-B14F-4D97-AF65-F5344CB8AC3E}">
        <p14:creationId xmlns:p14="http://schemas.microsoft.com/office/powerpoint/2010/main" val="355661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design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 err="1" smtClean="0"/>
              <a:t>All</a:t>
            </a:r>
            <a:r>
              <a:rPr lang="hu-HU" dirty="0" smtClean="0"/>
              <a:t> in </a:t>
            </a:r>
            <a:r>
              <a:rPr lang="hu-HU" dirty="0" err="1" smtClean="0"/>
              <a:t>one</a:t>
            </a:r>
            <a:r>
              <a:rPr lang="hu-HU" dirty="0" smtClean="0"/>
              <a:t>: Minden egy ablakon van rajta.</a:t>
            </a:r>
          </a:p>
          <a:p>
            <a:pPr>
              <a:buFontTx/>
              <a:buChar char="-"/>
            </a:pPr>
            <a:r>
              <a:rPr lang="hu-HU" dirty="0" smtClean="0"/>
              <a:t>Egyszerű, lényeg a használhatóság.</a:t>
            </a:r>
          </a:p>
          <a:p>
            <a:pPr marL="0" indent="0">
              <a:buNone/>
            </a:pP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89" y="3400611"/>
            <a:ext cx="4234078" cy="31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6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List of </a:t>
            </a:r>
            <a:r>
              <a:rPr lang="hu-HU" dirty="0" err="1" smtClean="0"/>
              <a:t>games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665" y="2513255"/>
            <a:ext cx="6599492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1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List of </a:t>
            </a:r>
            <a:r>
              <a:rPr lang="hu-HU" dirty="0" err="1" smtClean="0"/>
              <a:t>rentals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236" y="2606711"/>
            <a:ext cx="6622354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3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features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8203" y="2592062"/>
            <a:ext cx="4541914" cy="275105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56138" y="2613574"/>
            <a:ext cx="5758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Új kölcsönzés felvétele :</a:t>
            </a:r>
          </a:p>
          <a:p>
            <a:r>
              <a:rPr lang="hu-HU" sz="2400" dirty="0"/>
              <a:t>-kiválasztjuk a </a:t>
            </a:r>
            <a:r>
              <a:rPr lang="hu-HU" sz="2400" dirty="0" smtClean="0"/>
              <a:t>regisztrált </a:t>
            </a:r>
            <a:r>
              <a:rPr lang="hu-HU" sz="2400" dirty="0"/>
              <a:t>felhasználót</a:t>
            </a:r>
          </a:p>
          <a:p>
            <a:r>
              <a:rPr lang="hu-HU" sz="2400" dirty="0"/>
              <a:t>-majd a játékot és </a:t>
            </a:r>
            <a:r>
              <a:rPr lang="hu-HU" sz="2400" dirty="0" smtClean="0"/>
              <a:t>megadjuk,</a:t>
            </a:r>
            <a:br>
              <a:rPr lang="hu-HU" sz="2400" dirty="0" smtClean="0"/>
            </a:br>
            <a:r>
              <a:rPr lang="hu-HU" sz="2400" dirty="0" smtClean="0"/>
              <a:t> </a:t>
            </a:r>
            <a:r>
              <a:rPr lang="hu-HU" sz="2400" dirty="0"/>
              <a:t>hogy hány napra veszi ki</a:t>
            </a:r>
            <a:endParaRPr lang="hu-HU" sz="24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29" y="4294117"/>
            <a:ext cx="1935648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features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Új játékok felvétele az adatbázisba</a:t>
            </a:r>
          </a:p>
          <a:p>
            <a:r>
              <a:rPr lang="hu-HU" dirty="0" smtClean="0"/>
              <a:t>Új kölcsönzők felvétele az adatbázisba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312" y="2414900"/>
            <a:ext cx="2677050" cy="166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6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features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6666" y="2240696"/>
            <a:ext cx="4070879" cy="354171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2417884" y="2256938"/>
            <a:ext cx="3894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Játékok visszavételezése:</a:t>
            </a:r>
          </a:p>
          <a:p>
            <a:r>
              <a:rPr lang="hu-HU" sz="2400" dirty="0"/>
              <a:t>-kiválasztjuk a listából az adott játékot</a:t>
            </a:r>
          </a:p>
          <a:p>
            <a:r>
              <a:rPr lang="hu-HU" sz="2400" dirty="0"/>
              <a:t>-visszavisz gombra kattintva töröljük a kölcsönzést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46611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technologies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JAVAFX/SCENEBUILDER</a:t>
            </a:r>
          </a:p>
          <a:p>
            <a:r>
              <a:rPr lang="hu-HU" dirty="0" smtClean="0"/>
              <a:t>MYSQL/XAMPP</a:t>
            </a:r>
          </a:p>
          <a:p>
            <a:r>
              <a:rPr lang="hu-HU" dirty="0" smtClean="0"/>
              <a:t>INTELLIJ</a:t>
            </a:r>
          </a:p>
          <a:p>
            <a:r>
              <a:rPr lang="hu-HU" dirty="0" smtClean="0"/>
              <a:t>GITHUB</a:t>
            </a:r>
          </a:p>
          <a:p>
            <a:r>
              <a:rPr lang="hu-HU" dirty="0" smtClean="0"/>
              <a:t>TRELLO</a:t>
            </a:r>
          </a:p>
          <a:p>
            <a:r>
              <a:rPr lang="hu-HU" dirty="0" smtClean="0"/>
              <a:t>DISCORD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892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Upcoming</a:t>
            </a:r>
            <a:r>
              <a:rPr lang="hu-HU" dirty="0" smtClean="0"/>
              <a:t> </a:t>
            </a:r>
            <a:r>
              <a:rPr lang="hu-HU" dirty="0" err="1" smtClean="0"/>
              <a:t>features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Szerkesztés alatt a két fül kidolgozása</a:t>
            </a:r>
          </a:p>
          <a:p>
            <a:r>
              <a:rPr lang="hu-HU" dirty="0" smtClean="0"/>
              <a:t>Visszavételezésnél az adatbázis frissítése</a:t>
            </a:r>
          </a:p>
          <a:p>
            <a:r>
              <a:rPr lang="hu-HU" dirty="0" smtClean="0"/>
              <a:t>Korhatár kezelés implementálása</a:t>
            </a:r>
          </a:p>
          <a:p>
            <a:r>
              <a:rPr lang="hu-HU" dirty="0" err="1" smtClean="0"/>
              <a:t>Search</a:t>
            </a:r>
            <a:r>
              <a:rPr lang="hu-HU" dirty="0" smtClean="0"/>
              <a:t> bar hozzáadása a játékok/kölcsönzések listájához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778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79</TotalTime>
  <Words>113</Words>
  <Application>Microsoft Office PowerPoint</Application>
  <PresentationFormat>Szélesvásznú</PresentationFormat>
  <Paragraphs>34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Áramkör</vt:lpstr>
      <vt:lpstr>Team_CS</vt:lpstr>
      <vt:lpstr>design</vt:lpstr>
      <vt:lpstr>List of games</vt:lpstr>
      <vt:lpstr>List of rentals</vt:lpstr>
      <vt:lpstr>features</vt:lpstr>
      <vt:lpstr>features</vt:lpstr>
      <vt:lpstr>features</vt:lpstr>
      <vt:lpstr>technologies</vt:lpstr>
      <vt:lpstr>Upcoming features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Team_CS</dc:title>
  <dc:creator>Nagy Dániel</dc:creator>
  <cp:lastModifiedBy>Nagy Dániel</cp:lastModifiedBy>
  <cp:revision>9</cp:revision>
  <dcterms:created xsi:type="dcterms:W3CDTF">2023-11-15T16:47:08Z</dcterms:created>
  <dcterms:modified xsi:type="dcterms:W3CDTF">2023-11-15T18:06:59Z</dcterms:modified>
</cp:coreProperties>
</file>