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0339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8978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51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0748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7984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2922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is a component-driven framework</a:t>
            </a:r>
          </a:p>
          <a:p>
            <a:r>
              <a:rPr lang="en-US" sz="2400" dirty="0"/>
              <a:t>Components are the building blocks of a Blazor application.</a:t>
            </a:r>
          </a:p>
          <a:p>
            <a:r>
              <a:rPr lang="en-US" sz="2400" dirty="0"/>
              <a:t>Components can be nested, reused.</a:t>
            </a:r>
          </a:p>
          <a:p>
            <a:r>
              <a:rPr lang="en-US" sz="2400" dirty="0"/>
              <a:t>Component files have the extension .razor</a:t>
            </a:r>
          </a:p>
          <a:p>
            <a:r>
              <a:rPr lang="en-US" sz="2400" dirty="0"/>
              <a:t>Component is a combination of two things </a:t>
            </a:r>
          </a:p>
          <a:p>
            <a:r>
              <a:rPr lang="en-US" sz="2400" dirty="0"/>
              <a:t>HTML markup which defines the user interface of the component </a:t>
            </a:r>
            <a:r>
              <a:rPr lang="en-US" sz="2400" dirty="0" err="1"/>
              <a:t>i.e</a:t>
            </a:r>
            <a:r>
              <a:rPr lang="en-US" sz="2400" dirty="0"/>
              <a:t> the look and feel.</a:t>
            </a:r>
          </a:p>
          <a:p>
            <a:r>
              <a:rPr lang="en-US" sz="2400" dirty="0"/>
              <a:t>C# code which defines the processing logic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E1883-2428-3702-3C1C-2B603256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178347"/>
            <a:ext cx="3285238" cy="15272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887D9-AC54-571B-3B12-BA63A44F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816086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the application is compiled, the HTML and C# code converted into a component class. </a:t>
            </a:r>
          </a:p>
          <a:p>
            <a:r>
              <a:rPr lang="en-US" sz="2400" dirty="0"/>
              <a:t>The name of the generated class matches the name of the component file. A component file name must start with an uppercase character. </a:t>
            </a:r>
          </a:p>
          <a:p>
            <a:r>
              <a:rPr lang="en-US" sz="2400" dirty="0"/>
              <a:t>If you add a component file that starts with a lower case character, the code will fail to compile and you get the following compiler error.</a:t>
            </a:r>
          </a:p>
          <a:p>
            <a:r>
              <a:rPr lang="en-US" sz="2400" dirty="0"/>
              <a:t>A component can also be nested inside another component using HTML syntax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3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place components??</a:t>
            </a:r>
          </a:p>
          <a:p>
            <a:r>
              <a:rPr lang="en-US" dirty="0"/>
              <a:t>Components can be placed anywhere within a </a:t>
            </a:r>
            <a:r>
              <a:rPr lang="en-US" dirty="0" err="1"/>
              <a:t>blazor</a:t>
            </a:r>
            <a:r>
              <a:rPr lang="en-US" dirty="0"/>
              <a:t> project. </a:t>
            </a:r>
          </a:p>
          <a:p>
            <a:r>
              <a:rPr lang="en-US" dirty="0"/>
              <a:t>It's a good practice to place components that produce webpages in the Pages folder and reusable non-page components in the Shared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razor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2 approaches, to split component HTML and C# code into their own separate files.</a:t>
            </a:r>
          </a:p>
          <a:p>
            <a:r>
              <a:rPr lang="en-US" dirty="0"/>
              <a:t>1.Partial files approach</a:t>
            </a:r>
          </a:p>
          <a:p>
            <a:r>
              <a:rPr lang="en-US" dirty="0"/>
              <a:t>2.Base class approach</a:t>
            </a:r>
          </a:p>
        </p:txBody>
      </p:sp>
    </p:spTree>
    <p:extLst>
      <p:ext uri="{BB962C8B-B14F-4D97-AF65-F5344CB8AC3E}">
        <p14:creationId xmlns:p14="http://schemas.microsoft.com/office/powerpoint/2010/main" val="296407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razor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Single file or Mixed file approach</a:t>
            </a:r>
          </a:p>
          <a:p>
            <a:r>
              <a:rPr lang="en-US" sz="1600" dirty="0"/>
              <a:t>Both the HTML markup and C# code are in a single file.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8DC6D-2AE6-D1D6-F68D-C2572D04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362200"/>
            <a:ext cx="738835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1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razor component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Partial files approach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18935-996A-DCA4-E182-B6D81657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057400"/>
            <a:ext cx="6940907" cy="221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3A900-E39C-BEE7-FA0D-EB1B27DC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33681"/>
            <a:ext cx="6915505" cy="23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3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7974</TotalTime>
  <Words>287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Blazor Components</vt:lpstr>
      <vt:lpstr>Blazor Components</vt:lpstr>
      <vt:lpstr>Blazor Components</vt:lpstr>
      <vt:lpstr>Blazor Components</vt:lpstr>
      <vt:lpstr>Split razor component</vt:lpstr>
      <vt:lpstr>Split razor component</vt:lpstr>
      <vt:lpstr>Split razor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 San</cp:lastModifiedBy>
  <cp:revision>388</cp:revision>
  <dcterms:created xsi:type="dcterms:W3CDTF">2006-08-16T00:00:00Z</dcterms:created>
  <dcterms:modified xsi:type="dcterms:W3CDTF">2023-11-19T15:58:23Z</dcterms:modified>
</cp:coreProperties>
</file>