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614633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29434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Databinding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Blazor supports 2 types of data bindings</a:t>
            </a:r>
          </a:p>
          <a:p>
            <a:r>
              <a:rPr lang="en-US" dirty="0"/>
              <a:t>1. One-way Data binding</a:t>
            </a:r>
          </a:p>
          <a:p>
            <a:r>
              <a:rPr lang="en-US" dirty="0"/>
              <a:t>2. Two-way Data binding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Databinding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323131"/>
                </a:solidFill>
                <a:effectLst/>
                <a:latin typeface="PT Serif" panose="020A0603040505020204" pitchFamily="18" charset="0"/>
              </a:rPr>
              <a:t>One way data binding in Blazor</a:t>
            </a:r>
          </a:p>
          <a:p>
            <a:r>
              <a:rPr lang="en-US" sz="1800" dirty="0">
                <a:solidFill>
                  <a:srgbClr val="323131"/>
                </a:solidFill>
                <a:latin typeface="PT Serif" panose="020A0603040505020204" pitchFamily="18" charset="0"/>
              </a:rPr>
              <a:t>In </a:t>
            </a:r>
            <a:r>
              <a:rPr lang="en-US" sz="1800" b="0" i="0" dirty="0">
                <a:solidFill>
                  <a:srgbClr val="323131"/>
                </a:solidFill>
                <a:effectLst/>
                <a:latin typeface="PT Serif" panose="020A0603040505020204" pitchFamily="18" charset="0"/>
              </a:rPr>
              <a:t>one way data binding </a:t>
            </a:r>
            <a:r>
              <a:rPr lang="en-US" sz="1800" dirty="0">
                <a:solidFill>
                  <a:srgbClr val="323131"/>
                </a:solidFill>
                <a:latin typeface="PT Serif" panose="020A0603040505020204" pitchFamily="18" charset="0"/>
              </a:rPr>
              <a:t>data flow</a:t>
            </a:r>
            <a:r>
              <a:rPr lang="en-US" sz="1800" b="0" i="0" dirty="0">
                <a:solidFill>
                  <a:srgbClr val="323131"/>
                </a:solidFill>
                <a:effectLst/>
                <a:latin typeface="PT Serif" panose="020A0603040505020204" pitchFamily="18" charset="0"/>
              </a:rPr>
              <a:t> from component class to the component view. The view binds to the properties in the component class. </a:t>
            </a:r>
          </a:p>
          <a:p>
            <a:r>
              <a:rPr lang="en-US" sz="1800" b="0" i="0" dirty="0">
                <a:solidFill>
                  <a:srgbClr val="323131"/>
                </a:solidFill>
                <a:effectLst/>
                <a:latin typeface="PT Serif" panose="020A0603040505020204" pitchFamily="18" charset="0"/>
              </a:rPr>
              <a:t>Whenever the property value changes, the UI is automatically updated to reflect the change.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4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Databinding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323131"/>
                </a:solidFill>
                <a:effectLst/>
                <a:latin typeface="PT Serif" panose="020A0603040505020204" pitchFamily="18" charset="0"/>
              </a:rPr>
              <a:t>Two way data binding in Blazor</a:t>
            </a:r>
          </a:p>
          <a:p>
            <a:r>
              <a:rPr lang="en-US" sz="1400" dirty="0"/>
              <a:t>With two way data binding, data moves in both the directions </a:t>
            </a:r>
            <a:r>
              <a:rPr lang="en-US" sz="1400" dirty="0" err="1"/>
              <a:t>i.e</a:t>
            </a:r>
            <a:r>
              <a:rPr lang="en-US" sz="1400" dirty="0"/>
              <a:t> from the component class to the UI and from the UI to the component </a:t>
            </a:r>
            <a:r>
              <a:rPr lang="en-US" sz="1400"/>
              <a:t>class.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5848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8025</TotalTime>
  <Words>123</Words>
  <Application>Microsoft Office PowerPoint</Application>
  <PresentationFormat>On-screen Show (4:3)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PT Serif</vt:lpstr>
      <vt:lpstr>Tw Cen MT</vt:lpstr>
      <vt:lpstr>Wingdings</vt:lpstr>
      <vt:lpstr>Wingdings 2</vt:lpstr>
      <vt:lpstr>Median</vt:lpstr>
      <vt:lpstr>Custom Design</vt:lpstr>
      <vt:lpstr>Blazor Databinding</vt:lpstr>
      <vt:lpstr>Blazor Databinding</vt:lpstr>
      <vt:lpstr>Blazor Databinding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 San</cp:lastModifiedBy>
  <cp:revision>389</cp:revision>
  <dcterms:created xsi:type="dcterms:W3CDTF">2006-08-16T00:00:00Z</dcterms:created>
  <dcterms:modified xsi:type="dcterms:W3CDTF">2023-11-19T18:20:32Z</dcterms:modified>
</cp:coreProperties>
</file>