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1463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9434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3785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Razor Component DOM Event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DOM events are generated as a result of actions taken by a user in the course of interacting with a browser-based application.</a:t>
            </a:r>
          </a:p>
          <a:p>
            <a:r>
              <a:rPr lang="en-US" sz="1800" dirty="0"/>
              <a:t> Actions that generate DOM events include clicking on a button, changing the value of a form input or pressing a key on a keyboard.</a:t>
            </a:r>
          </a:p>
          <a:p>
            <a:r>
              <a:rPr lang="en-US" sz="1800" dirty="0"/>
              <a:t>DOM events in a </a:t>
            </a:r>
            <a:r>
              <a:rPr lang="en-US" sz="1800" dirty="0" err="1"/>
              <a:t>Blazor</a:t>
            </a:r>
            <a:r>
              <a:rPr lang="en-US" sz="1800" dirty="0"/>
              <a:t> application can be handled in the traditional way via JavaScript, or they can be handled using C# code.</a:t>
            </a:r>
          </a:p>
          <a:p>
            <a:r>
              <a:rPr lang="en-US" sz="1800" dirty="0" err="1"/>
              <a:t>Blazor</a:t>
            </a:r>
            <a:r>
              <a:rPr lang="en-US" sz="1800" dirty="0"/>
              <a:t> enables you to wire up listeners, or event handlers for these events so that you can execute logic written in C# code in response to user actions.</a:t>
            </a:r>
          </a:p>
          <a:p>
            <a:r>
              <a:rPr lang="en-US" sz="1800" dirty="0" err="1"/>
              <a:t>Blazor</a:t>
            </a:r>
            <a:r>
              <a:rPr lang="en-US" sz="1800" dirty="0"/>
              <a:t> event handlers are assigned to an attribute in the Razor component in which the event takes place. These event handlers are named the same as JavaScript event handlers. A click event handler for example is named </a:t>
            </a:r>
            <a:r>
              <a:rPr lang="en-US" sz="1800" b="1" dirty="0">
                <a:solidFill>
                  <a:srgbClr val="FF0000"/>
                </a:solidFill>
              </a:rPr>
              <a:t>onclick , </a:t>
            </a:r>
            <a:r>
              <a:rPr lang="en-US" sz="1800" dirty="0"/>
              <a:t>and a change event handler is named </a:t>
            </a:r>
            <a:r>
              <a:rPr lang="en-US" sz="1800" dirty="0" err="1">
                <a:solidFill>
                  <a:srgbClr val="FF0000"/>
                </a:solidFill>
              </a:rPr>
              <a:t>onchange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</a:p>
          <a:p>
            <a:r>
              <a:rPr lang="en-US" sz="1800" dirty="0"/>
              <a:t>What differentiates a </a:t>
            </a:r>
            <a:r>
              <a:rPr lang="en-US" sz="1800" dirty="0" err="1"/>
              <a:t>Blazor</a:t>
            </a:r>
            <a:r>
              <a:rPr lang="en-US" sz="1800" dirty="0"/>
              <a:t> event handler from a JavaScript event handler is that the </a:t>
            </a:r>
            <a:r>
              <a:rPr lang="en-US" sz="1800" dirty="0" err="1"/>
              <a:t>Blazor</a:t>
            </a:r>
            <a:r>
              <a:rPr lang="en-US" sz="1800" dirty="0"/>
              <a:t> version is prefixed with the Razor @ symbol</a:t>
            </a:r>
          </a:p>
          <a:p>
            <a:r>
              <a:rPr lang="en-US" sz="1800" b="1" dirty="0"/>
              <a:t>&lt;button @onclick=...&gt;Click me&lt;/button&gt;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EventArgs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handler is created as an </a:t>
            </a:r>
            <a:r>
              <a:rPr lang="en-US" sz="2000" dirty="0" err="1"/>
              <a:t>EventCallback</a:t>
            </a:r>
            <a:r>
              <a:rPr lang="en-US" sz="2000" dirty="0"/>
              <a:t>&lt;T&gt; by the </a:t>
            </a:r>
            <a:r>
              <a:rPr lang="en-US" sz="2000" dirty="0" err="1">
                <a:solidFill>
                  <a:srgbClr val="C00000"/>
                </a:solidFill>
              </a:rPr>
              <a:t>EventCallback.Factory.Create</a:t>
            </a:r>
            <a:r>
              <a:rPr lang="en-US" sz="2000" dirty="0"/>
              <a:t> method in </a:t>
            </a:r>
            <a:r>
              <a:rPr lang="en-US" sz="2000" dirty="0" err="1"/>
              <a:t>Blazor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EventCallback.Factory.Create</a:t>
            </a:r>
            <a:r>
              <a:rPr lang="en-US" sz="2000" dirty="0"/>
              <a:t> (which features in the generated code earlier) is a generic method that has an </a:t>
            </a:r>
            <a:r>
              <a:rPr lang="en-US" sz="2000" dirty="0" err="1"/>
              <a:t>EventArgs</a:t>
            </a:r>
            <a:r>
              <a:rPr lang="en-US" sz="2000" dirty="0"/>
              <a:t> type parameter. </a:t>
            </a:r>
          </a:p>
          <a:p>
            <a:r>
              <a:rPr lang="en-US" sz="2000" dirty="0" err="1"/>
              <a:t>EventArgs</a:t>
            </a:r>
            <a:r>
              <a:rPr lang="en-US" sz="2000" dirty="0"/>
              <a:t> holds information about the event that was raised. The actual </a:t>
            </a:r>
            <a:r>
              <a:rPr lang="en-US" sz="2000" dirty="0" err="1"/>
              <a:t>EventArgs</a:t>
            </a:r>
            <a:r>
              <a:rPr lang="en-US" sz="2000" dirty="0"/>
              <a:t> type and the data that it provides will depend on the event. For example, the type of </a:t>
            </a:r>
            <a:r>
              <a:rPr lang="en-US" sz="2000" dirty="0" err="1"/>
              <a:t>EventArgs</a:t>
            </a:r>
            <a:r>
              <a:rPr lang="en-US" sz="2000" dirty="0"/>
              <a:t> mapped to the onclick event is </a:t>
            </a:r>
            <a:r>
              <a:rPr lang="en-US" sz="2000" dirty="0" err="1"/>
              <a:t>MouseEventArgs</a:t>
            </a:r>
            <a:r>
              <a:rPr lang="en-US" sz="2000" dirty="0"/>
              <a:t>.</a:t>
            </a:r>
          </a:p>
          <a:p>
            <a:r>
              <a:rPr lang="en-US" sz="2000" dirty="0"/>
              <a:t>Supported </a:t>
            </a:r>
            <a:r>
              <a:rPr lang="en-US" sz="2000" dirty="0" err="1"/>
              <a:t>EventArgs</a:t>
            </a:r>
            <a:r>
              <a:rPr lang="en-US" sz="2000" dirty="0"/>
              <a:t>, along with some general events are</a:t>
            </a:r>
          </a:p>
          <a:p>
            <a:r>
              <a:rPr lang="en-US" sz="2000" dirty="0"/>
              <a:t>Mouse , Error , Focus , Keyboard etc.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EventArgs</a:t>
            </a:r>
            <a:r>
              <a:rPr lang="en-US" sz="2000" dirty="0"/>
              <a:t> parameter is passed to the method in the lambda expression below</a:t>
            </a:r>
          </a:p>
          <a:p>
            <a:r>
              <a:rPr lang="en-US" sz="2000" dirty="0"/>
              <a:t>&lt;button @onclick=@((e) =&gt; Log(e))&gt;Event </a:t>
            </a:r>
            <a:r>
              <a:rPr lang="en-US" sz="2000" dirty="0" err="1"/>
              <a:t>Args</a:t>
            </a:r>
            <a:r>
              <a:rPr lang="en-US" sz="2000" dirty="0"/>
              <a:t> Demo&lt;/button&gt;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67914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EventCallback</a:t>
            </a:r>
            <a:r>
              <a:rPr lang="en-US" dirty="0"/>
              <a:t> Parameters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Sometimes, you might want to allow the parent component to specify the logic to be executed in response to an event raised in a child component.</a:t>
            </a:r>
          </a:p>
          <a:p>
            <a:r>
              <a:rPr lang="en-US" sz="1400" dirty="0"/>
              <a:t>A component parameter typed as an </a:t>
            </a:r>
            <a:r>
              <a:rPr lang="en-US" sz="1400" dirty="0" err="1"/>
              <a:t>EventCallback</a:t>
            </a:r>
            <a:r>
              <a:rPr lang="en-US" sz="1400" dirty="0"/>
              <a:t> provides a mechanism for parent components to hook into events raised within the child component.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component also has an </a:t>
            </a:r>
            <a:r>
              <a:rPr lang="en-US" sz="1400" dirty="0" err="1"/>
              <a:t>EventCallback</a:t>
            </a:r>
            <a:r>
              <a:rPr lang="en-US" sz="1400" dirty="0"/>
              <a:t> parameter named </a:t>
            </a:r>
            <a:r>
              <a:rPr lang="en-US" sz="1400" dirty="0" err="1"/>
              <a:t>ClickCallback</a:t>
            </a:r>
            <a:r>
              <a:rPr lang="en-US" sz="1400" dirty="0"/>
              <a:t> which has been assigned to the @onclick event of the button. This enables parents to subscribe to this component's click event when it is used as a child, and execute code defined in the parent: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1875B-1113-D5EC-123B-11E1452F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680120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EventCallback</a:t>
            </a:r>
            <a:r>
              <a:rPr lang="en-US" dirty="0"/>
              <a:t> Parameters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 this example, the parent component has assigned its own </a:t>
            </a:r>
            <a:r>
              <a:rPr lang="en-US" sz="1400" dirty="0" err="1"/>
              <a:t>ShowMessage</a:t>
            </a:r>
            <a:r>
              <a:rPr lang="en-US" sz="1400" dirty="0"/>
              <a:t> method to the child component's </a:t>
            </a:r>
            <a:r>
              <a:rPr lang="en-US" sz="1400" dirty="0" err="1"/>
              <a:t>ClickCallback</a:t>
            </a:r>
            <a:r>
              <a:rPr lang="en-US" sz="1400" dirty="0"/>
              <a:t> parameter, resulting in its message field being assigned when the child component's button is clicked: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812A6-85AD-8992-C441-8C4D8E8F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731346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0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8055</TotalTime>
  <Words>491</Words>
  <Application>Microsoft Office PowerPoint</Application>
  <PresentationFormat>On-screen Show (4:3)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Razor Component DOM Event Handling</vt:lpstr>
      <vt:lpstr>EventArgs</vt:lpstr>
      <vt:lpstr>EventCallback Parameters </vt:lpstr>
      <vt:lpstr>EventCallback Parameters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 San</cp:lastModifiedBy>
  <cp:revision>390</cp:revision>
  <dcterms:created xsi:type="dcterms:W3CDTF">2006-08-16T00:00:00Z</dcterms:created>
  <dcterms:modified xsi:type="dcterms:W3CDTF">2023-11-20T06:25:06Z</dcterms:modified>
</cp:coreProperties>
</file>