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5"/>
  </p:normalViewPr>
  <p:slideViewPr>
    <p:cSldViewPr snapToGrid="0">
      <p:cViewPr varScale="1">
        <p:scale>
          <a:sx n="93" d="100"/>
          <a:sy n="93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DBED-A7FE-A54D-99F5-3972C7603EDF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E191D-C51F-FB4B-B43A-EF73B5C13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E191D-C51F-FB4B-B43A-EF73B5C139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1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Suplemental</a:t>
            </a:r>
            <a:r>
              <a:rPr lang="en-US" dirty="0"/>
              <a:t> 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E191D-C51F-FB4B-B43A-EF73B5C139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0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9431-B20F-D44C-8A71-C00EC9EB5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9A3AD-22D5-8B49-D045-16BF38F33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6B61-5DE5-415B-6EDE-24ACEF5A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EFA-74C6-B243-A0CE-424C82B9B0F1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8F19-FFDF-D850-41B1-AECD8CCB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C98B-664F-B0EF-FF6E-0FB1089E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302E-9D4E-1145-A293-2C14155A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8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AAED-CA3D-B82B-1898-87BA8CCF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E6110-6957-0F0A-6DA1-B682EE096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5D673-9ABD-FE00-6A1E-A822C51B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EFA-74C6-B243-A0CE-424C82B9B0F1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0597F-E01C-ED0E-F634-BA9624CF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27B9-5E2D-6EA2-D9C2-D6A82D14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302E-9D4E-1145-A293-2C14155A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0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CB6D5-4A38-6357-B452-664EA79BC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C5497-17EC-DE3A-C2EE-080A1AA4C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A4B57-9D3D-453C-EBA2-604B2859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EFA-74C6-B243-A0CE-424C82B9B0F1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0024-F413-3CF0-B22F-2E132768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FBE1C-D90D-AF04-9FD6-550B3754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302E-9D4E-1145-A293-2C14155A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F8EA-0B7D-3751-7BFE-F907E584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F617-F3C5-CFC6-11E4-E8521B4F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AB4E-CDA6-1DB0-0486-D7F2CA6C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EFA-74C6-B243-A0CE-424C82B9B0F1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236D-5A82-2314-F73A-B5560B18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94AE-801F-9781-36CC-0E8F09DB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302E-9D4E-1145-A293-2C14155A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8AF1-5057-AF43-9730-8481AAC9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59D4-AA32-934C-B690-8BD0EC5F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35F79-DD40-1A0E-2D3F-41498047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EFA-74C6-B243-A0CE-424C82B9B0F1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38C9-8545-A4C8-C3DD-6FDD9CED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DFB00-6FAE-C8A4-C952-8936ABED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302E-9D4E-1145-A293-2C14155A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FE96-D01A-3BDA-83AD-EDE9FB8B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4B9A-C85C-0866-8E5B-99869BCAF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61036-E5A3-CBA8-DCEC-C02678A4A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99A09-037D-20EC-8ADF-B55296ED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EFA-74C6-B243-A0CE-424C82B9B0F1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1362B-8AEE-5004-12DD-F8F3679E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D1BE2-DDD3-F053-88EF-F6C38CE5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302E-9D4E-1145-A293-2C14155A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8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0C99-D5E0-2225-EE9D-B82000A8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E234-D830-902B-764C-12102AEC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88840-E26F-7617-A685-D4A6A0A85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4C1DD-4800-BA6E-D623-FA08CE7C9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A1D72-AC44-6C47-8C0A-649750207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D509D-6E80-C3CB-E44A-BBD8154A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EFA-74C6-B243-A0CE-424C82B9B0F1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4F609-5FA8-E366-651E-5D431AB5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4B17E-CC9B-94AD-52DE-76107541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302E-9D4E-1145-A293-2C14155A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1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F830-4FE7-E8E8-B0AC-1BC652FC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D79D0-DECB-C61E-B6C7-C4E47039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EFA-74C6-B243-A0CE-424C82B9B0F1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9761B-5540-D26B-CCF2-1AFC131E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A80FA-131C-AD1C-104D-1E2B082C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302E-9D4E-1145-A293-2C14155A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F7CFE-23B9-84A4-B475-87C33A84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EFA-74C6-B243-A0CE-424C82B9B0F1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6F639-FFC5-0544-A02D-CAAB362E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EEACE-4F86-6470-C5E6-D00D3C37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302E-9D4E-1145-A293-2C14155A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7552-82D8-FC5A-9D8D-DF749E59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BE10-483A-DBC4-8F71-7BE4B636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BEB6-5287-E8AD-600F-E3F57E0BC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86FD-9CA4-BB48-EA64-3FE3575E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EFA-74C6-B243-A0CE-424C82B9B0F1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78DE-95B5-52E2-FA0B-4FE6948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DEE5B-D737-0D18-BDB5-9D5B99C9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302E-9D4E-1145-A293-2C14155A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6679-0103-1145-6859-1ABC9D6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288BF-7F90-27B9-703A-8D84CF4E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055E-654A-3B7C-3293-01C10814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25458-2C68-0D71-F960-2BA5119C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BEFA-74C6-B243-A0CE-424C82B9B0F1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724F0-46A6-4EEE-2334-9A2899F8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D5955-4EA6-69A1-8BA7-C62FD74D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302E-9D4E-1145-A293-2C14155A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33CAF-4946-DEB2-1B1B-E13BC785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D45D6-5F80-EA76-2B6C-EAECD8F49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49CE-0FFC-1C25-F1A5-A4FAA01EF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8BEFA-74C6-B243-A0CE-424C82B9B0F1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0894-4356-A617-4E3D-B37588F76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FEC53-08B9-2392-6B41-CAA2CEA0C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8302E-9D4E-1145-A293-2C14155A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3B7695-440A-1575-2E02-847D1ED3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0" y="656754"/>
            <a:ext cx="11859491" cy="5311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21BA8-11B4-33B5-BA4F-ADE381DE158A}"/>
              </a:ext>
            </a:extLst>
          </p:cNvPr>
          <p:cNvSpPr/>
          <p:nvPr/>
        </p:nvSpPr>
        <p:spPr>
          <a:xfrm>
            <a:off x="11291455" y="5250871"/>
            <a:ext cx="720436" cy="235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EB450-9B97-8FB3-F521-C3C0154D90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290" t="86811" r="44416" b="9441"/>
          <a:stretch/>
        </p:blipFill>
        <p:spPr>
          <a:xfrm>
            <a:off x="11354139" y="5277207"/>
            <a:ext cx="628315" cy="1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6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85F3CA1-39EB-9DDE-0ADB-50B85AFC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3" y="0"/>
            <a:ext cx="12091997" cy="69151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42831D-5916-0E9D-334D-8517623169E1}"/>
              </a:ext>
            </a:extLst>
          </p:cNvPr>
          <p:cNvCxnSpPr>
            <a:cxnSpLocks/>
          </p:cNvCxnSpPr>
          <p:nvPr/>
        </p:nvCxnSpPr>
        <p:spPr>
          <a:xfrm flipH="1">
            <a:off x="1438656" y="4482223"/>
            <a:ext cx="105128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C87BF5-2D9D-61CB-EFB1-C1FF039C3B87}"/>
              </a:ext>
            </a:extLst>
          </p:cNvPr>
          <p:cNvCxnSpPr>
            <a:cxnSpLocks/>
          </p:cNvCxnSpPr>
          <p:nvPr/>
        </p:nvCxnSpPr>
        <p:spPr>
          <a:xfrm flipH="1">
            <a:off x="5382768" y="4482223"/>
            <a:ext cx="105128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20E76F-77B6-F92A-EE4B-5CA886D68075}"/>
              </a:ext>
            </a:extLst>
          </p:cNvPr>
          <p:cNvCxnSpPr>
            <a:cxnSpLocks/>
          </p:cNvCxnSpPr>
          <p:nvPr/>
        </p:nvCxnSpPr>
        <p:spPr>
          <a:xfrm flipH="1">
            <a:off x="6532695" y="4475573"/>
            <a:ext cx="105128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44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52F5D1-1AAC-5E11-85F7-F54B9CBEC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74" y="1024129"/>
            <a:ext cx="8448826" cy="44532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6F18CD-E19F-802D-94BC-272D438FD353}"/>
              </a:ext>
            </a:extLst>
          </p:cNvPr>
          <p:cNvCxnSpPr>
            <a:cxnSpLocks/>
          </p:cNvCxnSpPr>
          <p:nvPr/>
        </p:nvCxnSpPr>
        <p:spPr>
          <a:xfrm flipH="1">
            <a:off x="6976595" y="3090119"/>
            <a:ext cx="11610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56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</Words>
  <Application>Microsoft Macintosh PowerPoint</Application>
  <PresentationFormat>Widescreen</PresentationFormat>
  <Paragraphs>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Carolina L Sandoval Caballero</dc:creator>
  <cp:lastModifiedBy>Carolina L Sandoval Caballero</cp:lastModifiedBy>
  <cp:revision>4</cp:revision>
  <dcterms:created xsi:type="dcterms:W3CDTF">2025-04-02T21:17:44Z</dcterms:created>
  <dcterms:modified xsi:type="dcterms:W3CDTF">2025-04-03T04:13:42Z</dcterms:modified>
</cp:coreProperties>
</file>