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06BB-F5D2-8A8C-5397-D7331741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D01B-4B43-564B-60F4-A5C9B8088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3E24-2C64-5A39-D2BF-CDD4700F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64DF-D298-F81A-4714-F78A398B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C96E-0A3D-AA82-7D1B-25F7AE6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9753-5AC3-A6A9-279F-0C741234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F6706-F463-2F64-B762-E1B7268F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E6FD-7FF3-7057-CF56-D111FE90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CF1D-9D65-3346-8E76-89A967ED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8C07-AF9B-6DB2-38B7-634BCE29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F335-A763-E812-CD22-6F8842893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6F186-A026-78F6-7B6B-2AD92281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E24E-9AD9-A3AD-06D3-10B2CD5C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062E-AE73-B19D-AC82-DFAF9D7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CB05-3F35-E805-401E-1B91A1A6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265F-AE7E-7ABE-C15B-D61B7D2B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600A-916E-4CED-FBD6-79D5E192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D82F-5720-027B-64DC-6527A262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E4A1-C36A-99DF-C0C0-6EAB6164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C997-BA70-904D-E3A6-D16BE400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208B-C59F-D6EB-14D3-8CA32C8C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E377-9955-8277-120C-215EBA99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A27D-219C-60E1-8376-BC95738F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9FF4-BF16-8B0A-4C6A-9E57036D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5165-4AB8-D4E5-C933-80F01E85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1734-F94C-2A5B-C910-603583C7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432B-6F2C-B2E9-48BE-113385B9A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307F-34A8-4F3C-2D30-1A192FC8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D8B5-F0A1-BCE4-2564-9C30653D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D913-D1BB-E210-14BA-CF7516CF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3C0D-731B-416A-C805-B1210ECF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438-F5EC-D6D0-2F5E-2BEA1FB7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9CA5-539F-C69E-92F0-89871611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F787-F826-3022-C739-CC25DC041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6ED0-3606-710D-DC1F-919AA1B2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FE511-AF9B-F9FB-BEC5-872AE9B88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B9C72-BCF1-9104-7A52-AD1C8EA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C571C-9F07-11B0-E910-7BA31E70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CE062-7388-44D0-B8BA-E27D035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E4A7-C029-EDE4-FE0F-17D70184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FB584-81BF-D443-A14F-CFED3CA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1FF8-2B52-6091-80A9-F4A313E3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048A-BA95-6419-ACE4-27EB1B4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40A48-F954-E15E-0D27-D1A778A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13B24-4263-D033-D9F6-72421FEE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E247-D10D-9E21-AC5F-F12DD5A9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45A-4D7C-04A5-A39D-D996EFC8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5486-C4CF-58D6-B26E-15439D01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51E32-6A16-4C04-CAF2-59934D1C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27B9A-4244-EF05-129B-D19863E0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06CF-D45A-69B9-CECA-D4456C35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0FE2-3871-D405-C636-4B2FDA0B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21DB-163B-9A6B-CD29-8127590D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79CD-F9D9-E03F-EB0B-EEAFB0A3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B9FE-91D4-5BC9-7B92-8A90926D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0C6C-7D4D-E666-1B92-9A73FE78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FF020-29DB-52C8-521B-2F09FF2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50A0-B67E-145B-DFB7-F4C1679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AFD1-D4A4-A353-18A7-45DD0F37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2DBC7-B833-024B-79B3-C4311417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F7C0-02E7-778A-F0FE-427AB3118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D658-E9C8-44FB-A4E4-AB39B2BC294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B59D-FA8C-7594-F2A2-6BB1147A0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5770-9573-12B9-E928-D438DFB1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B8EA-EA58-472A-843C-10CCDF1C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ACA1C-3EE1-36CB-E725-F4506E8C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1" t="22026" r="26647" b="34399"/>
          <a:stretch/>
        </p:blipFill>
        <p:spPr>
          <a:xfrm rot="16200000">
            <a:off x="4900426" y="1915759"/>
            <a:ext cx="2391148" cy="337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7BD8F-B8A4-3E88-C52B-1410902B13F1}"/>
              </a:ext>
            </a:extLst>
          </p:cNvPr>
          <p:cNvSpPr txBox="1"/>
          <p:nvPr/>
        </p:nvSpPr>
        <p:spPr>
          <a:xfrm>
            <a:off x="5137586" y="866899"/>
            <a:ext cx="162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4-10-2025</a:t>
            </a:r>
          </a:p>
          <a:p>
            <a:pPr algn="ctr"/>
            <a:r>
              <a:rPr lang="en-US" b="1" dirty="0"/>
              <a:t>Cre genotyping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3F281-6844-D15A-7133-85DF71E3FEB0}"/>
              </a:ext>
            </a:extLst>
          </p:cNvPr>
          <p:cNvSpPr txBox="1"/>
          <p:nvPr/>
        </p:nvSpPr>
        <p:spPr>
          <a:xfrm rot="16200000">
            <a:off x="4441371" y="1953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443CD-5A39-6EE8-5A8E-E9B10FC15957}"/>
              </a:ext>
            </a:extLst>
          </p:cNvPr>
          <p:cNvSpPr txBox="1"/>
          <p:nvPr/>
        </p:nvSpPr>
        <p:spPr>
          <a:xfrm rot="16200000">
            <a:off x="5016139" y="1953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98203-123E-C31E-1085-AF3C123BD2E3}"/>
              </a:ext>
            </a:extLst>
          </p:cNvPr>
          <p:cNvSpPr txBox="1"/>
          <p:nvPr/>
        </p:nvSpPr>
        <p:spPr>
          <a:xfrm rot="16200000">
            <a:off x="5497011" y="1953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88C02-8C29-BCE3-C3EE-12E99F3F73C8}"/>
              </a:ext>
            </a:extLst>
          </p:cNvPr>
          <p:cNvSpPr txBox="1"/>
          <p:nvPr/>
        </p:nvSpPr>
        <p:spPr>
          <a:xfrm rot="16200000">
            <a:off x="6018731" y="1953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D1CE1-828C-2B94-263D-8896D2A29954}"/>
              </a:ext>
            </a:extLst>
          </p:cNvPr>
          <p:cNvSpPr txBox="1"/>
          <p:nvPr/>
        </p:nvSpPr>
        <p:spPr>
          <a:xfrm rot="16200000">
            <a:off x="6539725" y="1953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9ACF-6E42-AD31-F4C9-8DE58474A917}"/>
              </a:ext>
            </a:extLst>
          </p:cNvPr>
          <p:cNvSpPr txBox="1"/>
          <p:nvPr/>
        </p:nvSpPr>
        <p:spPr>
          <a:xfrm rot="16200000">
            <a:off x="6920640" y="17551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FC0302-8E8D-1CB8-7E77-4A905EBB3BEB}"/>
              </a:ext>
            </a:extLst>
          </p:cNvPr>
          <p:cNvCxnSpPr>
            <a:cxnSpLocks/>
          </p:cNvCxnSpPr>
          <p:nvPr/>
        </p:nvCxnSpPr>
        <p:spPr>
          <a:xfrm flipH="1">
            <a:off x="7387274" y="3572074"/>
            <a:ext cx="747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3D9AE1-F524-7713-D75F-59375A67B18D}"/>
              </a:ext>
            </a:extLst>
          </p:cNvPr>
          <p:cNvCxnSpPr>
            <a:cxnSpLocks/>
          </p:cNvCxnSpPr>
          <p:nvPr/>
        </p:nvCxnSpPr>
        <p:spPr>
          <a:xfrm flipH="1">
            <a:off x="7393644" y="3934337"/>
            <a:ext cx="747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84FA8F-F15D-6237-11DF-0FB8E1E9C90F}"/>
              </a:ext>
            </a:extLst>
          </p:cNvPr>
          <p:cNvSpPr txBox="1"/>
          <p:nvPr/>
        </p:nvSpPr>
        <p:spPr>
          <a:xfrm>
            <a:off x="8140967" y="3387408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F615B-C44B-1DD3-604D-BBFF1E7B28C2}"/>
              </a:ext>
            </a:extLst>
          </p:cNvPr>
          <p:cNvSpPr txBox="1"/>
          <p:nvPr/>
        </p:nvSpPr>
        <p:spPr>
          <a:xfrm>
            <a:off x="8140967" y="3733674"/>
            <a:ext cx="22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FABP (internal control)</a:t>
            </a:r>
          </a:p>
        </p:txBody>
      </p:sp>
    </p:spTree>
    <p:extLst>
      <p:ext uri="{BB962C8B-B14F-4D97-AF65-F5344CB8AC3E}">
        <p14:creationId xmlns:p14="http://schemas.microsoft.com/office/powerpoint/2010/main" val="4977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Kotzlab</dc:creator>
  <cp:lastModifiedBy>Kotzlab</cp:lastModifiedBy>
  <cp:revision>1</cp:revision>
  <dcterms:created xsi:type="dcterms:W3CDTF">2025-04-10T15:38:25Z</dcterms:created>
  <dcterms:modified xsi:type="dcterms:W3CDTF">2025-04-10T15:39:26Z</dcterms:modified>
</cp:coreProperties>
</file>