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sldIdLst>
    <p:sldId id="256" r:id="rId2"/>
    <p:sldId id="267" r:id="rId3"/>
    <p:sldId id="257" r:id="rId4"/>
    <p:sldId id="258" r:id="rId5"/>
    <p:sldId id="259" r:id="rId6"/>
    <p:sldId id="261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0" y="4323810"/>
            <a:ext cx="1744652" cy="778589"/>
          </a:xfrm>
          <a:custGeom>
            <a:avLst/>
            <a:gdLst>
              <a:gd name="T0" fmla="*/ 287 w 372"/>
              <a:gd name="T1" fmla="*/ 166 h 166"/>
              <a:gd name="T2" fmla="*/ 293 w 372"/>
              <a:gd name="T3" fmla="*/ 164 h 166"/>
              <a:gd name="T4" fmla="*/ 294 w 372"/>
              <a:gd name="T5" fmla="*/ 163 h 166"/>
              <a:gd name="T6" fmla="*/ 370 w 372"/>
              <a:gd name="T7" fmla="*/ 87 h 166"/>
              <a:gd name="T8" fmla="*/ 370 w 372"/>
              <a:gd name="T9" fmla="*/ 78 h 166"/>
              <a:gd name="T10" fmla="*/ 294 w 372"/>
              <a:gd name="T11" fmla="*/ 3 h 166"/>
              <a:gd name="T12" fmla="*/ 293 w 372"/>
              <a:gd name="T13" fmla="*/ 2 h 166"/>
              <a:gd name="T14" fmla="*/ 287 w 372"/>
              <a:gd name="T15" fmla="*/ 0 h 166"/>
              <a:gd name="T16" fmla="*/ 0 w 372"/>
              <a:gd name="T17" fmla="*/ 0 h 166"/>
              <a:gd name="T18" fmla="*/ 0 w 372"/>
              <a:gd name="T19" fmla="*/ 166 h 166"/>
              <a:gd name="T20" fmla="*/ 287 w 372"/>
              <a:gd name="T21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1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34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62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27407"/>
            <a:ext cx="8391098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0266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9075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92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4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3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6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6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3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8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7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2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8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21" y="-36668"/>
            <a:ext cx="2356674" cy="6889921"/>
            <a:chOff x="6627813" y="165100"/>
            <a:chExt cx="1952625" cy="5708651"/>
          </a:xfrm>
        </p:grpSpPr>
        <p:sp>
          <p:nvSpPr>
            <p:cNvPr id="11" name="Freeform 27"/>
            <p:cNvSpPr>
              <a:spLocks/>
            </p:cNvSpPr>
            <p:nvPr/>
          </p:nvSpPr>
          <p:spPr bwMode="auto">
            <a:xfrm>
              <a:off x="6627813" y="165100"/>
              <a:ext cx="409575" cy="3646488"/>
            </a:xfrm>
            <a:custGeom>
              <a:avLst/>
              <a:gdLst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1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0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Integral Computacional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POR SOMATORIO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830" b="94234" l="46360" r="818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58" y="-1711233"/>
            <a:ext cx="12917587" cy="582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7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diferença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90057"/>
            <a:ext cx="8915400" cy="3821165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Quando deve ser usada</a:t>
            </a:r>
          </a:p>
          <a:p>
            <a:pPr lvl="1"/>
            <a:r>
              <a:rPr lang="pt-BR" dirty="0" smtClean="0"/>
              <a:t>Quando não há funções definidas, para a onda</a:t>
            </a:r>
          </a:p>
          <a:p>
            <a:pPr lvl="1"/>
            <a:r>
              <a:rPr lang="pt-BR" dirty="0" smtClean="0"/>
              <a:t>Quando pode ser considerado em erro no calculo</a:t>
            </a:r>
          </a:p>
          <a:p>
            <a:pPr lvl="1"/>
            <a:r>
              <a:rPr lang="pt-BR" dirty="0" smtClean="0"/>
              <a:t>Quando tempo computacional não e </a:t>
            </a:r>
            <a:r>
              <a:rPr lang="pt-BR" dirty="0" smtClean="0"/>
              <a:t>essencial</a:t>
            </a:r>
          </a:p>
          <a:p>
            <a:pPr lvl="1"/>
            <a:r>
              <a:rPr lang="pt-BR" dirty="0" smtClean="0"/>
              <a:t>Quando não e possível um processamento analógico</a:t>
            </a:r>
          </a:p>
          <a:p>
            <a:pPr lvl="1"/>
            <a:r>
              <a:rPr lang="pt-BR" dirty="0" smtClean="0"/>
              <a:t>Quando e possível paralelizar a operação</a:t>
            </a:r>
            <a:endParaRPr lang="pt-BR" dirty="0"/>
          </a:p>
          <a:p>
            <a:pPr lvl="1"/>
            <a:endParaRPr lang="pt-BR" dirty="0" smtClean="0"/>
          </a:p>
          <a:p>
            <a:r>
              <a:rPr lang="pt-BR" dirty="0" smtClean="0"/>
              <a:t>Quando não deve ser utilizada</a:t>
            </a:r>
          </a:p>
          <a:p>
            <a:pPr lvl="1"/>
            <a:r>
              <a:rPr lang="pt-BR" dirty="0" smtClean="0"/>
              <a:t>Quando trabalha-se com uma onda cuja a função já e definida</a:t>
            </a:r>
          </a:p>
          <a:p>
            <a:pPr lvl="1"/>
            <a:r>
              <a:rPr lang="pt-BR" dirty="0" smtClean="0"/>
              <a:t>Quando não pode ser tolerado erro no calculo</a:t>
            </a:r>
          </a:p>
          <a:p>
            <a:pPr lvl="1"/>
            <a:r>
              <a:rPr lang="pt-BR" dirty="0" smtClean="0"/>
              <a:t>Quando alto consumo computacional não e uma opção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29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Somatório de Trapézios</a:t>
            </a:r>
          </a:p>
          <a:p>
            <a:r>
              <a:rPr lang="pt-BR" dirty="0" smtClean="0"/>
              <a:t>Somatório de </a:t>
            </a:r>
            <a:r>
              <a:rPr lang="pt-BR" dirty="0" smtClean="0"/>
              <a:t>Barras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518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Somatório de Trapézios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</a:t>
            </a:r>
            <a:r>
              <a:rPr lang="pt-BR" dirty="0" smtClean="0"/>
              <a:t>Funciona</a:t>
            </a:r>
          </a:p>
          <a:p>
            <a:pPr lvl="1"/>
            <a:r>
              <a:rPr lang="pt-BR" dirty="0" smtClean="0"/>
              <a:t>Consiste </a:t>
            </a:r>
            <a:r>
              <a:rPr lang="pt-BR" dirty="0" smtClean="0"/>
              <a:t>em determinar um trapézio entre dois pontos consecutivos e depois fazer o somatório da área de todos os </a:t>
            </a:r>
            <a:r>
              <a:rPr lang="pt-BR" dirty="0" smtClean="0"/>
              <a:t>trapézios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Onde se sai melhor</a:t>
            </a:r>
          </a:p>
          <a:p>
            <a:pPr lvl="1"/>
            <a:r>
              <a:rPr lang="pt-BR" dirty="0"/>
              <a:t>Em sinais não </a:t>
            </a:r>
            <a:r>
              <a:rPr lang="pt-BR" dirty="0" smtClean="0"/>
              <a:t>periódicas</a:t>
            </a:r>
          </a:p>
          <a:p>
            <a:pPr lvl="1"/>
            <a:r>
              <a:rPr lang="pt-BR" dirty="0" smtClean="0"/>
              <a:t>Em sinais cuja a aproximação por sub retas setas se sai melhor, ou seja em caso onde a derivada segunda muda de forma suave</a:t>
            </a:r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466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531" y="679270"/>
            <a:ext cx="10411097" cy="556913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Exemplo</a:t>
            </a:r>
            <a:endParaRPr lang="pt-BR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66" y="1000125"/>
            <a:ext cx="88106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7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Somatório </a:t>
            </a:r>
            <a:r>
              <a:rPr lang="pt-BR" dirty="0" smtClean="0"/>
              <a:t>de Barras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</a:t>
            </a:r>
            <a:r>
              <a:rPr lang="pt-BR" dirty="0" smtClean="0"/>
              <a:t>Funciona</a:t>
            </a:r>
          </a:p>
          <a:p>
            <a:pPr lvl="1"/>
            <a:r>
              <a:rPr lang="pt-BR" dirty="0" smtClean="0"/>
              <a:t>Por valor do menor.</a:t>
            </a:r>
          </a:p>
          <a:p>
            <a:pPr lvl="1"/>
            <a:r>
              <a:rPr lang="pt-BR" dirty="0" smtClean="0"/>
              <a:t>Por valor médio.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Onde se sai melhor</a:t>
            </a:r>
          </a:p>
          <a:p>
            <a:pPr lvl="1"/>
            <a:r>
              <a:rPr lang="pt-BR" dirty="0" smtClean="0"/>
              <a:t>Funções periódicas</a:t>
            </a:r>
          </a:p>
          <a:p>
            <a:pPr lvl="1"/>
            <a:r>
              <a:rPr lang="pt-BR" dirty="0" smtClean="0"/>
              <a:t>Funções de Mudança suave onde a derivada segund</a:t>
            </a:r>
            <a:r>
              <a:rPr lang="pt-BR" dirty="0" smtClean="0"/>
              <a:t>a e pequena.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5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531" y="679270"/>
            <a:ext cx="10411097" cy="556913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Exemplo</a:t>
            </a:r>
            <a:endParaRPr lang="pt-BR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772" y="575107"/>
            <a:ext cx="9951856" cy="577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sp">
  <a:themeElements>
    <a:clrScheme name="Whisp 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hisp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whisp</Template>
  <TotalTime>88</TotalTime>
  <Words>176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Trebuchet MS</vt:lpstr>
      <vt:lpstr>Wingdings 3</vt:lpstr>
      <vt:lpstr>Whisp</vt:lpstr>
      <vt:lpstr>Integral Computacional</vt:lpstr>
      <vt:lpstr>A diferença</vt:lpstr>
      <vt:lpstr>Métodos</vt:lpstr>
      <vt:lpstr>Somatório de Trapézios</vt:lpstr>
      <vt:lpstr>PowerPoint Presentation</vt:lpstr>
      <vt:lpstr>Somatório de Barras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Integral Computacional</dc:title>
  <dc:creator>Vitor de Araujo Vieira</dc:creator>
  <cp:lastModifiedBy>Vitor de Araujo Vieira</cp:lastModifiedBy>
  <cp:revision>7</cp:revision>
  <dcterms:created xsi:type="dcterms:W3CDTF">2013-02-26T04:14:05Z</dcterms:created>
  <dcterms:modified xsi:type="dcterms:W3CDTF">2013-02-26T20:20:58Z</dcterms:modified>
</cp:coreProperties>
</file>