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70" r:id="rId3"/>
    <p:sldId id="269" r:id="rId4"/>
    <p:sldId id="267" r:id="rId5"/>
    <p:sldId id="257" r:id="rId6"/>
    <p:sldId id="258" r:id="rId7"/>
    <p:sldId id="259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3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26/02/2013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266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07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26/02/2013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26/02/2013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26/02/2013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26/02/2013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Integral </a:t>
            </a:r>
            <a:r>
              <a:rPr lang="pt-BR" dirty="0" smtClean="0"/>
              <a:t>em Eletromagnetismo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67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3263900"/>
            <a:ext cx="889000" cy="317500"/>
          </a:xfrm>
          <a:prstGeom prst="rect">
            <a:avLst/>
          </a:prstGeom>
        </p:spPr>
      </p:pic>
      <p:pic>
        <p:nvPicPr>
          <p:cNvPr id="10" name="Picture 9" descr="Screen Shot 2013-02-26 at 5.3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04" y="294893"/>
            <a:ext cx="3416300" cy="111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33227" y="687149"/>
            <a:ext cx="12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Tens</a:t>
            </a:r>
            <a:r>
              <a:rPr lang="en-US" sz="2400" dirty="0" err="1" smtClean="0"/>
              <a:t>ão</a:t>
            </a:r>
            <a:endParaRPr lang="en-US" sz="2400" dirty="0" smtClean="0"/>
          </a:p>
        </p:txBody>
      </p:sp>
      <p:pic>
        <p:nvPicPr>
          <p:cNvPr id="12" name="Picture 11" descr="Screen Shot 2013-02-26 at 5.37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2114550"/>
            <a:ext cx="23876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22127" y="2427049"/>
            <a:ext cx="151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Corrente</a:t>
            </a:r>
            <a:endParaRPr lang="en-US" sz="2400" dirty="0" smtClean="0"/>
          </a:p>
        </p:txBody>
      </p:sp>
      <p:pic>
        <p:nvPicPr>
          <p:cNvPr id="14" name="Picture 13" descr="Screen Shot 2013-02-26 at 5.39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16" y="4370916"/>
            <a:ext cx="5448300" cy="1397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8111" y="3606032"/>
            <a:ext cx="2582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Pot</a:t>
            </a:r>
            <a:r>
              <a:rPr lang="en-US" sz="2400" dirty="0" err="1" smtClean="0"/>
              <a:t>ência</a:t>
            </a:r>
            <a:r>
              <a:rPr lang="en-US" sz="2400" dirty="0" smtClean="0"/>
              <a:t> </a:t>
            </a:r>
            <a:r>
              <a:rPr lang="en-US" sz="2400" dirty="0" err="1" smtClean="0"/>
              <a:t>Média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996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Integral Computacional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SOMATORIO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30" b="94234" l="46360" r="818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8" y="-1711233"/>
            <a:ext cx="12917587" cy="58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diferença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7"/>
            <a:ext cx="8915400" cy="382116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Quando deve ser usada</a:t>
            </a:r>
          </a:p>
          <a:p>
            <a:pPr lvl="1"/>
            <a:r>
              <a:rPr lang="pt-BR" dirty="0" smtClean="0"/>
              <a:t>Quando não há funções definidas, para a onda</a:t>
            </a:r>
          </a:p>
          <a:p>
            <a:pPr lvl="1"/>
            <a:r>
              <a:rPr lang="pt-BR" dirty="0" smtClean="0"/>
              <a:t>Quando pode ser considerado em erro no calculo</a:t>
            </a:r>
          </a:p>
          <a:p>
            <a:pPr lvl="1"/>
            <a:r>
              <a:rPr lang="pt-BR" dirty="0" smtClean="0"/>
              <a:t>Quando tempo computacional não e essencial</a:t>
            </a:r>
          </a:p>
          <a:p>
            <a:pPr lvl="1"/>
            <a:r>
              <a:rPr lang="pt-BR" dirty="0" smtClean="0"/>
              <a:t>Quando não e possível um processamento analógico</a:t>
            </a:r>
          </a:p>
          <a:p>
            <a:pPr lvl="1"/>
            <a:r>
              <a:rPr lang="pt-BR" dirty="0" smtClean="0"/>
              <a:t>Quando e possível paralelizar a operação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Quando não deve ser utilizada</a:t>
            </a:r>
          </a:p>
          <a:p>
            <a:pPr lvl="1"/>
            <a:r>
              <a:rPr lang="pt-BR" dirty="0" smtClean="0"/>
              <a:t>Quando trabalha-se com uma onda cuja a função já e definida</a:t>
            </a:r>
          </a:p>
          <a:p>
            <a:pPr lvl="1"/>
            <a:r>
              <a:rPr lang="pt-BR" dirty="0" smtClean="0"/>
              <a:t>Quando não pode ser tolerado erro no calculo</a:t>
            </a:r>
          </a:p>
          <a:p>
            <a:pPr lvl="1"/>
            <a:r>
              <a:rPr lang="pt-BR" dirty="0" smtClean="0"/>
              <a:t>Quando alto consumo computacional não e uma opção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29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Somatório de Trapézios</a:t>
            </a:r>
          </a:p>
          <a:p>
            <a:r>
              <a:rPr lang="pt-BR" dirty="0" smtClean="0"/>
              <a:t>Somatório de Barras</a:t>
            </a:r>
          </a:p>
        </p:txBody>
      </p:sp>
    </p:spTree>
    <p:extLst>
      <p:ext uri="{BB962C8B-B14F-4D97-AF65-F5344CB8AC3E}">
        <p14:creationId xmlns:p14="http://schemas.microsoft.com/office/powerpoint/2010/main" val="145184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Somatório de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</a:p>
          <a:p>
            <a:pPr lvl="1"/>
            <a:r>
              <a:rPr lang="pt-BR" dirty="0" smtClean="0"/>
              <a:t>Consiste em determinar um trapézio entre dois pontos consecutivos e depois fazer o somatório da área de todos os trapézios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Onde se sai melhor</a:t>
            </a:r>
          </a:p>
          <a:p>
            <a:pPr lvl="1"/>
            <a:r>
              <a:rPr lang="pt-BR" dirty="0"/>
              <a:t>Em sinais não </a:t>
            </a:r>
            <a:r>
              <a:rPr lang="pt-BR" dirty="0" smtClean="0"/>
              <a:t>periódicas</a:t>
            </a:r>
          </a:p>
          <a:p>
            <a:pPr lvl="1"/>
            <a:r>
              <a:rPr lang="pt-BR" dirty="0" smtClean="0"/>
              <a:t>Em sinais cuja a aproximação por sub retas setas se sai melhor, ou seja em caso onde a derivada segunda muda de forma suave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66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6" y="1000125"/>
            <a:ext cx="8810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Somatório de Barras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</a:p>
          <a:p>
            <a:pPr lvl="1"/>
            <a:r>
              <a:rPr lang="pt-BR" dirty="0" smtClean="0"/>
              <a:t>Por valor do menor.</a:t>
            </a:r>
          </a:p>
          <a:p>
            <a:pPr lvl="1"/>
            <a:r>
              <a:rPr lang="pt-BR" dirty="0" smtClean="0"/>
              <a:t>Por valor médio.</a:t>
            </a:r>
          </a:p>
          <a:p>
            <a:endParaRPr lang="pt-BR" dirty="0" smtClean="0"/>
          </a:p>
          <a:p>
            <a:r>
              <a:rPr lang="pt-BR" dirty="0" smtClean="0"/>
              <a:t>Onde se sai melhor</a:t>
            </a:r>
          </a:p>
          <a:p>
            <a:pPr lvl="1"/>
            <a:r>
              <a:rPr lang="pt-BR" dirty="0" smtClean="0"/>
              <a:t>Funções periódicas</a:t>
            </a:r>
          </a:p>
          <a:p>
            <a:pPr lvl="1"/>
            <a:r>
              <a:rPr lang="pt-BR" dirty="0" smtClean="0"/>
              <a:t>Funções de Mudança suave onde a derivada segunda e pequena.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59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2" y="575107"/>
            <a:ext cx="9951856" cy="57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283</TotalTime>
  <Words>185</Words>
  <Application>Microsoft Macintosh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Whisp</vt:lpstr>
      <vt:lpstr>Integral em Eletromagnetismo</vt:lpstr>
      <vt:lpstr>PowerPoint Presentation</vt:lpstr>
      <vt:lpstr>Integral Computacional</vt:lpstr>
      <vt:lpstr>A diferença</vt:lpstr>
      <vt:lpstr>Métodos</vt:lpstr>
      <vt:lpstr>Somatório de Trapézios</vt:lpstr>
      <vt:lpstr>PowerPoint Presentation</vt:lpstr>
      <vt:lpstr>Somatório de Barras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Computacional</dc:title>
  <dc:creator>Vitor de Araujo Vieira</dc:creator>
  <cp:lastModifiedBy>Daniel</cp:lastModifiedBy>
  <cp:revision>9</cp:revision>
  <dcterms:created xsi:type="dcterms:W3CDTF">2013-02-26T04:14:05Z</dcterms:created>
  <dcterms:modified xsi:type="dcterms:W3CDTF">2013-02-26T23:40:58Z</dcterms:modified>
</cp:coreProperties>
</file>