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Resolver problemas con estructura de árbol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217714" y="5843721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Aprender una nueva forma de resolver problemas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7007290" y="5617029"/>
            <a:ext cx="35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Poner en practica y optimizar un camino a casa con ayuda de la estructura de </a:t>
            </a:r>
            <a:r>
              <a:rPr lang="es-GT"/>
              <a:t>arbol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2</cp:revision>
  <dcterms:created xsi:type="dcterms:W3CDTF">2022-11-11T21:35:35Z</dcterms:created>
  <dcterms:modified xsi:type="dcterms:W3CDTF">2022-11-11T21:42:48Z</dcterms:modified>
</cp:coreProperties>
</file>