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Diferencias entre abstracción y </a:t>
            </a:r>
            <a:r>
              <a:rPr lang="es-GT" dirty="0" err="1"/>
              <a:t>modelacion</a:t>
            </a:r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217713" y="5843721"/>
            <a:ext cx="656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Identificar cual de estas dos es mas optima para resolver problemas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7007290" y="5617029"/>
            <a:ext cx="356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Tener varios puntos de vista de forma abstracta para </a:t>
            </a:r>
            <a:r>
              <a:rPr lang="es-GT"/>
              <a:t>resolver problemas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3</cp:revision>
  <dcterms:created xsi:type="dcterms:W3CDTF">2022-11-11T21:35:35Z</dcterms:created>
  <dcterms:modified xsi:type="dcterms:W3CDTF">2022-11-11T21:44:48Z</dcterms:modified>
</cp:coreProperties>
</file>