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1T21:47:48.3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1T21:47:49.2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1T21:47:50.1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1T21:47:50.9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1T21:47:53.2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1T21:47:54.0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1T21:47:54.9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1T21:47:59.0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1T21:48:01.5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06A554-BB28-213D-0F7B-897CCDA20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5190C3-AAFD-8A59-5DB2-C9FA7C137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04CFFA-0AF7-93A1-EC54-4E5C6FC82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892FD-9FBE-4529-8C7E-34747EABFC5A}" type="datetimeFigureOut">
              <a:rPr lang="es-GT" smtClean="0"/>
              <a:t>11/11/2022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5C60D4-EB3C-9205-6368-FEAAB10E7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7B25D5-32AB-D08B-B58C-AF62D3404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7AD8-4A55-4F55-A73B-E35D38B5F34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316721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36CE3B-D248-99C3-6CF1-4CBFE2418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4A1E03F-2FB6-9C7D-C2D1-7ED0E07E5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A9EDF8-75B2-0C7A-F9C4-119D3CB41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892FD-9FBE-4529-8C7E-34747EABFC5A}" type="datetimeFigureOut">
              <a:rPr lang="es-GT" smtClean="0"/>
              <a:t>11/11/2022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2B1B0D-81A1-0FA4-BE60-FCD79FDC5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E09904-4CEE-77C7-B2DD-53E685F5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7AD8-4A55-4F55-A73B-E35D38B5F34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34669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C5278A2-D3BF-A570-70D4-3D4BB06057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4AEC375-8B24-811D-380B-895ABAF80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A61517-7A5B-5DC1-5485-B96899F0D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892FD-9FBE-4529-8C7E-34747EABFC5A}" type="datetimeFigureOut">
              <a:rPr lang="es-GT" smtClean="0"/>
              <a:t>11/11/2022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D14F54-6F1B-7A17-7B62-570E892CD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FFCC4C-7F03-0D31-09CB-639FF10B5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7AD8-4A55-4F55-A73B-E35D38B5F34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87180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52750E-67EB-4DF7-5608-C64D6E830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9F6605-F40E-AE0C-BF01-D7A042E58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68A41C-EFF7-E096-AB86-24978B838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892FD-9FBE-4529-8C7E-34747EABFC5A}" type="datetimeFigureOut">
              <a:rPr lang="es-GT" smtClean="0"/>
              <a:t>11/11/2022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428404-7235-D641-D489-BA99F585A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E909AF-9310-1107-505C-2808405DA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7AD8-4A55-4F55-A73B-E35D38B5F34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913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124BB2-B068-C262-54E2-F74C956B8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9385F9-1104-5588-1940-39312E465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524937-D96A-E179-C2E5-5D08A885F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892FD-9FBE-4529-8C7E-34747EABFC5A}" type="datetimeFigureOut">
              <a:rPr lang="es-GT" smtClean="0"/>
              <a:t>11/11/2022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E83406-93A0-B3F1-71ED-BF39E2354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756A2A-EAAD-2D2B-2150-FF9D1998C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7AD8-4A55-4F55-A73B-E35D38B5F34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270754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BCE403-629C-0FE1-A16C-133E86E5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11697B-2BEA-F8CA-0867-B53BF27053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89FA0BA-5855-2538-D35B-D0C67E039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DDB13F8-B981-DD14-5F66-FAA53C878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892FD-9FBE-4529-8C7E-34747EABFC5A}" type="datetimeFigureOut">
              <a:rPr lang="es-GT" smtClean="0"/>
              <a:t>11/11/2022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BFA5F74-7853-1622-27D1-EB555B68E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4DD4425-C7B5-5FEA-3A72-6EFFCE734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7AD8-4A55-4F55-A73B-E35D38B5F34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328487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71BE1D-4D62-1990-4B4E-90E77CE8F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2F494B7-9E8F-7951-E5C7-370F3631C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16DAFE6-49A6-75FB-03A4-F200CA64E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A47160A-FEAC-BD03-1369-E738C7CB4C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4078837-A69F-D8C8-44DC-1D974B5024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3847E64-01FE-1595-6BD3-41C37376A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892FD-9FBE-4529-8C7E-34747EABFC5A}" type="datetimeFigureOut">
              <a:rPr lang="es-GT" smtClean="0"/>
              <a:t>11/11/2022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39E3848-05F8-EF12-F5CC-88C169797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B04C74E-2D25-F76F-270D-675424E21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7AD8-4A55-4F55-A73B-E35D38B5F34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573367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9C03DA-B6BD-768C-3659-EC8F61D7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09A3D3-C4A5-582B-E360-D552202C2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892FD-9FBE-4529-8C7E-34747EABFC5A}" type="datetimeFigureOut">
              <a:rPr lang="es-GT" smtClean="0"/>
              <a:t>11/11/2022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57748CF-1A0F-6FB2-37C2-E12478DD9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68B28F9-819F-0FCB-31DD-577676D60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7AD8-4A55-4F55-A73B-E35D38B5F34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728260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B22F4E1-6B8E-436D-B2A7-43609B617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892FD-9FBE-4529-8C7E-34747EABFC5A}" type="datetimeFigureOut">
              <a:rPr lang="es-GT" smtClean="0"/>
              <a:t>11/11/2022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B348FDE-31E9-B369-CEC1-26AF8C0DB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EC6B167-CF69-F33C-18BD-BE277B37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7AD8-4A55-4F55-A73B-E35D38B5F34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227612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AC8EB9-CF4F-9516-AC52-D979BA985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C14B52-F0F9-46CF-AAB3-B932DB202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B5F3FAE-1C3F-457A-0F49-D910D7371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5610B4C-FD42-EFF2-B474-56D0252E9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892FD-9FBE-4529-8C7E-34747EABFC5A}" type="datetimeFigureOut">
              <a:rPr lang="es-GT" smtClean="0"/>
              <a:t>11/11/2022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4B54EE0-951A-597C-8505-FDA4E65F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B06A3D-AF68-CA35-25B8-CE1880C7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7AD8-4A55-4F55-A73B-E35D38B5F34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850845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EBB00B-14E3-345F-0DAA-8FA0DF5A8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DDC72CB-9B9A-4911-0688-60F421D393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A26A0EB-EA4F-1BE5-47B0-8B4B05E0F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D383A93-8AF5-577A-CF5C-2CC8DBB34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892FD-9FBE-4529-8C7E-34747EABFC5A}" type="datetimeFigureOut">
              <a:rPr lang="es-GT" smtClean="0"/>
              <a:t>11/11/2022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2FEF8B3-3510-D63C-0366-0DFB1E830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E4C31DB-B17D-2C21-6FD0-D4E1EFD7D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7AD8-4A55-4F55-A73B-E35D38B5F34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05709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6CF6C60-398C-1610-4CAD-A6AAB003D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CF96F7-CD0C-5361-CE79-2737700FC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E9141C-DBF0-C6B9-8731-288B61F815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892FD-9FBE-4529-8C7E-34747EABFC5A}" type="datetimeFigureOut">
              <a:rPr lang="es-GT" smtClean="0"/>
              <a:t>11/11/2022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61B7A7-3AAE-6815-7A1C-424AEA8A4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A941B7-542E-9F5B-853F-63F30F7E98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47AD8-4A55-4F55-A73B-E35D38B5F34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243495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customXml" Target="../ink/ink1.xml"/><Relationship Id="rId7" Type="http://schemas.openxmlformats.org/officeDocument/2006/relationships/customXml" Target="../ink/ink4.xml"/><Relationship Id="rId12" Type="http://schemas.openxmlformats.org/officeDocument/2006/relationships/customXml" Target="../ink/ink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customXml" Target="../ink/ink2.xml"/><Relationship Id="rId10" Type="http://schemas.openxmlformats.org/officeDocument/2006/relationships/customXml" Target="../ink/ink7.xml"/><Relationship Id="rId4" Type="http://schemas.openxmlformats.org/officeDocument/2006/relationships/image" Target="../media/image2.png"/><Relationship Id="rId9" Type="http://schemas.openxmlformats.org/officeDocument/2006/relationships/customXml" Target="../ink/ink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9FC14C-C40E-FE6C-FA3D-7B8FDD4A49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8873F3-67D4-58A0-286A-BF3BA031EC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GT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D45E22F-A6E1-95A2-503C-F33B3BBE3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3566"/>
            <a:ext cx="12192000" cy="692513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F0A6C82-194B-AF4D-9657-DB49717A3D7D}"/>
              </a:ext>
            </a:extLst>
          </p:cNvPr>
          <p:cNvSpPr txBox="1"/>
          <p:nvPr/>
        </p:nvSpPr>
        <p:spPr>
          <a:xfrm>
            <a:off x="2640563" y="1240971"/>
            <a:ext cx="4226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Juan Carlos Sandoval Arjona	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547C017-1EC8-21D2-02B5-320EE2AF23E1}"/>
              </a:ext>
            </a:extLst>
          </p:cNvPr>
          <p:cNvSpPr txBox="1"/>
          <p:nvPr/>
        </p:nvSpPr>
        <p:spPr>
          <a:xfrm>
            <a:off x="9483012" y="1415534"/>
            <a:ext cx="2211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Semana 5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233D069-CFC1-51C2-A210-1F08032A84F2}"/>
              </a:ext>
            </a:extLst>
          </p:cNvPr>
          <p:cNvSpPr txBox="1"/>
          <p:nvPr/>
        </p:nvSpPr>
        <p:spPr>
          <a:xfrm>
            <a:off x="429208" y="5165209"/>
            <a:ext cx="551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Comienzo de lenguaje de </a:t>
            </a:r>
            <a:r>
              <a:rPr lang="es-GT" dirty="0" err="1"/>
              <a:t>programacion</a:t>
            </a:r>
            <a:endParaRPr lang="es-GT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8CA1F8F-AA98-1C15-B371-F7304510CAF7}"/>
              </a:ext>
            </a:extLst>
          </p:cNvPr>
          <p:cNvSpPr txBox="1"/>
          <p:nvPr/>
        </p:nvSpPr>
        <p:spPr>
          <a:xfrm>
            <a:off x="217713" y="5843721"/>
            <a:ext cx="656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600" dirty="0"/>
              <a:t>Resolver problemas mediante una computadora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C6E0734-91E4-3D8B-AB27-0044CFED8040}"/>
              </a:ext>
            </a:extLst>
          </p:cNvPr>
          <p:cNvSpPr txBox="1"/>
          <p:nvPr/>
        </p:nvSpPr>
        <p:spPr>
          <a:xfrm>
            <a:off x="217714" y="6337567"/>
            <a:ext cx="551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ninguna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E781355-8C10-3A8D-F06C-CB9997BBA110}"/>
              </a:ext>
            </a:extLst>
          </p:cNvPr>
          <p:cNvSpPr txBox="1"/>
          <p:nvPr/>
        </p:nvSpPr>
        <p:spPr>
          <a:xfrm>
            <a:off x="7007290" y="5617029"/>
            <a:ext cx="35642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Resolver problemas con pensamiento algorítmico con distintos ejemplos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3" name="Entrada de lápiz 12">
                <a:extLst>
                  <a:ext uri="{FF2B5EF4-FFF2-40B4-BE49-F238E27FC236}">
                    <a16:creationId xmlns:a16="http://schemas.microsoft.com/office/drawing/2014/main" id="{5E97140D-53C9-489C-DF21-909EDCAA5F1E}"/>
                  </a:ext>
                </a:extLst>
              </p14:cNvPr>
              <p14:cNvContentPartPr/>
              <p14:nvPr/>
            </p14:nvContentPartPr>
            <p14:xfrm>
              <a:off x="494368" y="3330830"/>
              <a:ext cx="360" cy="360"/>
            </p14:xfrm>
          </p:contentPart>
        </mc:Choice>
        <mc:Fallback>
          <p:pic>
            <p:nvPicPr>
              <p:cNvPr id="13" name="Entrada de lápiz 12">
                <a:extLst>
                  <a:ext uri="{FF2B5EF4-FFF2-40B4-BE49-F238E27FC236}">
                    <a16:creationId xmlns:a16="http://schemas.microsoft.com/office/drawing/2014/main" id="{5E97140D-53C9-489C-DF21-909EDCAA5F1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6728" y="331319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4" name="Entrada de lápiz 13">
                <a:extLst>
                  <a:ext uri="{FF2B5EF4-FFF2-40B4-BE49-F238E27FC236}">
                    <a16:creationId xmlns:a16="http://schemas.microsoft.com/office/drawing/2014/main" id="{B3628CE3-D2DC-1236-DA97-B99E30758F41}"/>
                  </a:ext>
                </a:extLst>
              </p14:cNvPr>
              <p14:cNvContentPartPr/>
              <p14:nvPr/>
            </p14:nvContentPartPr>
            <p14:xfrm>
              <a:off x="494368" y="3778670"/>
              <a:ext cx="360" cy="360"/>
            </p14:xfrm>
          </p:contentPart>
        </mc:Choice>
        <mc:Fallback>
          <p:pic>
            <p:nvPicPr>
              <p:cNvPr id="14" name="Entrada de lápiz 13">
                <a:extLst>
                  <a:ext uri="{FF2B5EF4-FFF2-40B4-BE49-F238E27FC236}">
                    <a16:creationId xmlns:a16="http://schemas.microsoft.com/office/drawing/2014/main" id="{B3628CE3-D2DC-1236-DA97-B99E30758F4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6728" y="376103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" name="Entrada de lápiz 14">
                <a:extLst>
                  <a:ext uri="{FF2B5EF4-FFF2-40B4-BE49-F238E27FC236}">
                    <a16:creationId xmlns:a16="http://schemas.microsoft.com/office/drawing/2014/main" id="{5BEB7975-B665-0CEE-E8F8-BA316BB5A407}"/>
                  </a:ext>
                </a:extLst>
              </p14:cNvPr>
              <p14:cNvContentPartPr/>
              <p14:nvPr/>
            </p14:nvContentPartPr>
            <p14:xfrm>
              <a:off x="541168" y="4086830"/>
              <a:ext cx="360" cy="360"/>
            </p14:xfrm>
          </p:contentPart>
        </mc:Choice>
        <mc:Fallback>
          <p:pic>
            <p:nvPicPr>
              <p:cNvPr id="15" name="Entrada de lápiz 14">
                <a:extLst>
                  <a:ext uri="{FF2B5EF4-FFF2-40B4-BE49-F238E27FC236}">
                    <a16:creationId xmlns:a16="http://schemas.microsoft.com/office/drawing/2014/main" id="{5BEB7975-B665-0CEE-E8F8-BA316BB5A4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3528" y="406919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6" name="Entrada de lápiz 15">
                <a:extLst>
                  <a:ext uri="{FF2B5EF4-FFF2-40B4-BE49-F238E27FC236}">
                    <a16:creationId xmlns:a16="http://schemas.microsoft.com/office/drawing/2014/main" id="{66FA1AF3-C66D-401D-B0A0-9EA1DBE671AA}"/>
                  </a:ext>
                </a:extLst>
              </p14:cNvPr>
              <p14:cNvContentPartPr/>
              <p14:nvPr/>
            </p14:nvContentPartPr>
            <p14:xfrm>
              <a:off x="485368" y="4412990"/>
              <a:ext cx="360" cy="360"/>
            </p14:xfrm>
          </p:contentPart>
        </mc:Choice>
        <mc:Fallback>
          <p:pic>
            <p:nvPicPr>
              <p:cNvPr id="16" name="Entrada de lápiz 15">
                <a:extLst>
                  <a:ext uri="{FF2B5EF4-FFF2-40B4-BE49-F238E27FC236}">
                    <a16:creationId xmlns:a16="http://schemas.microsoft.com/office/drawing/2014/main" id="{66FA1AF3-C66D-401D-B0A0-9EA1DBE671A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7368" y="439535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7" name="Entrada de lápiz 16">
                <a:extLst>
                  <a:ext uri="{FF2B5EF4-FFF2-40B4-BE49-F238E27FC236}">
                    <a16:creationId xmlns:a16="http://schemas.microsoft.com/office/drawing/2014/main" id="{D088C0F5-715E-868B-59F4-EA414998CFAD}"/>
                  </a:ext>
                </a:extLst>
              </p14:cNvPr>
              <p14:cNvContentPartPr/>
              <p14:nvPr/>
            </p14:nvContentPartPr>
            <p14:xfrm>
              <a:off x="3610528" y="3330830"/>
              <a:ext cx="360" cy="360"/>
            </p14:xfrm>
          </p:contentPart>
        </mc:Choice>
        <mc:Fallback>
          <p:pic>
            <p:nvPicPr>
              <p:cNvPr id="17" name="Entrada de lápiz 16">
                <a:extLst>
                  <a:ext uri="{FF2B5EF4-FFF2-40B4-BE49-F238E27FC236}">
                    <a16:creationId xmlns:a16="http://schemas.microsoft.com/office/drawing/2014/main" id="{D088C0F5-715E-868B-59F4-EA414998CFA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92888" y="331319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8" name="Entrada de lápiz 17">
                <a:extLst>
                  <a:ext uri="{FF2B5EF4-FFF2-40B4-BE49-F238E27FC236}">
                    <a16:creationId xmlns:a16="http://schemas.microsoft.com/office/drawing/2014/main" id="{7F23323C-6FFD-44E7-0553-3E90DBE5CAA5}"/>
                  </a:ext>
                </a:extLst>
              </p14:cNvPr>
              <p14:cNvContentPartPr/>
              <p14:nvPr/>
            </p14:nvContentPartPr>
            <p14:xfrm>
              <a:off x="3620248" y="3722870"/>
              <a:ext cx="360" cy="360"/>
            </p14:xfrm>
          </p:contentPart>
        </mc:Choice>
        <mc:Fallback>
          <p:pic>
            <p:nvPicPr>
              <p:cNvPr id="18" name="Entrada de lápiz 17">
                <a:extLst>
                  <a:ext uri="{FF2B5EF4-FFF2-40B4-BE49-F238E27FC236}">
                    <a16:creationId xmlns:a16="http://schemas.microsoft.com/office/drawing/2014/main" id="{7F23323C-6FFD-44E7-0553-3E90DBE5CAA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02608" y="370487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9" name="Entrada de lápiz 18">
                <a:extLst>
                  <a:ext uri="{FF2B5EF4-FFF2-40B4-BE49-F238E27FC236}">
                    <a16:creationId xmlns:a16="http://schemas.microsoft.com/office/drawing/2014/main" id="{52C0040E-0EC6-03B6-ECF3-3E14602FE115}"/>
                  </a:ext>
                </a:extLst>
              </p14:cNvPr>
              <p14:cNvContentPartPr/>
              <p14:nvPr/>
            </p14:nvContentPartPr>
            <p14:xfrm>
              <a:off x="3545368" y="4058750"/>
              <a:ext cx="360" cy="360"/>
            </p14:xfrm>
          </p:contentPart>
        </mc:Choice>
        <mc:Fallback>
          <p:pic>
            <p:nvPicPr>
              <p:cNvPr id="19" name="Entrada de lápiz 18">
                <a:extLst>
                  <a:ext uri="{FF2B5EF4-FFF2-40B4-BE49-F238E27FC236}">
                    <a16:creationId xmlns:a16="http://schemas.microsoft.com/office/drawing/2014/main" id="{52C0040E-0EC6-03B6-ECF3-3E14602FE11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27728" y="404075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0" name="Entrada de lápiz 19">
                <a:extLst>
                  <a:ext uri="{FF2B5EF4-FFF2-40B4-BE49-F238E27FC236}">
                    <a16:creationId xmlns:a16="http://schemas.microsoft.com/office/drawing/2014/main" id="{AA282764-1EA4-0BA9-5A61-119E670C4117}"/>
                  </a:ext>
                </a:extLst>
              </p14:cNvPr>
              <p14:cNvContentPartPr/>
              <p14:nvPr/>
            </p14:nvContentPartPr>
            <p14:xfrm>
              <a:off x="6176608" y="3340190"/>
              <a:ext cx="360" cy="360"/>
            </p14:xfrm>
          </p:contentPart>
        </mc:Choice>
        <mc:Fallback>
          <p:pic>
            <p:nvPicPr>
              <p:cNvPr id="20" name="Entrada de lápiz 19">
                <a:extLst>
                  <a:ext uri="{FF2B5EF4-FFF2-40B4-BE49-F238E27FC236}">
                    <a16:creationId xmlns:a16="http://schemas.microsoft.com/office/drawing/2014/main" id="{AA282764-1EA4-0BA9-5A61-119E670C411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58968" y="332219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1" name="Entrada de lápiz 20">
                <a:extLst>
                  <a:ext uri="{FF2B5EF4-FFF2-40B4-BE49-F238E27FC236}">
                    <a16:creationId xmlns:a16="http://schemas.microsoft.com/office/drawing/2014/main" id="{63ED22B0-7B88-47B6-1827-AD7EC13B614A}"/>
                  </a:ext>
                </a:extLst>
              </p14:cNvPr>
              <p14:cNvContentPartPr/>
              <p14:nvPr/>
            </p14:nvContentPartPr>
            <p14:xfrm>
              <a:off x="11103208" y="3769310"/>
              <a:ext cx="360" cy="360"/>
            </p14:xfrm>
          </p:contentPart>
        </mc:Choice>
        <mc:Fallback>
          <p:pic>
            <p:nvPicPr>
              <p:cNvPr id="21" name="Entrada de lápiz 20">
                <a:extLst>
                  <a:ext uri="{FF2B5EF4-FFF2-40B4-BE49-F238E27FC236}">
                    <a16:creationId xmlns:a16="http://schemas.microsoft.com/office/drawing/2014/main" id="{63ED22B0-7B88-47B6-1827-AD7EC13B614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085208" y="3751670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44373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26</Words>
  <Application>Microsoft Office PowerPoint</Application>
  <PresentationFormat>Panorámica</PresentationFormat>
  <Paragraphs>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Carlos Sandoval Arjona</dc:creator>
  <cp:lastModifiedBy>Juan Carlos Sandoval Arjona</cp:lastModifiedBy>
  <cp:revision>5</cp:revision>
  <dcterms:created xsi:type="dcterms:W3CDTF">2022-11-11T21:35:35Z</dcterms:created>
  <dcterms:modified xsi:type="dcterms:W3CDTF">2022-11-11T21:49:16Z</dcterms:modified>
</cp:coreProperties>
</file>