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8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9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3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8:01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6A554-BB28-213D-0F7B-897CCDA2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190C3-AAFD-8A59-5DB2-C9FA7C13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4CFFA-0AF7-93A1-EC54-4E5C6FC8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60D4-EB3C-9205-6368-FEAAB10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25D5-32AB-D08B-B58C-AF62D34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67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6CE3B-D248-99C3-6CF1-4CBFE24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1E03F-2FB6-9C7D-C2D1-7ED0E07E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9EDF8-75B2-0C7A-F9C4-119D3CB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B1B0D-81A1-0FA4-BE60-FCD79FD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9904-4CEE-77C7-B2DD-53E685F5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46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278A2-D3BF-A570-70D4-3D4BB060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AEC375-8B24-811D-380B-895ABAF8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61517-7A5B-5DC1-5485-B96899F0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14F54-6F1B-7A17-7B62-570E892C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FCC4C-7F03-0D31-09CB-639FF10B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180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750E-67EB-4DF7-5608-C64D6E8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F6605-F40E-AE0C-BF01-D7A042E5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8A41C-EFF7-E096-AB86-24978B8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28404-7235-D641-D489-BA99F58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09AF-9310-1107-505C-2808405D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24BB2-B068-C262-54E2-F74C956B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385F9-1104-5588-1940-39312E46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24937-D96A-E179-C2E5-5D08A88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83406-93A0-B3F1-71ED-BF39E23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56A2A-EAAD-2D2B-2150-FF9D1998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07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CE403-629C-0FE1-A16C-133E86E5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1697B-2BEA-F8CA-0867-B53BF270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FA0BA-5855-2538-D35B-D0C67E03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B13F8-B981-DD14-5F66-FAA53C8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A5F74-7853-1622-27D1-EB555B6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D4425-C7B5-5FEA-3A72-6EFFCE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84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BE1D-4D62-1990-4B4E-90E77CE8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F494B7-9E8F-7951-E5C7-370F3631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DAFE6-49A6-75FB-03A4-F200CA64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7160A-FEAC-BD03-1369-E738C7C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078837-A69F-D8C8-44DC-1D974B50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847E64-01FE-1595-6BD3-41C3737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9E3848-05F8-EF12-F5CC-88C16979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04C74E-2D25-F76F-270D-675424E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33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03DA-B6BD-768C-3659-EC8F61D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09A3D3-C4A5-582B-E360-D552202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7748CF-1A0F-6FB2-37C2-E12478DD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8B28F9-819F-0FCB-31DD-577676D6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2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22F4E1-6B8E-436D-B2A7-43609B6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48FDE-31E9-B369-CEC1-26AF8C0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6B167-CF69-F33C-18BD-BE277B3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761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8EB9-CF4F-9516-AC52-D979BA9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14B52-F0F9-46CF-AAB3-B932DB2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F3FAE-1C3F-457A-0F49-D910D737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10B4C-FD42-EFF2-B474-56D0252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B54EE0-951A-597C-8505-FDA4E65F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06A3D-AF68-CA35-25B8-CE1880C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508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B00B-14E3-345F-0DAA-8FA0DF5A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DC72CB-9B9A-4911-0688-60F421D3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6A0EB-EA4F-1BE5-47B0-8B4B05E0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83A93-8AF5-577A-CF5C-2CC8DBB3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EF8B3-3510-D63C-0366-0DFB1E83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4C31DB-B17D-2C21-6FD0-D4E1EFD7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7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CF6C60-398C-1610-4CAD-A6AAB00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F96F7-CD0C-5361-CE79-2737700F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9141C-DBF0-C6B9-8731-288B61F8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1B7A7-3AAE-6815-7A1C-424AEA8A4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941B7-542E-9F5B-853F-63F30F7E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34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C14C-C40E-FE6C-FA3D-7B8FDD4A4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8873F3-67D4-58A0-286A-BF3BA031E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5E22F-A6E1-95A2-503C-F33B3BBE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66"/>
            <a:ext cx="12192000" cy="69251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0A6C82-194B-AF4D-9657-DB49717A3D7D}"/>
              </a:ext>
            </a:extLst>
          </p:cNvPr>
          <p:cNvSpPr txBox="1"/>
          <p:nvPr/>
        </p:nvSpPr>
        <p:spPr>
          <a:xfrm>
            <a:off x="2640563" y="1240971"/>
            <a:ext cx="422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Juan Carlos Sandoval Arjona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47C017-1EC8-21D2-02B5-320EE2AF23E1}"/>
              </a:ext>
            </a:extLst>
          </p:cNvPr>
          <p:cNvSpPr txBox="1"/>
          <p:nvPr/>
        </p:nvSpPr>
        <p:spPr>
          <a:xfrm>
            <a:off x="9483012" y="1415534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Semana 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33D069-CFC1-51C2-A210-1F08032A84F2}"/>
              </a:ext>
            </a:extLst>
          </p:cNvPr>
          <p:cNvSpPr txBox="1"/>
          <p:nvPr/>
        </p:nvSpPr>
        <p:spPr>
          <a:xfrm>
            <a:off x="429208" y="5165209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Seguimos con lenguaje de </a:t>
            </a:r>
            <a:r>
              <a:rPr lang="es-GT" dirty="0" err="1"/>
              <a:t>programacion</a:t>
            </a:r>
            <a:endParaRPr lang="es-GT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CA1F8F-AA98-1C15-B371-F7304510CAF7}"/>
              </a:ext>
            </a:extLst>
          </p:cNvPr>
          <p:cNvSpPr txBox="1"/>
          <p:nvPr/>
        </p:nvSpPr>
        <p:spPr>
          <a:xfrm>
            <a:off x="217713" y="5843721"/>
            <a:ext cx="656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Conocer un nuevo programa visual </a:t>
            </a:r>
            <a:r>
              <a:rPr lang="es-GT" sz="1600" dirty="0" err="1"/>
              <a:t>studio</a:t>
            </a:r>
            <a:endParaRPr lang="es-GT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6E0734-91E4-3D8B-AB27-0044CFED8040}"/>
              </a:ext>
            </a:extLst>
          </p:cNvPr>
          <p:cNvSpPr txBox="1"/>
          <p:nvPr/>
        </p:nvSpPr>
        <p:spPr>
          <a:xfrm>
            <a:off x="217714" y="6337567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ninguna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781355-8C10-3A8D-F06C-CB9997BBA110}"/>
              </a:ext>
            </a:extLst>
          </p:cNvPr>
          <p:cNvSpPr txBox="1"/>
          <p:nvPr/>
        </p:nvSpPr>
        <p:spPr>
          <a:xfrm>
            <a:off x="7007290" y="5617029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Solo se instalo visual </a:t>
            </a:r>
            <a:r>
              <a:rPr lang="es-GT"/>
              <a:t>studio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14:cNvPr>
              <p14:cNvContentPartPr/>
              <p14:nvPr/>
            </p14:nvContentPartPr>
            <p14:xfrm>
              <a:off x="494368" y="3330830"/>
              <a:ext cx="36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14:cNvPr>
              <p14:cNvContentPartPr/>
              <p14:nvPr/>
            </p14:nvContentPartPr>
            <p14:xfrm>
              <a:off x="494368" y="3778670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7610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14:cNvPr>
              <p14:cNvContentPartPr/>
              <p14:nvPr/>
            </p14:nvContentPartPr>
            <p14:xfrm>
              <a:off x="541168" y="4086830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528" y="4069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14:cNvPr>
              <p14:cNvContentPartPr/>
              <p14:nvPr/>
            </p14:nvContentPartPr>
            <p14:xfrm>
              <a:off x="485368" y="4412990"/>
              <a:ext cx="36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68" y="43953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14:cNvPr>
              <p14:cNvContentPartPr/>
              <p14:nvPr/>
            </p14:nvContentPartPr>
            <p14:xfrm>
              <a:off x="3610528" y="3330830"/>
              <a:ext cx="360" cy="3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288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14:cNvPr>
              <p14:cNvContentPartPr/>
              <p14:nvPr/>
            </p14:nvContentPartPr>
            <p14:xfrm>
              <a:off x="3620248" y="3722870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608" y="3704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14:cNvPr>
              <p14:cNvContentPartPr/>
              <p14:nvPr/>
            </p14:nvContentPartPr>
            <p14:xfrm>
              <a:off x="3545368" y="4058750"/>
              <a:ext cx="360" cy="3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7728" y="40407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14:cNvPr>
              <p14:cNvContentPartPr/>
              <p14:nvPr/>
            </p14:nvContentPartPr>
            <p14:xfrm>
              <a:off x="6176608" y="3340190"/>
              <a:ext cx="360" cy="36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8968" y="3322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14:cNvPr>
              <p14:cNvContentPartPr/>
              <p14:nvPr/>
            </p14:nvContentPartPr>
            <p14:xfrm>
              <a:off x="11103208" y="3769310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5208" y="375167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43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Sandoval Arjona</dc:creator>
  <cp:lastModifiedBy>Juan Carlos Sandoval Arjona</cp:lastModifiedBy>
  <cp:revision>6</cp:revision>
  <dcterms:created xsi:type="dcterms:W3CDTF">2022-11-11T21:35:35Z</dcterms:created>
  <dcterms:modified xsi:type="dcterms:W3CDTF">2022-11-11T21:50:32Z</dcterms:modified>
</cp:coreProperties>
</file>