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1T21:47:48.3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1T21:47:49.2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1T21:47:50.1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1T21:47:50.9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1T21:47:53.2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1T21:47:54.0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1T21:47:54.9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1T21:47:59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1T21:48:01.5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6A554-BB28-213D-0F7B-897CCDA20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5190C3-AAFD-8A59-5DB2-C9FA7C137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04CFFA-0AF7-93A1-EC54-4E5C6FC82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5C60D4-EB3C-9205-6368-FEAAB10E7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7B25D5-32AB-D08B-B58C-AF62D3404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16721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6CE3B-D248-99C3-6CF1-4CBFE2418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A1E03F-2FB6-9C7D-C2D1-7ED0E07E5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A9EDF8-75B2-0C7A-F9C4-119D3CB4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2B1B0D-81A1-0FA4-BE60-FCD79FDC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E09904-4CEE-77C7-B2DD-53E685F5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3466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5278A2-D3BF-A570-70D4-3D4BB0605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AEC375-8B24-811D-380B-895ABAF80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A61517-7A5B-5DC1-5485-B96899F0D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D14F54-6F1B-7A17-7B62-570E892C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FFCC4C-7F03-0D31-09CB-639FF10B5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7180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2750E-67EB-4DF7-5608-C64D6E830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9F6605-F40E-AE0C-BF01-D7A042E58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68A41C-EFF7-E096-AB86-24978B838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428404-7235-D641-D489-BA99F585A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E909AF-9310-1107-505C-2808405DA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91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24BB2-B068-C262-54E2-F74C956B8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9385F9-1104-5588-1940-39312E465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524937-D96A-E179-C2E5-5D08A885F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E83406-93A0-B3F1-71ED-BF39E2354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756A2A-EAAD-2D2B-2150-FF9D1998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7075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CE403-629C-0FE1-A16C-133E86E5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11697B-2BEA-F8CA-0867-B53BF2705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9FA0BA-5855-2538-D35B-D0C67E039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DB13F8-B981-DD14-5F66-FAA53C878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FA5F74-7853-1622-27D1-EB555B68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DD4425-C7B5-5FEA-3A72-6EFFCE73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2848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1BE1D-4D62-1990-4B4E-90E77CE8F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F494B7-9E8F-7951-E5C7-370F3631C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6DAFE6-49A6-75FB-03A4-F200CA64E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A47160A-FEAC-BD03-1369-E738C7CB4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4078837-A69F-D8C8-44DC-1D974B5024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3847E64-01FE-1595-6BD3-41C37376A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39E3848-05F8-EF12-F5CC-88C169797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B04C74E-2D25-F76F-270D-675424E2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73367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C03DA-B6BD-768C-3659-EC8F61D7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09A3D3-C4A5-582B-E360-D552202C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57748CF-1A0F-6FB2-37C2-E12478DD9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68B28F9-819F-0FCB-31DD-577676D60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2826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B22F4E1-6B8E-436D-B2A7-43609B617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B348FDE-31E9-B369-CEC1-26AF8C0D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EC6B167-CF69-F33C-18BD-BE277B37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27612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C8EB9-CF4F-9516-AC52-D979BA985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C14B52-F0F9-46CF-AAB3-B932DB202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5F3FAE-1C3F-457A-0F49-D910D7371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610B4C-FD42-EFF2-B474-56D0252E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B54EE0-951A-597C-8505-FDA4E65F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B06A3D-AF68-CA35-25B8-CE1880C7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5084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BB00B-14E3-345F-0DAA-8FA0DF5A8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DC72CB-9B9A-4911-0688-60F421D39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26A0EB-EA4F-1BE5-47B0-8B4B05E0F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383A93-8AF5-577A-CF5C-2CC8DBB34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FEF8B3-3510-D63C-0366-0DFB1E830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4C31DB-B17D-2C21-6FD0-D4E1EFD7D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709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6CF6C60-398C-1610-4CAD-A6AAB003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CF96F7-CD0C-5361-CE79-2737700FC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E9141C-DBF0-C6B9-8731-288B61F81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61B7A7-3AAE-6815-7A1C-424AEA8A4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A941B7-542E-9F5B-853F-63F30F7E9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4349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12" Type="http://schemas.openxmlformats.org/officeDocument/2006/relationships/customXml" Target="../ink/ink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customXml" Target="../ink/ink2.xml"/><Relationship Id="rId10" Type="http://schemas.openxmlformats.org/officeDocument/2006/relationships/customXml" Target="../ink/ink7.xml"/><Relationship Id="rId4" Type="http://schemas.openxmlformats.org/officeDocument/2006/relationships/image" Target="../media/image2.png"/><Relationship Id="rId9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FC14C-C40E-FE6C-FA3D-7B8FDD4A49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8873F3-67D4-58A0-286A-BF3BA031EC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45E22F-A6E1-95A2-503C-F33B3BBE3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3566"/>
            <a:ext cx="12192000" cy="692513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F0A6C82-194B-AF4D-9657-DB49717A3D7D}"/>
              </a:ext>
            </a:extLst>
          </p:cNvPr>
          <p:cNvSpPr txBox="1"/>
          <p:nvPr/>
        </p:nvSpPr>
        <p:spPr>
          <a:xfrm>
            <a:off x="2640563" y="1240971"/>
            <a:ext cx="422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Juan Carlos Sandoval Arjona	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547C017-1EC8-21D2-02B5-320EE2AF23E1}"/>
              </a:ext>
            </a:extLst>
          </p:cNvPr>
          <p:cNvSpPr txBox="1"/>
          <p:nvPr/>
        </p:nvSpPr>
        <p:spPr>
          <a:xfrm>
            <a:off x="9483012" y="1415534"/>
            <a:ext cx="221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Semana 9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233D069-CFC1-51C2-A210-1F08032A84F2}"/>
              </a:ext>
            </a:extLst>
          </p:cNvPr>
          <p:cNvSpPr txBox="1"/>
          <p:nvPr/>
        </p:nvSpPr>
        <p:spPr>
          <a:xfrm>
            <a:off x="429208" y="5165209"/>
            <a:ext cx="551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Estructuras repetitivas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8CA1F8F-AA98-1C15-B371-F7304510CAF7}"/>
              </a:ext>
            </a:extLst>
          </p:cNvPr>
          <p:cNvSpPr txBox="1"/>
          <p:nvPr/>
        </p:nvSpPr>
        <p:spPr>
          <a:xfrm>
            <a:off x="337427" y="5855329"/>
            <a:ext cx="656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600" dirty="0"/>
              <a:t>Repetir un conjunto de sentencias con una palabra en el </a:t>
            </a:r>
            <a:r>
              <a:rPr lang="es-GT" sz="1600" dirty="0" err="1"/>
              <a:t>codigo</a:t>
            </a:r>
            <a:endParaRPr lang="es-GT" sz="16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C6E0734-91E4-3D8B-AB27-0044CFED8040}"/>
              </a:ext>
            </a:extLst>
          </p:cNvPr>
          <p:cNvSpPr txBox="1"/>
          <p:nvPr/>
        </p:nvSpPr>
        <p:spPr>
          <a:xfrm>
            <a:off x="217714" y="6337567"/>
            <a:ext cx="551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ninguna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E781355-8C10-3A8D-F06C-CB9997BBA110}"/>
              </a:ext>
            </a:extLst>
          </p:cNvPr>
          <p:cNvSpPr txBox="1"/>
          <p:nvPr/>
        </p:nvSpPr>
        <p:spPr>
          <a:xfrm>
            <a:off x="6952861" y="5414109"/>
            <a:ext cx="38068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i="0" dirty="0">
                <a:effectLst/>
              </a:rPr>
              <a:t>repetir un conjunto de sentencias un número determinado de veces o mientras se mantenga el cumplimiento de una condición.</a:t>
            </a:r>
            <a:endParaRPr lang="es-GT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5E97140D-53C9-489C-DF21-909EDCAA5F1E}"/>
                  </a:ext>
                </a:extLst>
              </p14:cNvPr>
              <p14:cNvContentPartPr/>
              <p14:nvPr/>
            </p14:nvContentPartPr>
            <p14:xfrm>
              <a:off x="494368" y="3330830"/>
              <a:ext cx="360" cy="360"/>
            </p14:xfrm>
          </p:contentPart>
        </mc:Choice>
        <mc:Fallback xmlns=""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5E97140D-53C9-489C-DF21-909EDCAA5F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6728" y="331319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B3628CE3-D2DC-1236-DA97-B99E30758F41}"/>
                  </a:ext>
                </a:extLst>
              </p14:cNvPr>
              <p14:cNvContentPartPr/>
              <p14:nvPr/>
            </p14:nvContentPartPr>
            <p14:xfrm>
              <a:off x="494368" y="3778670"/>
              <a:ext cx="360" cy="360"/>
            </p14:xfrm>
          </p:contentPart>
        </mc:Choice>
        <mc:Fallback xmlns=""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B3628CE3-D2DC-1236-DA97-B99E30758F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6728" y="376103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5BEB7975-B665-0CEE-E8F8-BA316BB5A407}"/>
                  </a:ext>
                </a:extLst>
              </p14:cNvPr>
              <p14:cNvContentPartPr/>
              <p14:nvPr/>
            </p14:nvContentPartPr>
            <p14:xfrm>
              <a:off x="541168" y="4086830"/>
              <a:ext cx="360" cy="360"/>
            </p14:xfrm>
          </p:contentPart>
        </mc:Choice>
        <mc:Fallback xmlns=""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5BEB7975-B665-0CEE-E8F8-BA316BB5A4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3528" y="406919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66FA1AF3-C66D-401D-B0A0-9EA1DBE671AA}"/>
                  </a:ext>
                </a:extLst>
              </p14:cNvPr>
              <p14:cNvContentPartPr/>
              <p14:nvPr/>
            </p14:nvContentPartPr>
            <p14:xfrm>
              <a:off x="485368" y="4412990"/>
              <a:ext cx="360" cy="360"/>
            </p14:xfrm>
          </p:contentPart>
        </mc:Choice>
        <mc:Fallback xmlns=""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66FA1AF3-C66D-401D-B0A0-9EA1DBE671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7368" y="439535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D088C0F5-715E-868B-59F4-EA414998CFAD}"/>
                  </a:ext>
                </a:extLst>
              </p14:cNvPr>
              <p14:cNvContentPartPr/>
              <p14:nvPr/>
            </p14:nvContentPartPr>
            <p14:xfrm>
              <a:off x="3610528" y="3330830"/>
              <a:ext cx="360" cy="360"/>
            </p14:xfrm>
          </p:contentPart>
        </mc:Choice>
        <mc:Fallback xmlns=""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D088C0F5-715E-868B-59F4-EA414998CF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92888" y="331319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7F23323C-6FFD-44E7-0553-3E90DBE5CAA5}"/>
                  </a:ext>
                </a:extLst>
              </p14:cNvPr>
              <p14:cNvContentPartPr/>
              <p14:nvPr/>
            </p14:nvContentPartPr>
            <p14:xfrm>
              <a:off x="3620248" y="3722870"/>
              <a:ext cx="360" cy="360"/>
            </p14:xfrm>
          </p:contentPart>
        </mc:Choice>
        <mc:Fallback xmlns=""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7F23323C-6FFD-44E7-0553-3E90DBE5CA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02608" y="370487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52C0040E-0EC6-03B6-ECF3-3E14602FE115}"/>
                  </a:ext>
                </a:extLst>
              </p14:cNvPr>
              <p14:cNvContentPartPr/>
              <p14:nvPr/>
            </p14:nvContentPartPr>
            <p14:xfrm>
              <a:off x="3545368" y="4058750"/>
              <a:ext cx="360" cy="360"/>
            </p14:xfrm>
          </p:contentPart>
        </mc:Choice>
        <mc:Fallback xmlns=""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52C0040E-0EC6-03B6-ECF3-3E14602FE1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7728" y="404075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AA282764-1EA4-0BA9-5A61-119E670C4117}"/>
                  </a:ext>
                </a:extLst>
              </p14:cNvPr>
              <p14:cNvContentPartPr/>
              <p14:nvPr/>
            </p14:nvContentPartPr>
            <p14:xfrm>
              <a:off x="6176608" y="3340190"/>
              <a:ext cx="360" cy="360"/>
            </p14:xfrm>
          </p:contentPart>
        </mc:Choice>
        <mc:Fallback xmlns=""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AA282764-1EA4-0BA9-5A61-119E670C41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58968" y="332219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63ED22B0-7B88-47B6-1827-AD7EC13B614A}"/>
                  </a:ext>
                </a:extLst>
              </p14:cNvPr>
              <p14:cNvContentPartPr/>
              <p14:nvPr/>
            </p14:nvContentPartPr>
            <p14:xfrm>
              <a:off x="11103208" y="3769310"/>
              <a:ext cx="360" cy="360"/>
            </p14:xfrm>
          </p:contentPart>
        </mc:Choice>
        <mc:Fallback xmlns=""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63ED22B0-7B88-47B6-1827-AD7EC13B61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85208" y="3751670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44373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41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Carlos Sandoval Arjona</dc:creator>
  <cp:lastModifiedBy>Juan Carlos Sandoval Arjona</cp:lastModifiedBy>
  <cp:revision>9</cp:revision>
  <dcterms:created xsi:type="dcterms:W3CDTF">2022-11-11T21:35:35Z</dcterms:created>
  <dcterms:modified xsi:type="dcterms:W3CDTF">2022-11-11T21:56:57Z</dcterms:modified>
</cp:coreProperties>
</file>