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8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0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0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9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8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8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7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1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139EDA-9FCD-4FD3-9B08-FB9334D6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19" y="396083"/>
            <a:ext cx="5994737" cy="591407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68766 w 7707330"/>
              <a:gd name="connsiteY0" fmla="*/ 6405352 h 6405386"/>
              <a:gd name="connsiteX1" fmla="*/ 6579478 w 7707330"/>
              <a:gd name="connsiteY1" fmla="*/ 6396252 h 6405386"/>
              <a:gd name="connsiteX2" fmla="*/ 1014430 w 7707330"/>
              <a:gd name="connsiteY2" fmla="*/ 6365722 h 6405386"/>
              <a:gd name="connsiteX3" fmla="*/ 26648 w 7707330"/>
              <a:gd name="connsiteY3" fmla="*/ 6336938 h 6405386"/>
              <a:gd name="connsiteX4" fmla="*/ 26648 w 7707330"/>
              <a:gd name="connsiteY4" fmla="*/ 32372 h 6405386"/>
              <a:gd name="connsiteX5" fmla="*/ 184582 w 7707330"/>
              <a:gd name="connsiteY5" fmla="*/ 32797 h 6405386"/>
              <a:gd name="connsiteX6" fmla="*/ 6457967 w 7707330"/>
              <a:gd name="connsiteY6" fmla="*/ 0 h 6405386"/>
              <a:gd name="connsiteX7" fmla="*/ 7658118 w 7707330"/>
              <a:gd name="connsiteY7" fmla="*/ 30531 h 6405386"/>
              <a:gd name="connsiteX8" fmla="*/ 7586680 w 7707330"/>
              <a:gd name="connsiteY8" fmla="*/ 6274128 h 6405386"/>
              <a:gd name="connsiteX9" fmla="*/ 7420972 w 7707330"/>
              <a:gd name="connsiteY9" fmla="*/ 6402154 h 6405386"/>
              <a:gd name="connsiteX10" fmla="*/ 7168766 w 7707330"/>
              <a:gd name="connsiteY10" fmla="*/ 6405352 h 6405386"/>
              <a:gd name="connsiteX0" fmla="*/ 7191687 w 7730251"/>
              <a:gd name="connsiteY0" fmla="*/ 6405352 h 6405386"/>
              <a:gd name="connsiteX1" fmla="*/ 6602399 w 7730251"/>
              <a:gd name="connsiteY1" fmla="*/ 6396252 h 6405386"/>
              <a:gd name="connsiteX2" fmla="*/ 1037351 w 7730251"/>
              <a:gd name="connsiteY2" fmla="*/ 6365722 h 6405386"/>
              <a:gd name="connsiteX3" fmla="*/ 49569 w 7730251"/>
              <a:gd name="connsiteY3" fmla="*/ 6336938 h 6405386"/>
              <a:gd name="connsiteX4" fmla="*/ 49569 w 7730251"/>
              <a:gd name="connsiteY4" fmla="*/ 32372 h 6405386"/>
              <a:gd name="connsiteX5" fmla="*/ 207503 w 7730251"/>
              <a:gd name="connsiteY5" fmla="*/ 32797 h 6405386"/>
              <a:gd name="connsiteX6" fmla="*/ 6480888 w 7730251"/>
              <a:gd name="connsiteY6" fmla="*/ 0 h 6405386"/>
              <a:gd name="connsiteX7" fmla="*/ 7681039 w 7730251"/>
              <a:gd name="connsiteY7" fmla="*/ 30531 h 6405386"/>
              <a:gd name="connsiteX8" fmla="*/ 7609601 w 7730251"/>
              <a:gd name="connsiteY8" fmla="*/ 6274128 h 6405386"/>
              <a:gd name="connsiteX9" fmla="*/ 7443893 w 7730251"/>
              <a:gd name="connsiteY9" fmla="*/ 6402154 h 6405386"/>
              <a:gd name="connsiteX10" fmla="*/ 7191687 w 7730251"/>
              <a:gd name="connsiteY10" fmla="*/ 6405352 h 6405386"/>
              <a:gd name="connsiteX0" fmla="*/ 7164175 w 7702739"/>
              <a:gd name="connsiteY0" fmla="*/ 6405352 h 6405386"/>
              <a:gd name="connsiteX1" fmla="*/ 6574887 w 7702739"/>
              <a:gd name="connsiteY1" fmla="*/ 6396252 h 6405386"/>
              <a:gd name="connsiteX2" fmla="*/ 1009839 w 7702739"/>
              <a:gd name="connsiteY2" fmla="*/ 6365722 h 6405386"/>
              <a:gd name="connsiteX3" fmla="*/ 22057 w 7702739"/>
              <a:gd name="connsiteY3" fmla="*/ 6336938 h 6405386"/>
              <a:gd name="connsiteX4" fmla="*/ 22057 w 7702739"/>
              <a:gd name="connsiteY4" fmla="*/ 32372 h 6405386"/>
              <a:gd name="connsiteX5" fmla="*/ 179991 w 7702739"/>
              <a:gd name="connsiteY5" fmla="*/ 32797 h 6405386"/>
              <a:gd name="connsiteX6" fmla="*/ 6453376 w 7702739"/>
              <a:gd name="connsiteY6" fmla="*/ 0 h 6405386"/>
              <a:gd name="connsiteX7" fmla="*/ 7653527 w 7702739"/>
              <a:gd name="connsiteY7" fmla="*/ 30531 h 6405386"/>
              <a:gd name="connsiteX8" fmla="*/ 7582089 w 7702739"/>
              <a:gd name="connsiteY8" fmla="*/ 6274128 h 6405386"/>
              <a:gd name="connsiteX9" fmla="*/ 7416381 w 7702739"/>
              <a:gd name="connsiteY9" fmla="*/ 6402154 h 6405386"/>
              <a:gd name="connsiteX10" fmla="*/ 7164175 w 7702739"/>
              <a:gd name="connsiteY10" fmla="*/ 6405352 h 6405386"/>
              <a:gd name="connsiteX0" fmla="*/ 7164174 w 7702738"/>
              <a:gd name="connsiteY0" fmla="*/ 6405352 h 6405386"/>
              <a:gd name="connsiteX1" fmla="*/ 6574886 w 7702738"/>
              <a:gd name="connsiteY1" fmla="*/ 6396252 h 6405386"/>
              <a:gd name="connsiteX2" fmla="*/ 1009838 w 7702738"/>
              <a:gd name="connsiteY2" fmla="*/ 6365722 h 6405386"/>
              <a:gd name="connsiteX3" fmla="*/ 22056 w 7702738"/>
              <a:gd name="connsiteY3" fmla="*/ 6336938 h 6405386"/>
              <a:gd name="connsiteX4" fmla="*/ 22056 w 7702738"/>
              <a:gd name="connsiteY4" fmla="*/ 32372 h 6405386"/>
              <a:gd name="connsiteX5" fmla="*/ 179990 w 7702738"/>
              <a:gd name="connsiteY5" fmla="*/ 32797 h 6405386"/>
              <a:gd name="connsiteX6" fmla="*/ 6453375 w 7702738"/>
              <a:gd name="connsiteY6" fmla="*/ 0 h 6405386"/>
              <a:gd name="connsiteX7" fmla="*/ 7653526 w 7702738"/>
              <a:gd name="connsiteY7" fmla="*/ 30531 h 6405386"/>
              <a:gd name="connsiteX8" fmla="*/ 7582088 w 7702738"/>
              <a:gd name="connsiteY8" fmla="*/ 6274128 h 6405386"/>
              <a:gd name="connsiteX9" fmla="*/ 7416380 w 7702738"/>
              <a:gd name="connsiteY9" fmla="*/ 6402154 h 6405386"/>
              <a:gd name="connsiteX10" fmla="*/ 7164174 w 7702738"/>
              <a:gd name="connsiteY10" fmla="*/ 6405352 h 6405386"/>
              <a:gd name="connsiteX0" fmla="*/ 7169762 w 7708326"/>
              <a:gd name="connsiteY0" fmla="*/ 6405352 h 6405386"/>
              <a:gd name="connsiteX1" fmla="*/ 6580474 w 7708326"/>
              <a:gd name="connsiteY1" fmla="*/ 6396252 h 6405386"/>
              <a:gd name="connsiteX2" fmla="*/ 1015426 w 7708326"/>
              <a:gd name="connsiteY2" fmla="*/ 6365722 h 6405386"/>
              <a:gd name="connsiteX3" fmla="*/ 3659 w 7708326"/>
              <a:gd name="connsiteY3" fmla="*/ 6336938 h 6405386"/>
              <a:gd name="connsiteX4" fmla="*/ 27644 w 7708326"/>
              <a:gd name="connsiteY4" fmla="*/ 32372 h 6405386"/>
              <a:gd name="connsiteX5" fmla="*/ 185578 w 7708326"/>
              <a:gd name="connsiteY5" fmla="*/ 32797 h 6405386"/>
              <a:gd name="connsiteX6" fmla="*/ 6458963 w 7708326"/>
              <a:gd name="connsiteY6" fmla="*/ 0 h 6405386"/>
              <a:gd name="connsiteX7" fmla="*/ 7659114 w 7708326"/>
              <a:gd name="connsiteY7" fmla="*/ 30531 h 6405386"/>
              <a:gd name="connsiteX8" fmla="*/ 7587676 w 7708326"/>
              <a:gd name="connsiteY8" fmla="*/ 6274128 h 6405386"/>
              <a:gd name="connsiteX9" fmla="*/ 7421968 w 7708326"/>
              <a:gd name="connsiteY9" fmla="*/ 6402154 h 6405386"/>
              <a:gd name="connsiteX10" fmla="*/ 7169762 w 7708326"/>
              <a:gd name="connsiteY10" fmla="*/ 6405352 h 6405386"/>
              <a:gd name="connsiteX0" fmla="*/ 7169762 w 7708326"/>
              <a:gd name="connsiteY0" fmla="*/ 6432910 h 6432944"/>
              <a:gd name="connsiteX1" fmla="*/ 6580474 w 7708326"/>
              <a:gd name="connsiteY1" fmla="*/ 6423810 h 6432944"/>
              <a:gd name="connsiteX2" fmla="*/ 1015426 w 7708326"/>
              <a:gd name="connsiteY2" fmla="*/ 6393280 h 6432944"/>
              <a:gd name="connsiteX3" fmla="*/ 3659 w 7708326"/>
              <a:gd name="connsiteY3" fmla="*/ 6364496 h 6432944"/>
              <a:gd name="connsiteX4" fmla="*/ 27644 w 7708326"/>
              <a:gd name="connsiteY4" fmla="*/ 59930 h 6432944"/>
              <a:gd name="connsiteX5" fmla="*/ 185578 w 7708326"/>
              <a:gd name="connsiteY5" fmla="*/ 60355 h 6432944"/>
              <a:gd name="connsiteX6" fmla="*/ 6458963 w 7708326"/>
              <a:gd name="connsiteY6" fmla="*/ 27558 h 6432944"/>
              <a:gd name="connsiteX7" fmla="*/ 7659114 w 7708326"/>
              <a:gd name="connsiteY7" fmla="*/ 58089 h 6432944"/>
              <a:gd name="connsiteX8" fmla="*/ 7587676 w 7708326"/>
              <a:gd name="connsiteY8" fmla="*/ 6301686 h 6432944"/>
              <a:gd name="connsiteX9" fmla="*/ 7421968 w 7708326"/>
              <a:gd name="connsiteY9" fmla="*/ 6429712 h 6432944"/>
              <a:gd name="connsiteX10" fmla="*/ 7169762 w 7708326"/>
              <a:gd name="connsiteY10" fmla="*/ 6432910 h 6432944"/>
              <a:gd name="connsiteX0" fmla="*/ 7169762 w 7715262"/>
              <a:gd name="connsiteY0" fmla="*/ 6432910 h 6442745"/>
              <a:gd name="connsiteX1" fmla="*/ 6580474 w 7715262"/>
              <a:gd name="connsiteY1" fmla="*/ 6423810 h 6442745"/>
              <a:gd name="connsiteX2" fmla="*/ 1015426 w 7715262"/>
              <a:gd name="connsiteY2" fmla="*/ 6393280 h 6442745"/>
              <a:gd name="connsiteX3" fmla="*/ 3659 w 7715262"/>
              <a:gd name="connsiteY3" fmla="*/ 6364496 h 6442745"/>
              <a:gd name="connsiteX4" fmla="*/ 27644 w 7715262"/>
              <a:gd name="connsiteY4" fmla="*/ 59930 h 6442745"/>
              <a:gd name="connsiteX5" fmla="*/ 185578 w 7715262"/>
              <a:gd name="connsiteY5" fmla="*/ 60355 h 6442745"/>
              <a:gd name="connsiteX6" fmla="*/ 6458963 w 7715262"/>
              <a:gd name="connsiteY6" fmla="*/ 27558 h 6442745"/>
              <a:gd name="connsiteX7" fmla="*/ 7659114 w 7715262"/>
              <a:gd name="connsiteY7" fmla="*/ 58089 h 6442745"/>
              <a:gd name="connsiteX8" fmla="*/ 7611661 w 7715262"/>
              <a:gd name="connsiteY8" fmla="*/ 6350416 h 6442745"/>
              <a:gd name="connsiteX9" fmla="*/ 7421968 w 7715262"/>
              <a:gd name="connsiteY9" fmla="*/ 6429712 h 6442745"/>
              <a:gd name="connsiteX10" fmla="*/ 7169762 w 7715262"/>
              <a:gd name="connsiteY10" fmla="*/ 6432910 h 6442745"/>
              <a:gd name="connsiteX0" fmla="*/ 7169762 w 7704059"/>
              <a:gd name="connsiteY0" fmla="*/ 6432910 h 6442745"/>
              <a:gd name="connsiteX1" fmla="*/ 6580474 w 7704059"/>
              <a:gd name="connsiteY1" fmla="*/ 6423810 h 6442745"/>
              <a:gd name="connsiteX2" fmla="*/ 1015426 w 7704059"/>
              <a:gd name="connsiteY2" fmla="*/ 6393280 h 6442745"/>
              <a:gd name="connsiteX3" fmla="*/ 3659 w 7704059"/>
              <a:gd name="connsiteY3" fmla="*/ 6364496 h 6442745"/>
              <a:gd name="connsiteX4" fmla="*/ 27644 w 7704059"/>
              <a:gd name="connsiteY4" fmla="*/ 59930 h 6442745"/>
              <a:gd name="connsiteX5" fmla="*/ 185578 w 7704059"/>
              <a:gd name="connsiteY5" fmla="*/ 60355 h 6442745"/>
              <a:gd name="connsiteX6" fmla="*/ 6458963 w 7704059"/>
              <a:gd name="connsiteY6" fmla="*/ 27558 h 6442745"/>
              <a:gd name="connsiteX7" fmla="*/ 7659114 w 7704059"/>
              <a:gd name="connsiteY7" fmla="*/ 58089 h 6442745"/>
              <a:gd name="connsiteX8" fmla="*/ 7611661 w 7704059"/>
              <a:gd name="connsiteY8" fmla="*/ 6350416 h 6442745"/>
              <a:gd name="connsiteX9" fmla="*/ 7421968 w 7704059"/>
              <a:gd name="connsiteY9" fmla="*/ 6429712 h 6442745"/>
              <a:gd name="connsiteX10" fmla="*/ 7169762 w 7704059"/>
              <a:gd name="connsiteY10" fmla="*/ 6432910 h 6442745"/>
              <a:gd name="connsiteX0" fmla="*/ 7169762 w 7704059"/>
              <a:gd name="connsiteY0" fmla="*/ 6432910 h 6442745"/>
              <a:gd name="connsiteX1" fmla="*/ 6556490 w 7704059"/>
              <a:gd name="connsiteY1" fmla="*/ 6350714 h 6442745"/>
              <a:gd name="connsiteX2" fmla="*/ 1015426 w 7704059"/>
              <a:gd name="connsiteY2" fmla="*/ 6393280 h 6442745"/>
              <a:gd name="connsiteX3" fmla="*/ 3659 w 7704059"/>
              <a:gd name="connsiteY3" fmla="*/ 6364496 h 6442745"/>
              <a:gd name="connsiteX4" fmla="*/ 27644 w 7704059"/>
              <a:gd name="connsiteY4" fmla="*/ 59930 h 6442745"/>
              <a:gd name="connsiteX5" fmla="*/ 185578 w 7704059"/>
              <a:gd name="connsiteY5" fmla="*/ 60355 h 6442745"/>
              <a:gd name="connsiteX6" fmla="*/ 6458963 w 7704059"/>
              <a:gd name="connsiteY6" fmla="*/ 27558 h 6442745"/>
              <a:gd name="connsiteX7" fmla="*/ 7659114 w 7704059"/>
              <a:gd name="connsiteY7" fmla="*/ 58089 h 6442745"/>
              <a:gd name="connsiteX8" fmla="*/ 7611661 w 7704059"/>
              <a:gd name="connsiteY8" fmla="*/ 6350416 h 6442745"/>
              <a:gd name="connsiteX9" fmla="*/ 7421968 w 7704059"/>
              <a:gd name="connsiteY9" fmla="*/ 6429712 h 6442745"/>
              <a:gd name="connsiteX10" fmla="*/ 7169762 w 7704059"/>
              <a:gd name="connsiteY10" fmla="*/ 6432910 h 6442745"/>
              <a:gd name="connsiteX0" fmla="*/ 7169762 w 7704059"/>
              <a:gd name="connsiteY0" fmla="*/ 6432910 h 6472938"/>
              <a:gd name="connsiteX1" fmla="*/ 5896915 w 7704059"/>
              <a:gd name="connsiteY1" fmla="*/ 6472540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212306 w 7746603"/>
              <a:gd name="connsiteY0" fmla="*/ 6432910 h 6472937"/>
              <a:gd name="connsiteX1" fmla="*/ 5939460 w 7746603"/>
              <a:gd name="connsiteY1" fmla="*/ 6472539 h 6472937"/>
              <a:gd name="connsiteX2" fmla="*/ 1057970 w 7746603"/>
              <a:gd name="connsiteY2" fmla="*/ 6393280 h 6472937"/>
              <a:gd name="connsiteX3" fmla="*/ 46203 w 7746603"/>
              <a:gd name="connsiteY3" fmla="*/ 6364496 h 6472937"/>
              <a:gd name="connsiteX4" fmla="*/ 70188 w 7746603"/>
              <a:gd name="connsiteY4" fmla="*/ 59930 h 6472937"/>
              <a:gd name="connsiteX5" fmla="*/ 228122 w 7746603"/>
              <a:gd name="connsiteY5" fmla="*/ 60355 h 6472937"/>
              <a:gd name="connsiteX6" fmla="*/ 6501507 w 7746603"/>
              <a:gd name="connsiteY6" fmla="*/ 27558 h 6472937"/>
              <a:gd name="connsiteX7" fmla="*/ 7701658 w 7746603"/>
              <a:gd name="connsiteY7" fmla="*/ 58089 h 6472937"/>
              <a:gd name="connsiteX8" fmla="*/ 7654205 w 7746603"/>
              <a:gd name="connsiteY8" fmla="*/ 6350416 h 6472937"/>
              <a:gd name="connsiteX9" fmla="*/ 7464512 w 7746603"/>
              <a:gd name="connsiteY9" fmla="*/ 6429712 h 6472937"/>
              <a:gd name="connsiteX10" fmla="*/ 7212306 w 7746603"/>
              <a:gd name="connsiteY10" fmla="*/ 6432910 h 6472937"/>
              <a:gd name="connsiteX0" fmla="*/ 7212306 w 7746603"/>
              <a:gd name="connsiteY0" fmla="*/ 6417313 h 6457340"/>
              <a:gd name="connsiteX1" fmla="*/ 5939460 w 7746603"/>
              <a:gd name="connsiteY1" fmla="*/ 6456942 h 6457340"/>
              <a:gd name="connsiteX2" fmla="*/ 1057970 w 7746603"/>
              <a:gd name="connsiteY2" fmla="*/ 6377683 h 6457340"/>
              <a:gd name="connsiteX3" fmla="*/ 46203 w 7746603"/>
              <a:gd name="connsiteY3" fmla="*/ 6348899 h 6457340"/>
              <a:gd name="connsiteX4" fmla="*/ 70188 w 7746603"/>
              <a:gd name="connsiteY4" fmla="*/ 44333 h 6457340"/>
              <a:gd name="connsiteX5" fmla="*/ 228122 w 7746603"/>
              <a:gd name="connsiteY5" fmla="*/ 44758 h 6457340"/>
              <a:gd name="connsiteX6" fmla="*/ 6501507 w 7746603"/>
              <a:gd name="connsiteY6" fmla="*/ 11961 h 6457340"/>
              <a:gd name="connsiteX7" fmla="*/ 7701658 w 7746603"/>
              <a:gd name="connsiteY7" fmla="*/ 111347 h 6457340"/>
              <a:gd name="connsiteX8" fmla="*/ 7654205 w 7746603"/>
              <a:gd name="connsiteY8" fmla="*/ 6334819 h 6457340"/>
              <a:gd name="connsiteX9" fmla="*/ 7464512 w 7746603"/>
              <a:gd name="connsiteY9" fmla="*/ 6414115 h 6457340"/>
              <a:gd name="connsiteX10" fmla="*/ 7212306 w 7746603"/>
              <a:gd name="connsiteY10" fmla="*/ 6417313 h 645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46603" h="6457340">
                <a:moveTo>
                  <a:pt x="7212306" y="6417313"/>
                </a:moveTo>
                <a:cubicBezTo>
                  <a:pt x="7037545" y="6416924"/>
                  <a:pt x="6135009" y="6462015"/>
                  <a:pt x="5939460" y="6456942"/>
                </a:cubicBezTo>
                <a:cubicBezTo>
                  <a:pt x="4732026" y="6357428"/>
                  <a:pt x="2685133" y="6404103"/>
                  <a:pt x="1057970" y="6377683"/>
                </a:cubicBezTo>
                <a:cubicBezTo>
                  <a:pt x="728709" y="6368088"/>
                  <a:pt x="243550" y="6431589"/>
                  <a:pt x="46203" y="6348899"/>
                </a:cubicBezTo>
                <a:cubicBezTo>
                  <a:pt x="-40174" y="4925356"/>
                  <a:pt x="10228" y="1999666"/>
                  <a:pt x="70188" y="44333"/>
                </a:cubicBezTo>
                <a:lnTo>
                  <a:pt x="228122" y="44758"/>
                </a:lnTo>
                <a:cubicBezTo>
                  <a:pt x="2223312" y="-39269"/>
                  <a:pt x="4410379" y="22893"/>
                  <a:pt x="6501507" y="11961"/>
                </a:cubicBezTo>
                <a:cubicBezTo>
                  <a:pt x="7001570" y="42492"/>
                  <a:pt x="7658565" y="-16643"/>
                  <a:pt x="7701658" y="111347"/>
                </a:cubicBezTo>
                <a:cubicBezTo>
                  <a:pt x="7806433" y="2177281"/>
                  <a:pt x="7701487" y="4398674"/>
                  <a:pt x="7654205" y="6334819"/>
                </a:cubicBezTo>
                <a:cubicBezTo>
                  <a:pt x="7646015" y="6494856"/>
                  <a:pt x="7628818" y="6393761"/>
                  <a:pt x="7464512" y="6414115"/>
                </a:cubicBezTo>
                <a:cubicBezTo>
                  <a:pt x="7406102" y="6416611"/>
                  <a:pt x="7317163" y="6417547"/>
                  <a:pt x="7212306" y="6417313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BB030FC-8E19-44AB-80DB-FFFB62D49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3744" flipH="1">
            <a:off x="7731683" y="4331769"/>
            <a:ext cx="3819554" cy="1985395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9459DE-CB78-4B7B-AEFE-A19FFB652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3744" flipH="1">
            <a:off x="7791210" y="4376111"/>
            <a:ext cx="3819554" cy="1985395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E5A1BA-E02A-4623-903A-482252B3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19754">
            <a:off x="5974694" y="345536"/>
            <a:ext cx="5572597" cy="4608290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  <a:gd name="connsiteX0" fmla="*/ 292743 w 973570"/>
              <a:gd name="connsiteY0" fmla="*/ 701983 h 701983"/>
              <a:gd name="connsiteX1" fmla="*/ 388358 w 973570"/>
              <a:gd name="connsiteY1" fmla="*/ 648816 h 701983"/>
              <a:gd name="connsiteX2" fmla="*/ 621228 w 973570"/>
              <a:gd name="connsiteY2" fmla="*/ 609716 h 701983"/>
              <a:gd name="connsiteX3" fmla="*/ 862937 w 973570"/>
              <a:gd name="connsiteY3" fmla="*/ 454570 h 701983"/>
              <a:gd name="connsiteX4" fmla="*/ 971679 w 973570"/>
              <a:gd name="connsiteY4" fmla="*/ 221658 h 701983"/>
              <a:gd name="connsiteX5" fmla="*/ 772108 w 973570"/>
              <a:gd name="connsiteY5" fmla="*/ 2282 h 701983"/>
              <a:gd name="connsiteX6" fmla="*/ 303070 w 973570"/>
              <a:gd name="connsiteY6" fmla="*/ 121290 h 701983"/>
              <a:gd name="connsiteX7" fmla="*/ 9575 w 973570"/>
              <a:gd name="connsiteY7" fmla="*/ 343439 h 701983"/>
              <a:gd name="connsiteX8" fmla="*/ 269218 w 973570"/>
              <a:gd name="connsiteY8" fmla="*/ 641496 h 701983"/>
              <a:gd name="connsiteX9" fmla="*/ 292743 w 973570"/>
              <a:gd name="connsiteY9" fmla="*/ 701983 h 701983"/>
              <a:gd name="connsiteX0" fmla="*/ 292743 w 952057"/>
              <a:gd name="connsiteY0" fmla="*/ 702570 h 702570"/>
              <a:gd name="connsiteX1" fmla="*/ 388358 w 952057"/>
              <a:gd name="connsiteY1" fmla="*/ 649403 h 702570"/>
              <a:gd name="connsiteX2" fmla="*/ 621228 w 952057"/>
              <a:gd name="connsiteY2" fmla="*/ 610303 h 702570"/>
              <a:gd name="connsiteX3" fmla="*/ 862937 w 952057"/>
              <a:gd name="connsiteY3" fmla="*/ 455157 h 702570"/>
              <a:gd name="connsiteX4" fmla="*/ 949171 w 952057"/>
              <a:gd name="connsiteY4" fmla="*/ 237080 h 702570"/>
              <a:gd name="connsiteX5" fmla="*/ 772108 w 952057"/>
              <a:gd name="connsiteY5" fmla="*/ 2869 h 702570"/>
              <a:gd name="connsiteX6" fmla="*/ 303070 w 952057"/>
              <a:gd name="connsiteY6" fmla="*/ 121877 h 702570"/>
              <a:gd name="connsiteX7" fmla="*/ 9575 w 952057"/>
              <a:gd name="connsiteY7" fmla="*/ 344026 h 702570"/>
              <a:gd name="connsiteX8" fmla="*/ 269218 w 952057"/>
              <a:gd name="connsiteY8" fmla="*/ 642083 h 702570"/>
              <a:gd name="connsiteX9" fmla="*/ 292743 w 952057"/>
              <a:gd name="connsiteY9" fmla="*/ 702570 h 702570"/>
              <a:gd name="connsiteX0" fmla="*/ 292743 w 952870"/>
              <a:gd name="connsiteY0" fmla="*/ 681136 h 681136"/>
              <a:gd name="connsiteX1" fmla="*/ 388358 w 952870"/>
              <a:gd name="connsiteY1" fmla="*/ 627969 h 681136"/>
              <a:gd name="connsiteX2" fmla="*/ 621228 w 952870"/>
              <a:gd name="connsiteY2" fmla="*/ 588869 h 681136"/>
              <a:gd name="connsiteX3" fmla="*/ 862937 w 952870"/>
              <a:gd name="connsiteY3" fmla="*/ 433723 h 681136"/>
              <a:gd name="connsiteX4" fmla="*/ 949171 w 952870"/>
              <a:gd name="connsiteY4" fmla="*/ 215646 h 681136"/>
              <a:gd name="connsiteX5" fmla="*/ 756078 w 952870"/>
              <a:gd name="connsiteY5" fmla="*/ 3530 h 681136"/>
              <a:gd name="connsiteX6" fmla="*/ 303070 w 952870"/>
              <a:gd name="connsiteY6" fmla="*/ 100443 h 681136"/>
              <a:gd name="connsiteX7" fmla="*/ 9575 w 952870"/>
              <a:gd name="connsiteY7" fmla="*/ 322592 h 681136"/>
              <a:gd name="connsiteX8" fmla="*/ 269218 w 952870"/>
              <a:gd name="connsiteY8" fmla="*/ 620649 h 681136"/>
              <a:gd name="connsiteX9" fmla="*/ 292743 w 952870"/>
              <a:gd name="connsiteY9" fmla="*/ 681136 h 6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870" h="681136">
                <a:moveTo>
                  <a:pt x="292743" y="681136"/>
                </a:moveTo>
                <a:cubicBezTo>
                  <a:pt x="301279" y="680371"/>
                  <a:pt x="333611" y="643347"/>
                  <a:pt x="388358" y="627969"/>
                </a:cubicBezTo>
                <a:cubicBezTo>
                  <a:pt x="443105" y="612591"/>
                  <a:pt x="542132" y="621243"/>
                  <a:pt x="621228" y="588869"/>
                </a:cubicBezTo>
                <a:cubicBezTo>
                  <a:pt x="700325" y="556495"/>
                  <a:pt x="808280" y="495927"/>
                  <a:pt x="862937" y="433723"/>
                </a:cubicBezTo>
                <a:cubicBezTo>
                  <a:pt x="917594" y="371519"/>
                  <a:pt x="966981" y="287345"/>
                  <a:pt x="949171" y="215646"/>
                </a:cubicBezTo>
                <a:cubicBezTo>
                  <a:pt x="931361" y="143947"/>
                  <a:pt x="863762" y="22731"/>
                  <a:pt x="756078" y="3530"/>
                </a:cubicBezTo>
                <a:cubicBezTo>
                  <a:pt x="648395" y="-15671"/>
                  <a:pt x="427487" y="47266"/>
                  <a:pt x="303070" y="100443"/>
                </a:cubicBezTo>
                <a:cubicBezTo>
                  <a:pt x="178653" y="153620"/>
                  <a:pt x="40905" y="225818"/>
                  <a:pt x="9575" y="322592"/>
                </a:cubicBezTo>
                <a:cubicBezTo>
                  <a:pt x="-27955" y="449595"/>
                  <a:pt x="42058" y="578651"/>
                  <a:pt x="269218" y="620649"/>
                </a:cubicBezTo>
                <a:cubicBezTo>
                  <a:pt x="296989" y="634107"/>
                  <a:pt x="292743" y="681136"/>
                  <a:pt x="292743" y="681136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00E393-4533-CA88-E4D0-07E06E9BD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09" y="1480894"/>
            <a:ext cx="4604438" cy="2446938"/>
          </a:xfrm>
        </p:spPr>
        <p:txBody>
          <a:bodyPr anchor="ctr">
            <a:normAutofit/>
          </a:bodyPr>
          <a:lstStyle/>
          <a:p>
            <a:r>
              <a:rPr lang="es-GT" dirty="0"/>
              <a:t>Tarea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6C5BD0-D4D1-E9BD-CE46-D00CDE9B6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6098" y="4752812"/>
            <a:ext cx="3178813" cy="951864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s-GT" sz="1400" dirty="0"/>
              <a:t>Juan Carlos Sandoval Arjona 1020022</a:t>
            </a:r>
          </a:p>
          <a:p>
            <a:pPr algn="ctr"/>
            <a:r>
              <a:rPr lang="es-GT" sz="1400" dirty="0"/>
              <a:t>Melanie </a:t>
            </a:r>
            <a:r>
              <a:rPr lang="es-GT" sz="1400" dirty="0" err="1"/>
              <a:t>Hernandez</a:t>
            </a:r>
            <a:r>
              <a:rPr lang="es-GT" sz="1400" dirty="0"/>
              <a:t> 1111622</a:t>
            </a:r>
          </a:p>
          <a:p>
            <a:pPr algn="ctr"/>
            <a:r>
              <a:rPr lang="es-GT" sz="1400" dirty="0"/>
              <a:t>Carlo </a:t>
            </a:r>
            <a:r>
              <a:rPr lang="es-GT" sz="1400" dirty="0" err="1"/>
              <a:t>Teni</a:t>
            </a:r>
            <a:r>
              <a:rPr lang="es-GT" sz="1400" dirty="0"/>
              <a:t> 108522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4FEC74-34DA-6694-2DC8-D34EAD7C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71" y="1779103"/>
            <a:ext cx="5216840" cy="3143145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D242FBE-2452-4D50-BD27-1EB4712B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19754">
            <a:off x="6020561" y="400218"/>
            <a:ext cx="5572597" cy="4608290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  <a:gd name="connsiteX0" fmla="*/ 292743 w 973570"/>
              <a:gd name="connsiteY0" fmla="*/ 701983 h 701983"/>
              <a:gd name="connsiteX1" fmla="*/ 388358 w 973570"/>
              <a:gd name="connsiteY1" fmla="*/ 648816 h 701983"/>
              <a:gd name="connsiteX2" fmla="*/ 621228 w 973570"/>
              <a:gd name="connsiteY2" fmla="*/ 609716 h 701983"/>
              <a:gd name="connsiteX3" fmla="*/ 862937 w 973570"/>
              <a:gd name="connsiteY3" fmla="*/ 454570 h 701983"/>
              <a:gd name="connsiteX4" fmla="*/ 971679 w 973570"/>
              <a:gd name="connsiteY4" fmla="*/ 221658 h 701983"/>
              <a:gd name="connsiteX5" fmla="*/ 772108 w 973570"/>
              <a:gd name="connsiteY5" fmla="*/ 2282 h 701983"/>
              <a:gd name="connsiteX6" fmla="*/ 303070 w 973570"/>
              <a:gd name="connsiteY6" fmla="*/ 121290 h 701983"/>
              <a:gd name="connsiteX7" fmla="*/ 9575 w 973570"/>
              <a:gd name="connsiteY7" fmla="*/ 343439 h 701983"/>
              <a:gd name="connsiteX8" fmla="*/ 269218 w 973570"/>
              <a:gd name="connsiteY8" fmla="*/ 641496 h 701983"/>
              <a:gd name="connsiteX9" fmla="*/ 292743 w 973570"/>
              <a:gd name="connsiteY9" fmla="*/ 701983 h 701983"/>
              <a:gd name="connsiteX0" fmla="*/ 292743 w 952057"/>
              <a:gd name="connsiteY0" fmla="*/ 702570 h 702570"/>
              <a:gd name="connsiteX1" fmla="*/ 388358 w 952057"/>
              <a:gd name="connsiteY1" fmla="*/ 649403 h 702570"/>
              <a:gd name="connsiteX2" fmla="*/ 621228 w 952057"/>
              <a:gd name="connsiteY2" fmla="*/ 610303 h 702570"/>
              <a:gd name="connsiteX3" fmla="*/ 862937 w 952057"/>
              <a:gd name="connsiteY3" fmla="*/ 455157 h 702570"/>
              <a:gd name="connsiteX4" fmla="*/ 949171 w 952057"/>
              <a:gd name="connsiteY4" fmla="*/ 237080 h 702570"/>
              <a:gd name="connsiteX5" fmla="*/ 772108 w 952057"/>
              <a:gd name="connsiteY5" fmla="*/ 2869 h 702570"/>
              <a:gd name="connsiteX6" fmla="*/ 303070 w 952057"/>
              <a:gd name="connsiteY6" fmla="*/ 121877 h 702570"/>
              <a:gd name="connsiteX7" fmla="*/ 9575 w 952057"/>
              <a:gd name="connsiteY7" fmla="*/ 344026 h 702570"/>
              <a:gd name="connsiteX8" fmla="*/ 269218 w 952057"/>
              <a:gd name="connsiteY8" fmla="*/ 642083 h 702570"/>
              <a:gd name="connsiteX9" fmla="*/ 292743 w 952057"/>
              <a:gd name="connsiteY9" fmla="*/ 702570 h 702570"/>
              <a:gd name="connsiteX0" fmla="*/ 292743 w 952870"/>
              <a:gd name="connsiteY0" fmla="*/ 681136 h 681136"/>
              <a:gd name="connsiteX1" fmla="*/ 388358 w 952870"/>
              <a:gd name="connsiteY1" fmla="*/ 627969 h 681136"/>
              <a:gd name="connsiteX2" fmla="*/ 621228 w 952870"/>
              <a:gd name="connsiteY2" fmla="*/ 588869 h 681136"/>
              <a:gd name="connsiteX3" fmla="*/ 862937 w 952870"/>
              <a:gd name="connsiteY3" fmla="*/ 433723 h 681136"/>
              <a:gd name="connsiteX4" fmla="*/ 949171 w 952870"/>
              <a:gd name="connsiteY4" fmla="*/ 215646 h 681136"/>
              <a:gd name="connsiteX5" fmla="*/ 756078 w 952870"/>
              <a:gd name="connsiteY5" fmla="*/ 3530 h 681136"/>
              <a:gd name="connsiteX6" fmla="*/ 303070 w 952870"/>
              <a:gd name="connsiteY6" fmla="*/ 100443 h 681136"/>
              <a:gd name="connsiteX7" fmla="*/ 9575 w 952870"/>
              <a:gd name="connsiteY7" fmla="*/ 322592 h 681136"/>
              <a:gd name="connsiteX8" fmla="*/ 269218 w 952870"/>
              <a:gd name="connsiteY8" fmla="*/ 620649 h 681136"/>
              <a:gd name="connsiteX9" fmla="*/ 292743 w 952870"/>
              <a:gd name="connsiteY9" fmla="*/ 681136 h 6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870" h="681136">
                <a:moveTo>
                  <a:pt x="292743" y="681136"/>
                </a:moveTo>
                <a:cubicBezTo>
                  <a:pt x="301279" y="680371"/>
                  <a:pt x="333611" y="643347"/>
                  <a:pt x="388358" y="627969"/>
                </a:cubicBezTo>
                <a:cubicBezTo>
                  <a:pt x="443105" y="612591"/>
                  <a:pt x="542132" y="621243"/>
                  <a:pt x="621228" y="588869"/>
                </a:cubicBezTo>
                <a:cubicBezTo>
                  <a:pt x="700325" y="556495"/>
                  <a:pt x="808280" y="495927"/>
                  <a:pt x="862937" y="433723"/>
                </a:cubicBezTo>
                <a:cubicBezTo>
                  <a:pt x="917594" y="371519"/>
                  <a:pt x="966981" y="287345"/>
                  <a:pt x="949171" y="215646"/>
                </a:cubicBezTo>
                <a:cubicBezTo>
                  <a:pt x="931361" y="143947"/>
                  <a:pt x="863762" y="22731"/>
                  <a:pt x="756078" y="3530"/>
                </a:cubicBezTo>
                <a:cubicBezTo>
                  <a:pt x="648395" y="-15671"/>
                  <a:pt x="427487" y="47266"/>
                  <a:pt x="303070" y="100443"/>
                </a:cubicBezTo>
                <a:cubicBezTo>
                  <a:pt x="178653" y="153620"/>
                  <a:pt x="40905" y="225818"/>
                  <a:pt x="9575" y="322592"/>
                </a:cubicBezTo>
                <a:cubicBezTo>
                  <a:pt x="-27955" y="449595"/>
                  <a:pt x="42058" y="578651"/>
                  <a:pt x="269218" y="620649"/>
                </a:cubicBezTo>
                <a:cubicBezTo>
                  <a:pt x="296989" y="634107"/>
                  <a:pt x="292743" y="681136"/>
                  <a:pt x="292743" y="68113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27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FC226-A210-F32D-A659-3EFDE1B2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solucion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9BEA3-B562-A058-C9AF-D2911334A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899" y="2146447"/>
            <a:ext cx="5676899" cy="3761047"/>
          </a:xfrm>
        </p:spPr>
        <p:txBody>
          <a:bodyPr/>
          <a:lstStyle/>
          <a:p>
            <a:r>
              <a:rPr lang="es-GT" dirty="0"/>
              <a:t>El ratón ingresara por el tubo #3 para poder llegar al queso se </a:t>
            </a:r>
            <a:r>
              <a:rPr lang="es-GT" dirty="0" err="1"/>
              <a:t>dirigira</a:t>
            </a:r>
            <a:r>
              <a:rPr lang="es-GT" dirty="0"/>
              <a:t> a la derecha para ir al tubo #4 posteriormente realizaría una especie de </a:t>
            </a:r>
            <a:r>
              <a:rPr lang="es-GT" dirty="0" err="1"/>
              <a:t>zig-zag</a:t>
            </a:r>
            <a:r>
              <a:rPr lang="es-GT" dirty="0"/>
              <a:t> entre el tubo 4 y 5 para por fin llegar al queso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9D889A-425E-5E7D-5522-17DD7C2DE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46" y="2146448"/>
            <a:ext cx="5216840" cy="314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92063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The Hand</vt:lpstr>
      <vt:lpstr>The Serif Hand</vt:lpstr>
      <vt:lpstr>ChitchatVTI</vt:lpstr>
      <vt:lpstr>Tarea 1</vt:lpstr>
      <vt:lpstr>solucion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1</dc:title>
  <dc:creator>Juan Carlos Sandoval Arjona</dc:creator>
  <cp:lastModifiedBy>Juan Carlos Sandoval Arjona</cp:lastModifiedBy>
  <cp:revision>1</cp:revision>
  <dcterms:created xsi:type="dcterms:W3CDTF">2022-08-20T17:39:06Z</dcterms:created>
  <dcterms:modified xsi:type="dcterms:W3CDTF">2022-08-20T17:44:36Z</dcterms:modified>
</cp:coreProperties>
</file>