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57" r:id="rId4"/>
    <p:sldId id="258" r:id="rId5"/>
    <p:sldId id="265" r:id="rId6"/>
    <p:sldId id="267" r:id="rId7"/>
    <p:sldId id="259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3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0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DFECB-247E-4478-9FD2-64FAD2893CD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AC31-6333-411D-92D7-A7636A2F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8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378" y="1519706"/>
            <a:ext cx="9869360" cy="1777285"/>
          </a:xfrm>
        </p:spPr>
        <p:txBody>
          <a:bodyPr/>
          <a:lstStyle/>
          <a:p>
            <a:r>
              <a:rPr lang="en-US" sz="4400" dirty="0"/>
              <a:t>Network Intrusion</a:t>
            </a:r>
            <a:br>
              <a:rPr lang="en-US" sz="4400" dirty="0"/>
            </a:br>
            <a:r>
              <a:rPr lang="en-US" sz="4400" dirty="0"/>
              <a:t>Detection and Prevention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: SANDEEP &amp; Navaneeth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" y="71186"/>
            <a:ext cx="9404723" cy="140053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7" y="906418"/>
            <a:ext cx="3384792" cy="22427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" y="3360367"/>
            <a:ext cx="4507605" cy="2579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49" y="29836"/>
            <a:ext cx="4400675" cy="4303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2" y="25758"/>
            <a:ext cx="3930475" cy="4650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68" y="4374657"/>
            <a:ext cx="5023371" cy="23192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84881" y="206062"/>
            <a:ext cx="1262127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56124" y="3149145"/>
            <a:ext cx="3488887" cy="160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8342" y="4314425"/>
            <a:ext cx="2305314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00068" y="3219719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550" y="4520489"/>
            <a:ext cx="2434106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50797" y="4468971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594772" y="4262908"/>
            <a:ext cx="1519696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P. J. Chen and Y. W. Chen, "Implementation of SDN based network intrusion detection and prevention system," </a:t>
            </a:r>
            <a:r>
              <a:rPr lang="en-US" i="1" dirty="0"/>
              <a:t>2015 International Carnahan Conference on Security Technology (ICCST)</a:t>
            </a:r>
            <a:r>
              <a:rPr lang="en-US" dirty="0"/>
              <a:t>, Taipei, 2015, pp. 141-146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T. </a:t>
            </a:r>
            <a:r>
              <a:rPr lang="en-US" dirty="0" err="1"/>
              <a:t>Javid</a:t>
            </a:r>
            <a:r>
              <a:rPr lang="en-US" dirty="0"/>
              <a:t>, T. </a:t>
            </a:r>
            <a:r>
              <a:rPr lang="en-US" dirty="0" err="1"/>
              <a:t>Riaz</a:t>
            </a:r>
            <a:r>
              <a:rPr lang="en-US" dirty="0"/>
              <a:t> and A. Rasheed, "A layer2 firewall for software defined network," 2014 Conference on Information Assurance and Cyber Security (CIACS), Rawalpindi, 2014, pp. 39-42.</a:t>
            </a:r>
          </a:p>
          <a:p>
            <a:r>
              <a:rPr lang="en-US" dirty="0"/>
              <a:t>R. </a:t>
            </a:r>
            <a:r>
              <a:rPr lang="en-US" dirty="0" err="1"/>
              <a:t>Khondoker</a:t>
            </a:r>
            <a:r>
              <a:rPr lang="en-US" dirty="0"/>
              <a:t>, A. </a:t>
            </a:r>
            <a:r>
              <a:rPr lang="en-US" dirty="0" err="1"/>
              <a:t>Zaalouk</a:t>
            </a:r>
            <a:r>
              <a:rPr lang="en-US" dirty="0"/>
              <a:t>, R. Marx and K. </a:t>
            </a:r>
            <a:r>
              <a:rPr lang="en-US" dirty="0" err="1"/>
              <a:t>Bayarou</a:t>
            </a:r>
            <a:r>
              <a:rPr lang="en-US" dirty="0"/>
              <a:t>, "Feature-based comparison and selection of Software Defined Networking (SDN) controllers," 2014 World Congress on Computer Applications and Information Systems (WCCAIS), </a:t>
            </a:r>
            <a:r>
              <a:rPr lang="en-US" dirty="0" err="1"/>
              <a:t>Hammamet</a:t>
            </a:r>
            <a:r>
              <a:rPr lang="en-US" dirty="0"/>
              <a:t>, 2014, pp. </a:t>
            </a:r>
            <a:r>
              <a:rPr lang="en-US"/>
              <a:t>1-7.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95341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Cyber attacks usually follow a </a:t>
            </a:r>
            <a:r>
              <a:rPr lang="en-US" dirty="0" smtClean="0"/>
              <a:t>behavioral </a:t>
            </a:r>
            <a:r>
              <a:rPr lang="en-US" dirty="0"/>
              <a:t>model, </a:t>
            </a:r>
            <a:r>
              <a:rPr lang="en-US" dirty="0" smtClean="0"/>
              <a:t>including investigation</a:t>
            </a:r>
            <a:r>
              <a:rPr lang="en-US" dirty="0"/>
              <a:t>, attack and </a:t>
            </a:r>
            <a:r>
              <a:rPr lang="en-US" dirty="0" smtClean="0"/>
              <a:t>invade</a:t>
            </a:r>
          </a:p>
          <a:p>
            <a:pPr algn="just"/>
            <a:r>
              <a:rPr lang="en-US" dirty="0" smtClean="0"/>
              <a:t>Cyber attacks generally begin with targeting, followed by information gathering and then doing vulnerability to target system</a:t>
            </a:r>
          </a:p>
          <a:p>
            <a:pPr algn="just"/>
            <a:r>
              <a:rPr lang="en-US" dirty="0" smtClean="0"/>
              <a:t>Attacker can search for objects of attack through IP scanning, or a series of scanning tools.</a:t>
            </a:r>
          </a:p>
          <a:p>
            <a:pPr algn="just"/>
            <a:r>
              <a:rPr lang="en-US" dirty="0"/>
              <a:t>After the attacker has </a:t>
            </a:r>
            <a:r>
              <a:rPr lang="en-US" dirty="0" smtClean="0"/>
              <a:t>obtained </a:t>
            </a:r>
            <a:r>
              <a:rPr lang="en-US" dirty="0"/>
              <a:t>the </a:t>
            </a:r>
            <a:r>
              <a:rPr lang="en-US" dirty="0" smtClean="0"/>
              <a:t>information such </a:t>
            </a:r>
            <a:r>
              <a:rPr lang="en-US" dirty="0"/>
              <a:t>as the service of the port and the address of the </a:t>
            </a:r>
            <a:r>
              <a:rPr lang="en-US" dirty="0" smtClean="0"/>
              <a:t>service, the </a:t>
            </a:r>
            <a:r>
              <a:rPr lang="en-US" dirty="0"/>
              <a:t>attacker will lock a certain object and launch a series </a:t>
            </a:r>
            <a:r>
              <a:rPr lang="en-US" dirty="0" smtClean="0"/>
              <a:t>of attacks </a:t>
            </a:r>
            <a:r>
              <a:rPr lang="en-US" dirty="0"/>
              <a:t>behavior.</a:t>
            </a:r>
          </a:p>
        </p:txBody>
      </p:sp>
    </p:spTree>
    <p:extLst>
      <p:ext uri="{BB962C8B-B14F-4D97-AF65-F5344CB8AC3E}">
        <p14:creationId xmlns:p14="http://schemas.microsoft.com/office/powerpoint/2010/main" val="26455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75445"/>
            <a:ext cx="9404723" cy="140053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/>
              <a:t>the firewall access </a:t>
            </a:r>
            <a:r>
              <a:rPr lang="en-US" dirty="0" smtClean="0"/>
              <a:t>lists(ACL</a:t>
            </a:r>
            <a:r>
              <a:rPr lang="en-US" dirty="0"/>
              <a:t>) </a:t>
            </a:r>
            <a:r>
              <a:rPr lang="en-US" dirty="0" smtClean="0"/>
              <a:t>which gives black list of hosts</a:t>
            </a:r>
          </a:p>
          <a:p>
            <a:r>
              <a:rPr lang="en-US" dirty="0" smtClean="0"/>
              <a:t>Setup false hosts in the initial stage of network setup</a:t>
            </a:r>
          </a:p>
          <a:p>
            <a:r>
              <a:rPr lang="en-US" dirty="0" smtClean="0"/>
              <a:t>Generate suspicious source list based on the attacks on the false host IP or ports.</a:t>
            </a:r>
          </a:p>
          <a:p>
            <a:r>
              <a:rPr lang="en-US" dirty="0" smtClean="0"/>
              <a:t>Based on the attacks for x amount of time, produce path rules to be added into the flow table.</a:t>
            </a:r>
          </a:p>
          <a:p>
            <a:r>
              <a:rPr lang="en-US" dirty="0" smtClean="0"/>
              <a:t> Block the attacker and prevent network intrusion.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74" y="1267026"/>
            <a:ext cx="8905257" cy="5001227"/>
          </a:xfrm>
        </p:spPr>
      </p:pic>
    </p:spTree>
    <p:extLst>
      <p:ext uri="{BB962C8B-B14F-4D97-AF65-F5344CB8AC3E}">
        <p14:creationId xmlns:p14="http://schemas.microsoft.com/office/powerpoint/2010/main" val="909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US" dirty="0" smtClean="0"/>
              <a:t>Algorithm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1339403"/>
            <a:ext cx="9981126" cy="507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used_IP</a:t>
            </a:r>
            <a:r>
              <a:rPr lang="en-US" dirty="0"/>
              <a:t> = [] </a:t>
            </a:r>
          </a:p>
          <a:p>
            <a:pPr marL="0" indent="0">
              <a:buNone/>
            </a:pPr>
            <a:r>
              <a:rPr lang="en-US" dirty="0" err="1"/>
              <a:t>fake_IP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suspicious_IP_list</a:t>
            </a:r>
            <a:r>
              <a:rPr lang="en-US" dirty="0"/>
              <a:t> = {}</a:t>
            </a:r>
          </a:p>
          <a:p>
            <a:pPr marL="0" indent="0">
              <a:buNone/>
            </a:pPr>
            <a:r>
              <a:rPr lang="en-US" dirty="0" err="1"/>
              <a:t>suspicious_IP_time</a:t>
            </a:r>
            <a:r>
              <a:rPr lang="en-US" dirty="0"/>
              <a:t> = {}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every </a:t>
            </a:r>
            <a:r>
              <a:rPr lang="en-US" dirty="0" err="1"/>
              <a:t>packetIn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packet.dstip</a:t>
            </a:r>
            <a:r>
              <a:rPr lang="en-US" dirty="0"/>
              <a:t> in </a:t>
            </a:r>
            <a:r>
              <a:rPr lang="en-US" dirty="0" err="1"/>
              <a:t>fake_IP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suspicious_IP_list</a:t>
            </a:r>
            <a:r>
              <a:rPr lang="en-US" dirty="0"/>
              <a:t>[</a:t>
            </a:r>
            <a:r>
              <a:rPr lang="en-US" dirty="0" err="1"/>
              <a:t>packet.dstip</a:t>
            </a:r>
            <a:r>
              <a:rPr lang="en-US" dirty="0"/>
              <a:t>]++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suspicious_IP_time</a:t>
            </a:r>
            <a:r>
              <a:rPr lang="en-US" dirty="0"/>
              <a:t>[</a:t>
            </a:r>
            <a:r>
              <a:rPr lang="en-US" dirty="0" err="1"/>
              <a:t>packet.dstip</a:t>
            </a:r>
            <a:r>
              <a:rPr lang="en-US" dirty="0"/>
              <a:t>] = time()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suspicious_IP_list</a:t>
            </a:r>
            <a:r>
              <a:rPr lang="en-US" dirty="0"/>
              <a:t>[</a:t>
            </a:r>
            <a:r>
              <a:rPr lang="en-US" dirty="0" err="1"/>
              <a:t>packet.dstip</a:t>
            </a:r>
            <a:r>
              <a:rPr lang="en-US" dirty="0"/>
              <a:t>] &gt; Ɵ:</a:t>
            </a:r>
          </a:p>
          <a:p>
            <a:pPr marL="0" indent="0">
              <a:buNone/>
            </a:pPr>
            <a:r>
              <a:rPr lang="en-US" dirty="0"/>
              <a:t>	create flow entry to block the IP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key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suspicious_IP_list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 smtClean="0"/>
              <a:t>suspicious_IP_time</a:t>
            </a:r>
            <a:r>
              <a:rPr lang="en-US" dirty="0" smtClean="0"/>
              <a:t>[key</a:t>
            </a:r>
            <a:r>
              <a:rPr lang="en-US" dirty="0"/>
              <a:t>] &gt; Ø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del</a:t>
            </a:r>
            <a:r>
              <a:rPr lang="en-US" dirty="0"/>
              <a:t> </a:t>
            </a:r>
            <a:r>
              <a:rPr lang="en-US" dirty="0" err="1"/>
              <a:t>suspicious_IP_list</a:t>
            </a:r>
            <a:r>
              <a:rPr lang="en-US" dirty="0"/>
              <a:t>[key]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Module </a:t>
            </a:r>
            <a:r>
              <a:rPr lang="en-US" dirty="0" smtClean="0"/>
              <a:t>stateful_firewall.py </a:t>
            </a:r>
            <a:r>
              <a:rPr lang="en-US" dirty="0" smtClean="0"/>
              <a:t>can be run in combination with any other modules that are required for the functioning of the network on top of pox controller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sudo</a:t>
            </a:r>
            <a:r>
              <a:rPr lang="en-US" dirty="0" smtClean="0"/>
              <a:t> ~/pox/pox.py forwarding.l2_learning </a:t>
            </a:r>
            <a:r>
              <a:rPr lang="en-US" dirty="0" err="1" smtClean="0"/>
              <a:t>stateful_firewall</a:t>
            </a:r>
            <a:endParaRPr lang="en-US" dirty="0" smtClean="0"/>
          </a:p>
          <a:p>
            <a:pPr marL="285750" algn="just"/>
            <a:r>
              <a:rPr lang="en-US" dirty="0" smtClean="0"/>
              <a:t>Topology on which we tested is provided with the submission</a:t>
            </a:r>
          </a:p>
          <a:p>
            <a:pPr marL="285750" algn="just"/>
            <a:r>
              <a:rPr lang="en-US" dirty="0" smtClean="0"/>
              <a:t>Switch s1 is the firewall switch</a:t>
            </a:r>
          </a:p>
          <a:p>
            <a:pPr marL="285750" algn="just"/>
            <a:r>
              <a:rPr lang="en-US" dirty="0" smtClean="0"/>
              <a:t>Hosts h1-h4 have </a:t>
            </a:r>
            <a:r>
              <a:rPr lang="en-US" dirty="0" err="1"/>
              <a:t>u</a:t>
            </a:r>
            <a:r>
              <a:rPr lang="en-US" dirty="0" err="1" smtClean="0"/>
              <a:t>sed_IPs</a:t>
            </a:r>
            <a:r>
              <a:rPr lang="en-US" dirty="0" smtClean="0"/>
              <a:t> (10.0.0.1-4) </a:t>
            </a:r>
          </a:p>
          <a:p>
            <a:pPr marL="285750" algn="just"/>
            <a:r>
              <a:rPr lang="en-US" dirty="0" smtClean="0"/>
              <a:t>Hosts h5-h20 have </a:t>
            </a:r>
            <a:r>
              <a:rPr lang="en-US" dirty="0" err="1" smtClean="0"/>
              <a:t>fake_IPs</a:t>
            </a:r>
            <a:r>
              <a:rPr lang="en-US" dirty="0" smtClean="0"/>
              <a:t> (10.0.0.5-20)</a:t>
            </a:r>
          </a:p>
          <a:p>
            <a:pPr marL="285750" algn="just"/>
            <a:r>
              <a:rPr lang="en-US" dirty="0" smtClean="0"/>
              <a:t>Hosts c1-c5(10.0.1.1-1.5) are used for testing the functionality of the module</a:t>
            </a:r>
          </a:p>
          <a:p>
            <a:pPr marL="285750"/>
            <a:endParaRPr lang="en-US" dirty="0" smtClean="0"/>
          </a:p>
          <a:p>
            <a:pPr marL="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0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Mininet</a:t>
            </a:r>
          </a:p>
          <a:p>
            <a:r>
              <a:rPr lang="en-US" dirty="0" smtClean="0"/>
              <a:t>Pox controller</a:t>
            </a:r>
          </a:p>
          <a:p>
            <a:r>
              <a:rPr lang="en-US" dirty="0" smtClean="0"/>
              <a:t>SimpleHTTPServer</a:t>
            </a:r>
          </a:p>
          <a:p>
            <a:r>
              <a:rPr lang="en-US" dirty="0" err="1" smtClean="0"/>
              <a:t>Nmap</a:t>
            </a:r>
            <a:r>
              <a:rPr lang="en-US" dirty="0" smtClean="0"/>
              <a:t> (Network mapper for scanning the IP’s)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sP</a:t>
            </a:r>
            <a:r>
              <a:rPr lang="en-US" dirty="0" smtClean="0"/>
              <a:t> 10.0.0.1-15 for scanning IP’s 10.0.0.1-15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96" y="1297658"/>
            <a:ext cx="8922708" cy="5331819"/>
          </a:xfrm>
        </p:spPr>
      </p:pic>
    </p:spTree>
    <p:extLst>
      <p:ext uri="{BB962C8B-B14F-4D97-AF65-F5344CB8AC3E}">
        <p14:creationId xmlns:p14="http://schemas.microsoft.com/office/powerpoint/2010/main" val="42600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" y="71186"/>
            <a:ext cx="9404723" cy="140053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5" y="758572"/>
            <a:ext cx="4850600" cy="407646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87" y="621612"/>
            <a:ext cx="5171221" cy="4191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3594751"/>
            <a:ext cx="6202947" cy="326324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275008" y="978795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59981" y="1994080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0322" y="4658255"/>
            <a:ext cx="6190066" cy="3258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6722" y="850005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722" y="1931831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00766" y="3013659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0323" y="5035645"/>
            <a:ext cx="426290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5254584"/>
            <a:ext cx="6177188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68954" y="5576559"/>
            <a:ext cx="4224274" cy="419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66723" y="3284114"/>
            <a:ext cx="1197735" cy="309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2652</TotalTime>
  <Words>310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Network Intrusion Detection and Prevention System</vt:lpstr>
      <vt:lpstr>Introduction</vt:lpstr>
      <vt:lpstr>Implementation</vt:lpstr>
      <vt:lpstr>Flow-diagram</vt:lpstr>
      <vt:lpstr>Algorithm in brief</vt:lpstr>
      <vt:lpstr>Instructions</vt:lpstr>
      <vt:lpstr>Tools</vt:lpstr>
      <vt:lpstr>Simulation</vt:lpstr>
      <vt:lpstr>Results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and Prevention System</dc:title>
  <dc:creator>Navaneeth Rao</dc:creator>
  <cp:lastModifiedBy>san</cp:lastModifiedBy>
  <cp:revision>31</cp:revision>
  <dcterms:created xsi:type="dcterms:W3CDTF">2016-12-10T22:45:23Z</dcterms:created>
  <dcterms:modified xsi:type="dcterms:W3CDTF">2017-07-03T23:44:08Z</dcterms:modified>
</cp:coreProperties>
</file>