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69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A5637-BC1C-7B5F-E0E6-F86648D9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0DE9A-0E48-B46C-A429-FA8B46B6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B5154-2D99-B77E-B554-C9E019DE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5A62A-91E2-5230-32D3-BA6124FC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C9F88-B14F-C86F-3883-70A15AB1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10F74-FAF7-87CA-0FAE-F83B1D08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48673-21A0-F884-C5B1-3F99BAD55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270E6-183F-6EA2-618C-015A0965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860D8-30BC-4E67-95BB-F7E31C13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44718-E0A4-6077-0DA7-7727F5F3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04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E1169C-299B-2615-2C0A-14297812A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188AF1-66C8-4C69-8DFF-1904DFD01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C1DBE-818D-83C0-0E81-5CF39F6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0B0A8-AF93-6B8B-EC47-F88BEBD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F46B5-16F2-1330-9321-409F5550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E56E-D711-E781-10C7-2E9610ED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0C151-D035-48FD-C481-E834D059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84FB7-BFE5-9B8D-5A71-537D5C5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2FA41-C05A-9891-8F29-0E77F758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A7C95-834C-5063-CE5E-9E283A2B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375C3-E2F3-F80D-FB04-D8C3A3C4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A06AEE-FA01-297A-E86A-F783525A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13FAD-4054-6929-D5B6-B5DE7FEB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52FD6-A07E-93A5-9B9D-B7C9119B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92CE9-4A84-14E1-E0E5-A316BD4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2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219E5-5248-F148-1664-71F4260A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DB004-28B5-553E-C24E-D958E82D2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49DD17-30CC-AC2C-05D5-9D4FF07BC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7D56E8-1991-C867-4DB9-3AB11741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D14C40-B39C-7F12-4B96-1BB37FE7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FD4825-5940-96B0-C5CC-60309B10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2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9BB17-8829-F6FD-6104-F2C58ED3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B6397B-BD4F-350E-835D-67E01685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EBD7A6-1B7F-E7D4-8B27-D2E2A9C96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CEE140-BC6A-24A5-EC07-E2C06EFC2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2ABD9-F1B4-D5DC-4658-3F9D0FA55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125527-B9C4-265C-C908-7092AF30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5D5284-4A66-09DC-C170-DD85942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9C5BC2-E282-74C6-4418-DCB072A3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60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061FD-BB33-E631-EF5F-E0699384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CB8A58-4DFC-0C7E-C98B-99F62664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DD72CA-453F-895D-62B2-3E4B7EA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B61732-F4B2-5401-D561-D0A81C40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6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8F711A-A6E7-7888-D0FC-0EBAB5B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D6A18D-37FD-8609-D525-896E9478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EB0F2-3F60-4E55-B715-2E940E4A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1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5DF23-E569-6A05-7CCC-86900A86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0593D-763E-EEBE-F041-C45FC032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29771F-B6B0-4D3D-C696-7C492767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A052B-F01B-3D6F-0DA0-A4C0DF98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64393-3692-1C90-FDEF-625C31EE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3BB08B-BE06-F15A-65D2-90CB7BDE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9061F-A7EB-4A05-F372-3EDA4FC3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3A7F09-F5D1-4DF5-E8E9-348B2380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1B9D08-3C12-0F27-35FB-37BD9C8B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72CCA1-14FD-EDD4-615B-87DA814A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95887B-49B4-9D15-855E-EEA2537B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6D8CF-5B00-E0B7-5116-61C085DF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CED3D0-4C7F-0E11-9B70-551BA704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45DB7-8834-0618-7AE8-EF44A658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7CC83-7E41-A708-2AA2-EFEB477A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C79-00AA-4B05-9B20-FF6FC7F6E11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438C98-BB78-3DBF-BF56-80A05E99B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376FD-92C3-040A-2ED4-463D453EA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1AC7-3FA3-4DDA-AE28-67FCA44471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5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63783D-919B-409A-1033-2A934523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89" y="0"/>
            <a:ext cx="8886422" cy="68580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2DCFEEE-8723-B5FE-725E-D18CC241DF62}"/>
              </a:ext>
            </a:extLst>
          </p:cNvPr>
          <p:cNvSpPr/>
          <p:nvPr/>
        </p:nvSpPr>
        <p:spPr>
          <a:xfrm rot="2272398">
            <a:off x="4068097" y="2337796"/>
            <a:ext cx="3908374" cy="230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2607A15-F3D4-BF3E-5955-1BC4F0328456}"/>
              </a:ext>
            </a:extLst>
          </p:cNvPr>
          <p:cNvSpPr/>
          <p:nvPr/>
        </p:nvSpPr>
        <p:spPr>
          <a:xfrm rot="16200000">
            <a:off x="8635772" y="2354804"/>
            <a:ext cx="552631" cy="230509"/>
          </a:xfrm>
          <a:prstGeom prst="rightArrow">
            <a:avLst>
              <a:gd name="adj1" fmla="val 3275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B323E82-FE22-072B-6917-D224EF12CB22}"/>
              </a:ext>
            </a:extLst>
          </p:cNvPr>
          <p:cNvSpPr/>
          <p:nvPr/>
        </p:nvSpPr>
        <p:spPr>
          <a:xfrm rot="18627497">
            <a:off x="3660193" y="2556314"/>
            <a:ext cx="4764668" cy="230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99A947-04FD-FB3D-59AB-17A9E41E8DC6}"/>
              </a:ext>
            </a:extLst>
          </p:cNvPr>
          <p:cNvSpPr/>
          <p:nvPr/>
        </p:nvSpPr>
        <p:spPr>
          <a:xfrm rot="16200000">
            <a:off x="8745309" y="4499516"/>
            <a:ext cx="333557" cy="230509"/>
          </a:xfrm>
          <a:prstGeom prst="rightArrow">
            <a:avLst>
              <a:gd name="adj1" fmla="val 3275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6BCD43B-A931-DDA7-32F2-B4CFCB677BCA}"/>
              </a:ext>
            </a:extLst>
          </p:cNvPr>
          <p:cNvSpPr/>
          <p:nvPr/>
        </p:nvSpPr>
        <p:spPr>
          <a:xfrm rot="11898177">
            <a:off x="4416982" y="5440638"/>
            <a:ext cx="3242865" cy="230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08D222E-1EEC-B9F3-7CF2-969BF40A13E8}"/>
              </a:ext>
            </a:extLst>
          </p:cNvPr>
          <p:cNvSpPr/>
          <p:nvPr/>
        </p:nvSpPr>
        <p:spPr>
          <a:xfrm rot="13211430">
            <a:off x="4049407" y="3807334"/>
            <a:ext cx="4006322" cy="230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169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Yoël Settbon</dc:creator>
  <cp:lastModifiedBy>Yoël Settbon</cp:lastModifiedBy>
  <cp:revision>1</cp:revision>
  <dcterms:created xsi:type="dcterms:W3CDTF">2025-03-17T12:53:39Z</dcterms:created>
  <dcterms:modified xsi:type="dcterms:W3CDTF">2025-03-17T12:53:46Z</dcterms:modified>
</cp:coreProperties>
</file>