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Bebas Neue"/>
      <p:regular r:id="rId28"/>
    </p:embeddedFont>
    <p:embeddedFont>
      <p:font typeface="Syncopate"/>
      <p:regular r:id="rId29"/>
      <p:bold r:id="rId30"/>
    </p:embeddedFont>
    <p:embeddedFont>
      <p:font typeface="Archiv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477749-9A0A-41A0-9AD1-07FCAD2B326A}">
  <a:tblStyle styleId="{48477749-9A0A-41A0-9AD1-07FCAD2B32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Bebas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yncopat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regular.fntdata"/><Relationship Id="rId30" Type="http://schemas.openxmlformats.org/officeDocument/2006/relationships/font" Target="fonts/Syncopate-bold.fntdata"/><Relationship Id="rId11" Type="http://schemas.openxmlformats.org/officeDocument/2006/relationships/slide" Target="slides/slide6.xml"/><Relationship Id="rId33" Type="http://schemas.openxmlformats.org/officeDocument/2006/relationships/font" Target="fonts/Archivo-italic.fntdata"/><Relationship Id="rId10" Type="http://schemas.openxmlformats.org/officeDocument/2006/relationships/slide" Target="slides/slide5.xml"/><Relationship Id="rId32" Type="http://schemas.openxmlformats.org/officeDocument/2006/relationships/font" Target="fonts/Archiv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chiv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8a347210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7" name="Google Shape;997;g38a347210c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48ea271c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4" name="Google Shape;1004;g348ea271c00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348ea271c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g348ea271c0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48ea271c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g348ea271c0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48ea271c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8" name="Google Shape;1028;g348ea271c00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348ea271c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6" name="Google Shape;1036;g348ea271c0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38a347210c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4" name="Google Shape;1044;g38a347210c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48ea271c0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g348ea271c00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48ea271c0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g348ea271c00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1" name="Google Shape;10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800">
                <a:solidFill>
                  <a:schemeClr val="dk1"/>
                </a:solidFill>
              </a:rPr>
              <a:t>Aquí presentamos los hitos más relevantes del proyecto Zentria. Desde la planificación inicial en agosto, pasando por la validación de requerimientos, el diseño de interfaces, el desarrollo técnico y las integraciones, hasta llegar a la entrega final en diciembre. Cada fase fue planificada cuidadosamente para cumplir con los tiempos establecidos por la asignatura y asegurar la calidad del producto.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8" name="Google Shape;92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continuación, presentamos algunos de los mockups diseñados para el sistema Zentria. Estos prototipos nos permitieron validar la experiencia de usuario antes de comenzar el desarrollo. Aquí pueden ver el login con autenticación segura, el dashboard principal con acceso a los módulos, el mantenedor de productos con trazabilidad de stock, y la vista de reportes con filtros dinámicos y exportación a PDF o Excel.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1800">
                <a:solidFill>
                  <a:schemeClr val="dk1"/>
                </a:solidFill>
              </a:rPr>
              <a:t>Para el desarrollo de Zentria utilizamos tecnologías modernas y robustas que nos permitieron construir un sistema escalable, seguro y eficiente. Laravel y React fueron clave para estructurar el backend y frontend, mientras que PostgreSQL nos dio la base para una gestión de datos confiable. Además, integramos Docker para facilitar el despliegue, JWT para la seguridad, y WooCommerce para la interoperabilidad con e-commerce.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9" name="Google Shape;10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Zentria no solo es una propuesta académica, sino una solución aplicable a contextos reales. Nos permitió integrar conocimientos técnicos, metodológicos y colaborativos, enfrentando desafíos similares a los del mundo laboral. Con este proyecto, demostramos que como futuros ingenieros en informática estamos preparados para diseñar, construir y entregar sistemas que aporten valor real a las organizaciones.</a:t>
            </a:r>
            <a:endParaRPr sz="18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0" name="Google Shape;9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9" name="Google Shape;9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7" name="Google Shape;9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4" name="Google Shape;9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348ea271c0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9" name="Google Shape;989;g348ea271c0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10" name="Google Shape;10;p2"/>
          <p:cNvSpPr txBox="1"/>
          <p:nvPr>
            <p:ph type="ctrTitle"/>
          </p:nvPr>
        </p:nvSpPr>
        <p:spPr>
          <a:xfrm>
            <a:off x="2003700" y="1668350"/>
            <a:ext cx="5120400" cy="1442700"/>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46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003700" y="2999350"/>
            <a:ext cx="51204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363750" y="272938"/>
            <a:ext cx="8416499" cy="4597625"/>
            <a:chOff x="363750" y="272938"/>
            <a:chExt cx="8416499" cy="4597625"/>
          </a:xfrm>
        </p:grpSpPr>
        <p:pic>
          <p:nvPicPr>
            <p:cNvPr id="13" name="Google Shape;13;p2"/>
            <p:cNvPicPr preferRelativeResize="0"/>
            <p:nvPr/>
          </p:nvPicPr>
          <p:blipFill rotWithShape="1">
            <a:blip r:embed="rId3">
              <a:alphaModFix/>
            </a:blip>
            <a:srcRect b="0" l="0" r="0" t="0"/>
            <a:stretch/>
          </p:blipFill>
          <p:spPr>
            <a:xfrm>
              <a:off x="363750" y="4551863"/>
              <a:ext cx="2007499" cy="318700"/>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6772750" y="272938"/>
              <a:ext cx="2007499" cy="318700"/>
            </a:xfrm>
            <a:prstGeom prst="rect">
              <a:avLst/>
            </a:prstGeom>
            <a:noFill/>
            <a:ln>
              <a:noFill/>
            </a:ln>
          </p:spPr>
        </p:pic>
      </p:grpSp>
      <p:grpSp>
        <p:nvGrpSpPr>
          <p:cNvPr id="15" name="Google Shape;15;p2"/>
          <p:cNvGrpSpPr/>
          <p:nvPr/>
        </p:nvGrpSpPr>
        <p:grpSpPr>
          <a:xfrm>
            <a:off x="795973" y="186076"/>
            <a:ext cx="8027150" cy="4708575"/>
            <a:chOff x="795973" y="186076"/>
            <a:chExt cx="8027150" cy="4708575"/>
          </a:xfrm>
        </p:grpSpPr>
        <p:sp>
          <p:nvSpPr>
            <p:cNvPr id="16" name="Google Shape;16;p2"/>
            <p:cNvSpPr/>
            <p:nvPr/>
          </p:nvSpPr>
          <p:spPr>
            <a:xfrm>
              <a:off x="795973" y="28808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7" name="Google Shape;17;p2"/>
            <p:cNvSpPr/>
            <p:nvPr/>
          </p:nvSpPr>
          <p:spPr>
            <a:xfrm>
              <a:off x="8745423" y="11251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 name="Google Shape;18;p2"/>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9" name="Google Shape;19;p2"/>
            <p:cNvSpPr/>
            <p:nvPr/>
          </p:nvSpPr>
          <p:spPr>
            <a:xfrm>
              <a:off x="3991698" y="1860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20" name="Google Shape;20;p2"/>
          <p:cNvGrpSpPr/>
          <p:nvPr/>
        </p:nvGrpSpPr>
        <p:grpSpPr>
          <a:xfrm>
            <a:off x="5210922" y="2075584"/>
            <a:ext cx="4252789" cy="3328719"/>
            <a:chOff x="5210922" y="2075584"/>
            <a:chExt cx="4252789" cy="3328719"/>
          </a:xfrm>
        </p:grpSpPr>
        <p:grpSp>
          <p:nvGrpSpPr>
            <p:cNvPr id="21" name="Google Shape;21;p2"/>
            <p:cNvGrpSpPr/>
            <p:nvPr/>
          </p:nvGrpSpPr>
          <p:grpSpPr>
            <a:xfrm rot="10800000">
              <a:off x="8487318" y="4095345"/>
              <a:ext cx="438336" cy="939067"/>
              <a:chOff x="327075" y="263775"/>
              <a:chExt cx="576228" cy="1234478"/>
            </a:xfrm>
          </p:grpSpPr>
          <p:sp>
            <p:nvSpPr>
              <p:cNvPr id="22" name="Google Shape;22;p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3" name="Google Shape;23;p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4" name="Google Shape;24;p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5" name="Google Shape;25;p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6" name="Google Shape;26;p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7" name="Google Shape;27;p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8" name="Google Shape;28;p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 name="Google Shape;29;p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0" name="Google Shape;30;p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1" name="Google Shape;31;p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2" name="Google Shape;32;p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
          <p:nvSpPr>
            <p:cNvPr id="33" name="Google Shape;33;p2"/>
            <p:cNvSpPr/>
            <p:nvPr/>
          </p:nvSpPr>
          <p:spPr>
            <a:xfrm rot="10800000">
              <a:off x="8379063" y="23396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34" name="Google Shape;34;p2"/>
            <p:cNvGrpSpPr/>
            <p:nvPr/>
          </p:nvGrpSpPr>
          <p:grpSpPr>
            <a:xfrm>
              <a:off x="5210922" y="2075584"/>
              <a:ext cx="4252789" cy="3328719"/>
              <a:chOff x="5210922" y="2075584"/>
              <a:chExt cx="4252789" cy="3328719"/>
            </a:xfrm>
          </p:grpSpPr>
          <p:sp>
            <p:nvSpPr>
              <p:cNvPr id="35" name="Google Shape;35;p2"/>
              <p:cNvSpPr/>
              <p:nvPr/>
            </p:nvSpPr>
            <p:spPr>
              <a:xfrm rot="10800000">
                <a:off x="5210922" y="2075584"/>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 name="Google Shape;36;p2"/>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7" name="Google Shape;37;p2"/>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38" name="Google Shape;38;p2"/>
              <p:cNvCxnSpPr/>
              <p:nvPr/>
            </p:nvCxnSpPr>
            <p:spPr>
              <a:xfrm flipH="1" rot="10800000">
                <a:off x="7459111"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39" name="Google Shape;39;p2"/>
              <p:cNvGrpSpPr/>
              <p:nvPr/>
            </p:nvGrpSpPr>
            <p:grpSpPr>
              <a:xfrm rot="10800000">
                <a:off x="6207139" y="2556191"/>
                <a:ext cx="2953888" cy="2742009"/>
                <a:chOff x="5398760" y="2293721"/>
                <a:chExt cx="2953888" cy="2742009"/>
              </a:xfrm>
            </p:grpSpPr>
            <p:sp>
              <p:nvSpPr>
                <p:cNvPr id="40" name="Google Shape;40;p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1" name="Google Shape;41;p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42" name="Google Shape;42;p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43" name="Google Shape;43;p2"/>
              <p:cNvGrpSpPr/>
              <p:nvPr/>
            </p:nvGrpSpPr>
            <p:grpSpPr>
              <a:xfrm rot="10800000">
                <a:off x="5716984" y="2621504"/>
                <a:ext cx="2383606" cy="2130790"/>
                <a:chOff x="2439425" y="817125"/>
                <a:chExt cx="2884325" cy="2578400"/>
              </a:xfrm>
            </p:grpSpPr>
            <p:sp>
              <p:nvSpPr>
                <p:cNvPr id="44" name="Google Shape;44;p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45" name="Google Shape;45;p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46" name="Google Shape;46;p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7" name="Google Shape;47;p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8" name="Google Shape;48;p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 name="Google Shape;49;p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grpSp>
        <p:nvGrpSpPr>
          <p:cNvPr id="50" name="Google Shape;50;p2"/>
          <p:cNvGrpSpPr/>
          <p:nvPr/>
        </p:nvGrpSpPr>
        <p:grpSpPr>
          <a:xfrm>
            <a:off x="-287175" y="-182307"/>
            <a:ext cx="4252789" cy="3328719"/>
            <a:chOff x="-287175" y="-182307"/>
            <a:chExt cx="4252789" cy="3328719"/>
          </a:xfrm>
        </p:grpSpPr>
        <p:grpSp>
          <p:nvGrpSpPr>
            <p:cNvPr id="51" name="Google Shape;51;p2"/>
            <p:cNvGrpSpPr/>
            <p:nvPr/>
          </p:nvGrpSpPr>
          <p:grpSpPr>
            <a:xfrm>
              <a:off x="250881" y="187584"/>
              <a:ext cx="438336" cy="939067"/>
              <a:chOff x="327075" y="263775"/>
              <a:chExt cx="576228" cy="1234478"/>
            </a:xfrm>
          </p:grpSpPr>
          <p:sp>
            <p:nvSpPr>
              <p:cNvPr id="52" name="Google Shape;52;p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3" name="Google Shape;53;p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4" name="Google Shape;54;p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5" name="Google Shape;55;p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 name="Google Shape;56;p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 name="Google Shape;57;p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 name="Google Shape;58;p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 name="Google Shape;59;p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0" name="Google Shape;60;p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1" name="Google Shape;61;p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2" name="Google Shape;62;p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63" name="Google Shape;63;p2"/>
            <p:cNvGrpSpPr/>
            <p:nvPr/>
          </p:nvGrpSpPr>
          <p:grpSpPr>
            <a:xfrm>
              <a:off x="-287175" y="-182307"/>
              <a:ext cx="4252789" cy="3328719"/>
              <a:chOff x="-287175" y="-182307"/>
              <a:chExt cx="4252789" cy="3328719"/>
            </a:xfrm>
          </p:grpSpPr>
          <p:sp>
            <p:nvSpPr>
              <p:cNvPr id="64" name="Google Shape;64;p2"/>
              <p:cNvSpPr/>
              <p:nvPr/>
            </p:nvSpPr>
            <p:spPr>
              <a:xfrm>
                <a:off x="-92037" y="-76212"/>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6" name="Google Shape;66;p2"/>
              <p:cNvSpPr/>
              <p:nvPr/>
            </p:nvSpPr>
            <p:spPr>
              <a:xfrm>
                <a:off x="-97890"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67" name="Google Shape;67;p2"/>
              <p:cNvCxnSpPr/>
              <p:nvPr/>
            </p:nvCxnSpPr>
            <p:spPr>
              <a:xfrm flipH="1">
                <a:off x="-287175" y="-128900"/>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68" name="Google Shape;68;p2"/>
              <p:cNvGrpSpPr/>
              <p:nvPr/>
            </p:nvGrpSpPr>
            <p:grpSpPr>
              <a:xfrm>
                <a:off x="15510" y="-76204"/>
                <a:ext cx="2953888" cy="2742009"/>
                <a:chOff x="5398760" y="2293721"/>
                <a:chExt cx="2953888" cy="2742009"/>
              </a:xfrm>
            </p:grpSpPr>
            <p:sp>
              <p:nvSpPr>
                <p:cNvPr id="69" name="Google Shape;69;p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0" name="Google Shape;70;p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1" name="Google Shape;71;p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72" name="Google Shape;72;p2"/>
              <p:cNvGrpSpPr/>
              <p:nvPr/>
            </p:nvGrpSpPr>
            <p:grpSpPr>
              <a:xfrm>
                <a:off x="1075946" y="469703"/>
                <a:ext cx="2383606" cy="2130790"/>
                <a:chOff x="2439425" y="817125"/>
                <a:chExt cx="2884325" cy="2578400"/>
              </a:xfrm>
            </p:grpSpPr>
            <p:sp>
              <p:nvSpPr>
                <p:cNvPr id="73" name="Google Shape;73;p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74" name="Google Shape;74;p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75" name="Google Shape;75;p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 name="Google Shape;76;p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7" name="Google Shape;77;p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 name="Google Shape;78;p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25" name="Shape 325"/>
        <p:cNvGrpSpPr/>
        <p:nvPr/>
      </p:nvGrpSpPr>
      <p:grpSpPr>
        <a:xfrm>
          <a:off x="0" y="0"/>
          <a:ext cx="0" cy="0"/>
          <a:chOff x="0" y="0"/>
          <a:chExt cx="0" cy="0"/>
        </a:xfrm>
      </p:grpSpPr>
      <p:pic>
        <p:nvPicPr>
          <p:cNvPr id="326" name="Google Shape;326;p11"/>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327" name="Google Shape;327;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8" name="Google Shape;328;p11"/>
          <p:cNvSpPr txBox="1"/>
          <p:nvPr>
            <p:ph idx="1" type="subTitle"/>
          </p:nvPr>
        </p:nvSpPr>
        <p:spPr>
          <a:xfrm>
            <a:off x="937626" y="3040503"/>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29" name="Google Shape;329;p11"/>
          <p:cNvSpPr txBox="1"/>
          <p:nvPr>
            <p:ph idx="2" type="subTitle"/>
          </p:nvPr>
        </p:nvSpPr>
        <p:spPr>
          <a:xfrm>
            <a:off x="3484347" y="3040503"/>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30" name="Google Shape;330;p11"/>
          <p:cNvSpPr txBox="1"/>
          <p:nvPr>
            <p:ph idx="3" type="subTitle"/>
          </p:nvPr>
        </p:nvSpPr>
        <p:spPr>
          <a:xfrm>
            <a:off x="6031074" y="3040503"/>
            <a:ext cx="2175300" cy="86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31" name="Google Shape;331;p11"/>
          <p:cNvSpPr txBox="1"/>
          <p:nvPr>
            <p:ph idx="4" type="subTitle"/>
          </p:nvPr>
        </p:nvSpPr>
        <p:spPr>
          <a:xfrm>
            <a:off x="937625" y="2585926"/>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2" name="Google Shape;332;p11"/>
          <p:cNvSpPr txBox="1"/>
          <p:nvPr>
            <p:ph idx="5" type="subTitle"/>
          </p:nvPr>
        </p:nvSpPr>
        <p:spPr>
          <a:xfrm>
            <a:off x="3484350" y="2585926"/>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3" name="Google Shape;333;p11"/>
          <p:cNvSpPr txBox="1"/>
          <p:nvPr>
            <p:ph idx="6" type="subTitle"/>
          </p:nvPr>
        </p:nvSpPr>
        <p:spPr>
          <a:xfrm>
            <a:off x="6031075" y="2585926"/>
            <a:ext cx="21753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4" name="Google Shape;334;p11"/>
          <p:cNvGrpSpPr/>
          <p:nvPr/>
        </p:nvGrpSpPr>
        <p:grpSpPr>
          <a:xfrm>
            <a:off x="222711" y="169540"/>
            <a:ext cx="8698578" cy="4804419"/>
            <a:chOff x="222711" y="169540"/>
            <a:chExt cx="8698578" cy="4804419"/>
          </a:xfrm>
        </p:grpSpPr>
        <p:grpSp>
          <p:nvGrpSpPr>
            <p:cNvPr id="335" name="Google Shape;335;p11"/>
            <p:cNvGrpSpPr/>
            <p:nvPr/>
          </p:nvGrpSpPr>
          <p:grpSpPr>
            <a:xfrm>
              <a:off x="7793461" y="4902140"/>
              <a:ext cx="1127828" cy="71819"/>
              <a:chOff x="-230925" y="1276800"/>
              <a:chExt cx="1822900" cy="116100"/>
            </a:xfrm>
          </p:grpSpPr>
          <p:sp>
            <p:nvSpPr>
              <p:cNvPr id="336" name="Google Shape;336;p11"/>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7" name="Google Shape;337;p11"/>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8" name="Google Shape;338;p11"/>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9" name="Google Shape;339;p11"/>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0" name="Google Shape;340;p11"/>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p11"/>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p11"/>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p11"/>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p11"/>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45" name="Google Shape;345;p11"/>
            <p:cNvGrpSpPr/>
            <p:nvPr/>
          </p:nvGrpSpPr>
          <p:grpSpPr>
            <a:xfrm>
              <a:off x="222711" y="169540"/>
              <a:ext cx="1127828" cy="71819"/>
              <a:chOff x="-230925" y="1276800"/>
              <a:chExt cx="1822900" cy="116100"/>
            </a:xfrm>
          </p:grpSpPr>
          <p:sp>
            <p:nvSpPr>
              <p:cNvPr id="346" name="Google Shape;346;p11"/>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7" name="Google Shape;347;p11"/>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8" name="Google Shape;348;p11"/>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9" name="Google Shape;349;p11"/>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0" name="Google Shape;350;p11"/>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p11"/>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2" name="Google Shape;352;p11"/>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p11"/>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4" name="Google Shape;354;p11"/>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grpSp>
        <p:nvGrpSpPr>
          <p:cNvPr id="355" name="Google Shape;355;p11"/>
          <p:cNvGrpSpPr/>
          <p:nvPr/>
        </p:nvGrpSpPr>
        <p:grpSpPr>
          <a:xfrm>
            <a:off x="342273" y="1382651"/>
            <a:ext cx="8293840" cy="3512000"/>
            <a:chOff x="342273" y="1382651"/>
            <a:chExt cx="8293840" cy="3512000"/>
          </a:xfrm>
        </p:grpSpPr>
        <p:sp>
          <p:nvSpPr>
            <p:cNvPr id="356" name="Google Shape;356;p11"/>
            <p:cNvSpPr/>
            <p:nvPr/>
          </p:nvSpPr>
          <p:spPr>
            <a:xfrm>
              <a:off x="342273" y="13826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57" name="Google Shape;357;p11"/>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58" name="Google Shape;358;p11"/>
            <p:cNvSpPr/>
            <p:nvPr/>
          </p:nvSpPr>
          <p:spPr>
            <a:xfrm rot="10800000">
              <a:off x="8558413" y="18983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359" name="Google Shape;359;p11"/>
          <p:cNvGrpSpPr/>
          <p:nvPr/>
        </p:nvGrpSpPr>
        <p:grpSpPr>
          <a:xfrm>
            <a:off x="-171942" y="-195628"/>
            <a:ext cx="9513775" cy="5504150"/>
            <a:chOff x="-171942" y="-195628"/>
            <a:chExt cx="9513775" cy="5504150"/>
          </a:xfrm>
        </p:grpSpPr>
        <p:sp>
          <p:nvSpPr>
            <p:cNvPr id="360" name="Google Shape;360;p11"/>
            <p:cNvSpPr/>
            <p:nvPr/>
          </p:nvSpPr>
          <p:spPr>
            <a:xfrm flipH="1" rot="10800000">
              <a:off x="-171942" y="2874622"/>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61" name="Google Shape;361;p11"/>
            <p:cNvSpPr/>
            <p:nvPr/>
          </p:nvSpPr>
          <p:spPr>
            <a:xfrm flipH="1">
              <a:off x="6832633" y="-195628"/>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362" name="Google Shape;362;p11"/>
          <p:cNvGrpSpPr/>
          <p:nvPr/>
        </p:nvGrpSpPr>
        <p:grpSpPr>
          <a:xfrm>
            <a:off x="-37225" y="-53532"/>
            <a:ext cx="9244341" cy="5219957"/>
            <a:chOff x="-37225" y="-53532"/>
            <a:chExt cx="9244341" cy="5219957"/>
          </a:xfrm>
        </p:grpSpPr>
        <p:sp>
          <p:nvSpPr>
            <p:cNvPr id="363" name="Google Shape;363;p11"/>
            <p:cNvSpPr/>
            <p:nvPr/>
          </p:nvSpPr>
          <p:spPr>
            <a:xfrm flipH="1" rot="10800000">
              <a:off x="-37225" y="3941181"/>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11"/>
            <p:cNvSpPr/>
            <p:nvPr/>
          </p:nvSpPr>
          <p:spPr>
            <a:xfrm flipH="1">
              <a:off x="7664395" y="-53532"/>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65" name="Shape 365"/>
        <p:cNvGrpSpPr/>
        <p:nvPr/>
      </p:nvGrpSpPr>
      <p:grpSpPr>
        <a:xfrm>
          <a:off x="0" y="0"/>
          <a:ext cx="0" cy="0"/>
          <a:chOff x="0" y="0"/>
          <a:chExt cx="0" cy="0"/>
        </a:xfrm>
      </p:grpSpPr>
      <p:pic>
        <p:nvPicPr>
          <p:cNvPr id="366" name="Google Shape;366;p12"/>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367" name="Google Shape;367;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8" name="Google Shape;368;p12"/>
          <p:cNvSpPr txBox="1"/>
          <p:nvPr>
            <p:ph idx="1" type="subTitle"/>
          </p:nvPr>
        </p:nvSpPr>
        <p:spPr>
          <a:xfrm>
            <a:off x="1989363" y="2093500"/>
            <a:ext cx="19782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9" name="Google Shape;369;p12"/>
          <p:cNvSpPr txBox="1"/>
          <p:nvPr>
            <p:ph idx="2" type="subTitle"/>
          </p:nvPr>
        </p:nvSpPr>
        <p:spPr>
          <a:xfrm>
            <a:off x="5176441" y="2093500"/>
            <a:ext cx="19782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0" name="Google Shape;370;p12"/>
          <p:cNvSpPr txBox="1"/>
          <p:nvPr>
            <p:ph idx="3" type="subTitle"/>
          </p:nvPr>
        </p:nvSpPr>
        <p:spPr>
          <a:xfrm>
            <a:off x="1989363" y="3526900"/>
            <a:ext cx="19782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1" name="Google Shape;371;p12"/>
          <p:cNvSpPr txBox="1"/>
          <p:nvPr>
            <p:ph idx="4" type="subTitle"/>
          </p:nvPr>
        </p:nvSpPr>
        <p:spPr>
          <a:xfrm>
            <a:off x="5176441" y="3526900"/>
            <a:ext cx="1978200" cy="66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2" name="Google Shape;372;p12"/>
          <p:cNvSpPr txBox="1"/>
          <p:nvPr>
            <p:ph idx="5" type="subTitle"/>
          </p:nvPr>
        </p:nvSpPr>
        <p:spPr>
          <a:xfrm>
            <a:off x="1989375" y="1698675"/>
            <a:ext cx="19782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3" name="Google Shape;373;p12"/>
          <p:cNvSpPr txBox="1"/>
          <p:nvPr>
            <p:ph idx="6" type="subTitle"/>
          </p:nvPr>
        </p:nvSpPr>
        <p:spPr>
          <a:xfrm>
            <a:off x="1989375" y="3132075"/>
            <a:ext cx="19782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4" name="Google Shape;374;p12"/>
          <p:cNvSpPr txBox="1"/>
          <p:nvPr>
            <p:ph idx="7" type="subTitle"/>
          </p:nvPr>
        </p:nvSpPr>
        <p:spPr>
          <a:xfrm>
            <a:off x="5176450" y="1698675"/>
            <a:ext cx="19782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5" name="Google Shape;375;p12"/>
          <p:cNvSpPr txBox="1"/>
          <p:nvPr>
            <p:ph idx="8" type="subTitle"/>
          </p:nvPr>
        </p:nvSpPr>
        <p:spPr>
          <a:xfrm>
            <a:off x="5176450" y="3132075"/>
            <a:ext cx="19782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76" name="Google Shape;376;p12"/>
          <p:cNvGrpSpPr/>
          <p:nvPr/>
        </p:nvGrpSpPr>
        <p:grpSpPr>
          <a:xfrm>
            <a:off x="795973" y="256776"/>
            <a:ext cx="7882340" cy="4690625"/>
            <a:chOff x="795973" y="256776"/>
            <a:chExt cx="7882340" cy="4690625"/>
          </a:xfrm>
        </p:grpSpPr>
        <p:sp>
          <p:nvSpPr>
            <p:cNvPr id="377" name="Google Shape;377;p12"/>
            <p:cNvSpPr/>
            <p:nvPr/>
          </p:nvSpPr>
          <p:spPr>
            <a:xfrm>
              <a:off x="795973" y="28808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78" name="Google Shape;378;p12"/>
            <p:cNvSpPr/>
            <p:nvPr/>
          </p:nvSpPr>
          <p:spPr>
            <a:xfrm>
              <a:off x="1402073" y="2567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79" name="Google Shape;379;p12"/>
            <p:cNvSpPr/>
            <p:nvPr/>
          </p:nvSpPr>
          <p:spPr>
            <a:xfrm>
              <a:off x="5732573" y="48697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0" name="Google Shape;380;p12"/>
            <p:cNvSpPr/>
            <p:nvPr/>
          </p:nvSpPr>
          <p:spPr>
            <a:xfrm rot="10800000">
              <a:off x="8600613" y="2304445"/>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381" name="Google Shape;381;p12"/>
          <p:cNvGrpSpPr/>
          <p:nvPr/>
        </p:nvGrpSpPr>
        <p:grpSpPr>
          <a:xfrm rot="10800000">
            <a:off x="8487318" y="4095345"/>
            <a:ext cx="438336" cy="939067"/>
            <a:chOff x="327075" y="263775"/>
            <a:chExt cx="576228" cy="1234478"/>
          </a:xfrm>
        </p:grpSpPr>
        <p:sp>
          <p:nvSpPr>
            <p:cNvPr id="382" name="Google Shape;382;p1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3" name="Google Shape;383;p1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4" name="Google Shape;384;p1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5" name="Google Shape;385;p1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6" name="Google Shape;386;p1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7" name="Google Shape;387;p1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8" name="Google Shape;388;p1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9" name="Google Shape;389;p1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90" name="Google Shape;390;p1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91" name="Google Shape;391;p1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92" name="Google Shape;392;p1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393" name="Google Shape;393;p12"/>
          <p:cNvGrpSpPr/>
          <p:nvPr/>
        </p:nvGrpSpPr>
        <p:grpSpPr>
          <a:xfrm>
            <a:off x="-1" y="0"/>
            <a:ext cx="9165378" cy="5143500"/>
            <a:chOff x="-1" y="0"/>
            <a:chExt cx="9165378" cy="5143500"/>
          </a:xfrm>
        </p:grpSpPr>
        <p:sp>
          <p:nvSpPr>
            <p:cNvPr id="394" name="Google Shape;394;p12"/>
            <p:cNvSpPr/>
            <p:nvPr/>
          </p:nvSpPr>
          <p:spPr>
            <a:xfrm flipH="1">
              <a:off x="6914274"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5" name="Google Shape;395;p12"/>
            <p:cNvSpPr/>
            <p:nvPr/>
          </p:nvSpPr>
          <p:spPr>
            <a:xfrm flipH="1" rot="10800000">
              <a:off x="-1" y="455225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96" name="Google Shape;396;p12"/>
          <p:cNvGrpSpPr/>
          <p:nvPr/>
        </p:nvGrpSpPr>
        <p:grpSpPr>
          <a:xfrm>
            <a:off x="327083" y="780839"/>
            <a:ext cx="8425653" cy="3632119"/>
            <a:chOff x="327083" y="780839"/>
            <a:chExt cx="8425653" cy="3632119"/>
          </a:xfrm>
        </p:grpSpPr>
        <p:grpSp>
          <p:nvGrpSpPr>
            <p:cNvPr id="397" name="Google Shape;397;p12"/>
            <p:cNvGrpSpPr/>
            <p:nvPr/>
          </p:nvGrpSpPr>
          <p:grpSpPr>
            <a:xfrm flipH="1">
              <a:off x="7624908" y="780839"/>
              <a:ext cx="1127828" cy="71819"/>
              <a:chOff x="-230925" y="1276800"/>
              <a:chExt cx="1822900" cy="116100"/>
            </a:xfrm>
          </p:grpSpPr>
          <p:sp>
            <p:nvSpPr>
              <p:cNvPr id="398" name="Google Shape;398;p12"/>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9" name="Google Shape;399;p12"/>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0" name="Google Shape;400;p12"/>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1" name="Google Shape;401;p12"/>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2" name="Google Shape;402;p12"/>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3" name="Google Shape;403;p12"/>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4" name="Google Shape;404;p12"/>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p12"/>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6" name="Google Shape;406;p12"/>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07" name="Google Shape;407;p12"/>
            <p:cNvGrpSpPr/>
            <p:nvPr/>
          </p:nvGrpSpPr>
          <p:grpSpPr>
            <a:xfrm flipH="1">
              <a:off x="327083" y="4341139"/>
              <a:ext cx="1127828" cy="71819"/>
              <a:chOff x="-230925" y="1276800"/>
              <a:chExt cx="1822900" cy="116100"/>
            </a:xfrm>
          </p:grpSpPr>
          <p:sp>
            <p:nvSpPr>
              <p:cNvPr id="408" name="Google Shape;408;p12"/>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9" name="Google Shape;409;p12"/>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0" name="Google Shape;410;p12"/>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1" name="Google Shape;411;p12"/>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2" name="Google Shape;412;p12"/>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3" name="Google Shape;413;p12"/>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4" name="Google Shape;414;p12"/>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5" name="Google Shape;415;p12"/>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6" name="Google Shape;416;p12"/>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417" name="Shape 417"/>
        <p:cNvGrpSpPr/>
        <p:nvPr/>
      </p:nvGrpSpPr>
      <p:grpSpPr>
        <a:xfrm>
          <a:off x="0" y="0"/>
          <a:ext cx="0" cy="0"/>
          <a:chOff x="0" y="0"/>
          <a:chExt cx="0" cy="0"/>
        </a:xfrm>
      </p:grpSpPr>
      <p:pic>
        <p:nvPicPr>
          <p:cNvPr id="418" name="Google Shape;418;p13"/>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419" name="Google Shape;419;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0" name="Google Shape;420;p13"/>
          <p:cNvSpPr txBox="1"/>
          <p:nvPr>
            <p:ph idx="1" type="subTitle"/>
          </p:nvPr>
        </p:nvSpPr>
        <p:spPr>
          <a:xfrm>
            <a:off x="1112600"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1" name="Google Shape;421;p13"/>
          <p:cNvSpPr txBox="1"/>
          <p:nvPr>
            <p:ph idx="2" type="subTitle"/>
          </p:nvPr>
        </p:nvSpPr>
        <p:spPr>
          <a:xfrm>
            <a:off x="3582448"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2" name="Google Shape;422;p13"/>
          <p:cNvSpPr txBox="1"/>
          <p:nvPr>
            <p:ph idx="3" type="subTitle"/>
          </p:nvPr>
        </p:nvSpPr>
        <p:spPr>
          <a:xfrm>
            <a:off x="2147375" y="36044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3" name="Google Shape;423;p13"/>
          <p:cNvSpPr txBox="1"/>
          <p:nvPr>
            <p:ph idx="4" type="subTitle"/>
          </p:nvPr>
        </p:nvSpPr>
        <p:spPr>
          <a:xfrm>
            <a:off x="6052297"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4" name="Google Shape;424;p13"/>
          <p:cNvSpPr txBox="1"/>
          <p:nvPr>
            <p:ph idx="5" type="subTitle"/>
          </p:nvPr>
        </p:nvSpPr>
        <p:spPr>
          <a:xfrm>
            <a:off x="4916047" y="36044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25" name="Google Shape;425;p13"/>
          <p:cNvSpPr txBox="1"/>
          <p:nvPr>
            <p:ph idx="6" type="subTitle"/>
          </p:nvPr>
        </p:nvSpPr>
        <p:spPr>
          <a:xfrm>
            <a:off x="1111100"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6" name="Google Shape;426;p13"/>
          <p:cNvSpPr txBox="1"/>
          <p:nvPr>
            <p:ph idx="7" type="subTitle"/>
          </p:nvPr>
        </p:nvSpPr>
        <p:spPr>
          <a:xfrm>
            <a:off x="3580948"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7" name="Google Shape;427;p13"/>
          <p:cNvSpPr txBox="1"/>
          <p:nvPr>
            <p:ph idx="8" type="subTitle"/>
          </p:nvPr>
        </p:nvSpPr>
        <p:spPr>
          <a:xfrm>
            <a:off x="6050797"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8" name="Google Shape;428;p13"/>
          <p:cNvSpPr txBox="1"/>
          <p:nvPr>
            <p:ph idx="9" type="subTitle"/>
          </p:nvPr>
        </p:nvSpPr>
        <p:spPr>
          <a:xfrm>
            <a:off x="2145875" y="32736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9" name="Google Shape;429;p13"/>
          <p:cNvSpPr txBox="1"/>
          <p:nvPr>
            <p:ph idx="13" type="subTitle"/>
          </p:nvPr>
        </p:nvSpPr>
        <p:spPr>
          <a:xfrm>
            <a:off x="4914547" y="32736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0" name="Google Shape;430;p13"/>
          <p:cNvGrpSpPr/>
          <p:nvPr/>
        </p:nvGrpSpPr>
        <p:grpSpPr>
          <a:xfrm>
            <a:off x="307698" y="232214"/>
            <a:ext cx="8528603" cy="4687194"/>
            <a:chOff x="307698" y="232214"/>
            <a:chExt cx="8528603" cy="4687194"/>
          </a:xfrm>
        </p:grpSpPr>
        <p:grpSp>
          <p:nvGrpSpPr>
            <p:cNvPr id="431" name="Google Shape;431;p13"/>
            <p:cNvGrpSpPr/>
            <p:nvPr/>
          </p:nvGrpSpPr>
          <p:grpSpPr>
            <a:xfrm>
              <a:off x="307698" y="232214"/>
              <a:ext cx="1127828" cy="71819"/>
              <a:chOff x="-230925" y="1276800"/>
              <a:chExt cx="1822900" cy="116100"/>
            </a:xfrm>
          </p:grpSpPr>
          <p:sp>
            <p:nvSpPr>
              <p:cNvPr id="432" name="Google Shape;432;p13"/>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3" name="Google Shape;433;p13"/>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4" name="Google Shape;434;p13"/>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5" name="Google Shape;435;p13"/>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6" name="Google Shape;436;p13"/>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7" name="Google Shape;437;p13"/>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13"/>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9" name="Google Shape;439;p13"/>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0" name="Google Shape;440;p13"/>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441" name="Google Shape;441;p13"/>
            <p:cNvGrpSpPr/>
            <p:nvPr/>
          </p:nvGrpSpPr>
          <p:grpSpPr>
            <a:xfrm>
              <a:off x="7708473" y="4847589"/>
              <a:ext cx="1127828" cy="71819"/>
              <a:chOff x="-230925" y="1276800"/>
              <a:chExt cx="1822900" cy="116100"/>
            </a:xfrm>
          </p:grpSpPr>
          <p:sp>
            <p:nvSpPr>
              <p:cNvPr id="442" name="Google Shape;442;p13"/>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3" name="Google Shape;443;p13"/>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4" name="Google Shape;444;p13"/>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5" name="Google Shape;445;p13"/>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6" name="Google Shape;446;p13"/>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13"/>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8" name="Google Shape;448;p13"/>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9" name="Google Shape;449;p13"/>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0" name="Google Shape;450;p13"/>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grpSp>
        <p:nvGrpSpPr>
          <p:cNvPr id="451" name="Google Shape;451;p13"/>
          <p:cNvGrpSpPr/>
          <p:nvPr/>
        </p:nvGrpSpPr>
        <p:grpSpPr>
          <a:xfrm>
            <a:off x="511123" y="367326"/>
            <a:ext cx="8211150" cy="4555019"/>
            <a:chOff x="511123" y="367326"/>
            <a:chExt cx="8211150" cy="4555019"/>
          </a:xfrm>
        </p:grpSpPr>
        <p:sp>
          <p:nvSpPr>
            <p:cNvPr id="452" name="Google Shape;452;p13"/>
            <p:cNvSpPr/>
            <p:nvPr/>
          </p:nvSpPr>
          <p:spPr>
            <a:xfrm>
              <a:off x="511123" y="27257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53" name="Google Shape;453;p13"/>
            <p:cNvSpPr/>
            <p:nvPr/>
          </p:nvSpPr>
          <p:spPr>
            <a:xfrm>
              <a:off x="1792448" y="36732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54" name="Google Shape;454;p13"/>
            <p:cNvSpPr/>
            <p:nvPr/>
          </p:nvSpPr>
          <p:spPr>
            <a:xfrm>
              <a:off x="8644573" y="28545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55" name="Google Shape;455;p13"/>
            <p:cNvSpPr/>
            <p:nvPr/>
          </p:nvSpPr>
          <p:spPr>
            <a:xfrm rot="10800000">
              <a:off x="5974588" y="4844645"/>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456" name="Google Shape;456;p13"/>
          <p:cNvGrpSpPr/>
          <p:nvPr/>
        </p:nvGrpSpPr>
        <p:grpSpPr>
          <a:xfrm flipH="1">
            <a:off x="8190471" y="155905"/>
            <a:ext cx="2383606" cy="2130790"/>
            <a:chOff x="2439425" y="817125"/>
            <a:chExt cx="2884325" cy="2578400"/>
          </a:xfrm>
        </p:grpSpPr>
        <p:sp>
          <p:nvSpPr>
            <p:cNvPr id="457" name="Google Shape;457;p13"/>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458" name="Google Shape;458;p13"/>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459" name="Google Shape;459;p13"/>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60" name="Google Shape;460;p13"/>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61" name="Google Shape;461;p13"/>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62" name="Google Shape;462;p13"/>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63" name="Shape 463"/>
        <p:cNvGrpSpPr/>
        <p:nvPr/>
      </p:nvGrpSpPr>
      <p:grpSpPr>
        <a:xfrm>
          <a:off x="0" y="0"/>
          <a:ext cx="0" cy="0"/>
          <a:chOff x="0" y="0"/>
          <a:chExt cx="0" cy="0"/>
        </a:xfrm>
      </p:grpSpPr>
      <p:pic>
        <p:nvPicPr>
          <p:cNvPr id="464" name="Google Shape;464;p14"/>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465" name="Google Shape;465;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6" name="Google Shape;466;p14"/>
          <p:cNvSpPr txBox="1"/>
          <p:nvPr>
            <p:ph idx="1" type="subTitle"/>
          </p:nvPr>
        </p:nvSpPr>
        <p:spPr>
          <a:xfrm>
            <a:off x="1112600"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7" name="Google Shape;467;p14"/>
          <p:cNvSpPr txBox="1"/>
          <p:nvPr>
            <p:ph idx="2" type="subTitle"/>
          </p:nvPr>
        </p:nvSpPr>
        <p:spPr>
          <a:xfrm>
            <a:off x="3582448"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8" name="Google Shape;468;p14"/>
          <p:cNvSpPr txBox="1"/>
          <p:nvPr>
            <p:ph idx="3" type="subTitle"/>
          </p:nvPr>
        </p:nvSpPr>
        <p:spPr>
          <a:xfrm>
            <a:off x="1112600" y="3375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9" name="Google Shape;469;p14"/>
          <p:cNvSpPr txBox="1"/>
          <p:nvPr>
            <p:ph idx="4" type="subTitle"/>
          </p:nvPr>
        </p:nvSpPr>
        <p:spPr>
          <a:xfrm>
            <a:off x="3582448" y="3375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0" name="Google Shape;470;p14"/>
          <p:cNvSpPr txBox="1"/>
          <p:nvPr>
            <p:ph idx="5" type="subTitle"/>
          </p:nvPr>
        </p:nvSpPr>
        <p:spPr>
          <a:xfrm>
            <a:off x="6052297" y="2094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1" name="Google Shape;471;p14"/>
          <p:cNvSpPr txBox="1"/>
          <p:nvPr>
            <p:ph idx="6" type="subTitle"/>
          </p:nvPr>
        </p:nvSpPr>
        <p:spPr>
          <a:xfrm>
            <a:off x="6052297" y="3375873"/>
            <a:ext cx="1975200" cy="63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2" name="Google Shape;472;p14"/>
          <p:cNvSpPr txBox="1"/>
          <p:nvPr>
            <p:ph idx="7" type="subTitle"/>
          </p:nvPr>
        </p:nvSpPr>
        <p:spPr>
          <a:xfrm>
            <a:off x="1111100"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3" name="Google Shape;473;p14"/>
          <p:cNvSpPr txBox="1"/>
          <p:nvPr>
            <p:ph idx="8" type="subTitle"/>
          </p:nvPr>
        </p:nvSpPr>
        <p:spPr>
          <a:xfrm>
            <a:off x="3580948"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4" name="Google Shape;474;p14"/>
          <p:cNvSpPr txBox="1"/>
          <p:nvPr>
            <p:ph idx="9" type="subTitle"/>
          </p:nvPr>
        </p:nvSpPr>
        <p:spPr>
          <a:xfrm>
            <a:off x="6050797" y="1765302"/>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5" name="Google Shape;475;p14"/>
          <p:cNvSpPr txBox="1"/>
          <p:nvPr>
            <p:ph idx="13" type="subTitle"/>
          </p:nvPr>
        </p:nvSpPr>
        <p:spPr>
          <a:xfrm>
            <a:off x="1111100" y="30450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6" name="Google Shape;476;p14"/>
          <p:cNvSpPr txBox="1"/>
          <p:nvPr>
            <p:ph idx="14" type="subTitle"/>
          </p:nvPr>
        </p:nvSpPr>
        <p:spPr>
          <a:xfrm>
            <a:off x="3580948" y="30450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7" name="Google Shape;477;p14"/>
          <p:cNvSpPr txBox="1"/>
          <p:nvPr>
            <p:ph idx="15" type="subTitle"/>
          </p:nvPr>
        </p:nvSpPr>
        <p:spPr>
          <a:xfrm>
            <a:off x="6050797" y="3045075"/>
            <a:ext cx="1978200" cy="445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78" name="Google Shape;478;p14"/>
          <p:cNvSpPr/>
          <p:nvPr/>
        </p:nvSpPr>
        <p:spPr>
          <a:xfrm rot="10800000">
            <a:off x="6944953" y="3386804"/>
            <a:ext cx="2225198" cy="176724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479" name="Google Shape;479;p14"/>
          <p:cNvCxnSpPr/>
          <p:nvPr/>
        </p:nvCxnSpPr>
        <p:spPr>
          <a:xfrm flipH="1">
            <a:off x="7288275" y="3437275"/>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480" name="Google Shape;480;p14"/>
          <p:cNvGrpSpPr/>
          <p:nvPr/>
        </p:nvGrpSpPr>
        <p:grpSpPr>
          <a:xfrm>
            <a:off x="277800" y="301263"/>
            <a:ext cx="175075" cy="2067598"/>
            <a:chOff x="8612875" y="179969"/>
            <a:chExt cx="175075" cy="2067598"/>
          </a:xfrm>
        </p:grpSpPr>
        <p:pic>
          <p:nvPicPr>
            <p:cNvPr id="481" name="Google Shape;481;p14"/>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482" name="Google Shape;482;p14"/>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nvGrpSpPr>
          <p:cNvPr id="483" name="Google Shape;483;p14"/>
          <p:cNvGrpSpPr/>
          <p:nvPr/>
        </p:nvGrpSpPr>
        <p:grpSpPr>
          <a:xfrm>
            <a:off x="375173" y="259101"/>
            <a:ext cx="8537025" cy="4592650"/>
            <a:chOff x="375173" y="259101"/>
            <a:chExt cx="8537025" cy="4592650"/>
          </a:xfrm>
        </p:grpSpPr>
        <p:sp>
          <p:nvSpPr>
            <p:cNvPr id="484" name="Google Shape;484;p14"/>
            <p:cNvSpPr/>
            <p:nvPr/>
          </p:nvSpPr>
          <p:spPr>
            <a:xfrm>
              <a:off x="8834498" y="98162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85" name="Google Shape;485;p14"/>
            <p:cNvSpPr/>
            <p:nvPr/>
          </p:nvSpPr>
          <p:spPr>
            <a:xfrm>
              <a:off x="375173" y="34372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86" name="Google Shape;486;p14"/>
            <p:cNvSpPr/>
            <p:nvPr/>
          </p:nvSpPr>
          <p:spPr>
            <a:xfrm>
              <a:off x="1648423" y="2591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87" name="Google Shape;487;p14"/>
            <p:cNvSpPr/>
            <p:nvPr/>
          </p:nvSpPr>
          <p:spPr>
            <a:xfrm>
              <a:off x="5842748" y="47740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8" name="Shape 488"/>
        <p:cNvGrpSpPr/>
        <p:nvPr/>
      </p:nvGrpSpPr>
      <p:grpSpPr>
        <a:xfrm>
          <a:off x="0" y="0"/>
          <a:ext cx="0" cy="0"/>
          <a:chOff x="0" y="0"/>
          <a:chExt cx="0" cy="0"/>
        </a:xfrm>
      </p:grpSpPr>
      <p:pic>
        <p:nvPicPr>
          <p:cNvPr id="489" name="Google Shape;489;p15"/>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490" name="Google Shape;490;p15"/>
          <p:cNvSpPr txBox="1"/>
          <p:nvPr>
            <p:ph type="title"/>
          </p:nvPr>
        </p:nvSpPr>
        <p:spPr>
          <a:xfrm>
            <a:off x="1969250" y="1783075"/>
            <a:ext cx="5205300" cy="1577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5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491" name="Google Shape;491;p15"/>
          <p:cNvGrpSpPr/>
          <p:nvPr/>
        </p:nvGrpSpPr>
        <p:grpSpPr>
          <a:xfrm>
            <a:off x="635523" y="427901"/>
            <a:ext cx="8065650" cy="4435628"/>
            <a:chOff x="635523" y="427901"/>
            <a:chExt cx="8065650" cy="4435628"/>
          </a:xfrm>
        </p:grpSpPr>
        <p:sp>
          <p:nvSpPr>
            <p:cNvPr id="492" name="Google Shape;492;p15"/>
            <p:cNvSpPr/>
            <p:nvPr/>
          </p:nvSpPr>
          <p:spPr>
            <a:xfrm rot="10800000">
              <a:off x="1575003" y="47858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3" name="Google Shape;493;p15"/>
            <p:cNvSpPr/>
            <p:nvPr/>
          </p:nvSpPr>
          <p:spPr>
            <a:xfrm>
              <a:off x="8623473" y="17412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4" name="Google Shape;494;p15"/>
            <p:cNvSpPr/>
            <p:nvPr/>
          </p:nvSpPr>
          <p:spPr>
            <a:xfrm>
              <a:off x="635523" y="33601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5" name="Google Shape;495;p15"/>
            <p:cNvSpPr/>
            <p:nvPr/>
          </p:nvSpPr>
          <p:spPr>
            <a:xfrm>
              <a:off x="4729223" y="427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6" name="Google Shape;496;p15"/>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497" name="Google Shape;497;p15"/>
          <p:cNvGrpSpPr/>
          <p:nvPr/>
        </p:nvGrpSpPr>
        <p:grpSpPr>
          <a:xfrm>
            <a:off x="-525028" y="-182307"/>
            <a:ext cx="3482828" cy="3487160"/>
            <a:chOff x="-525028" y="-182307"/>
            <a:chExt cx="3482828" cy="3487160"/>
          </a:xfrm>
        </p:grpSpPr>
        <p:sp>
          <p:nvSpPr>
            <p:cNvPr id="498" name="Google Shape;498;p15"/>
            <p:cNvSpPr/>
            <p:nvPr/>
          </p:nvSpPr>
          <p:spPr>
            <a:xfrm>
              <a:off x="-120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499" name="Google Shape;499;p15"/>
            <p:cNvSpPr/>
            <p:nvPr/>
          </p:nvSpPr>
          <p:spPr>
            <a:xfrm>
              <a:off x="-141891"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00" name="Google Shape;500;p15"/>
            <p:cNvGrpSpPr/>
            <p:nvPr/>
          </p:nvGrpSpPr>
          <p:grpSpPr>
            <a:xfrm>
              <a:off x="-456125" y="98856"/>
              <a:ext cx="3153725" cy="940604"/>
              <a:chOff x="-104552" y="1952776"/>
              <a:chExt cx="5543549" cy="1653374"/>
            </a:xfrm>
          </p:grpSpPr>
          <p:sp>
            <p:nvSpPr>
              <p:cNvPr id="501" name="Google Shape;501;p15"/>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15"/>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15"/>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15"/>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15"/>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06" name="Google Shape;506;p15"/>
            <p:cNvGrpSpPr/>
            <p:nvPr/>
          </p:nvGrpSpPr>
          <p:grpSpPr>
            <a:xfrm rot="10800000">
              <a:off x="-525028" y="902304"/>
              <a:ext cx="2588196" cy="2402549"/>
              <a:chOff x="5398760" y="2293721"/>
              <a:chExt cx="2953888" cy="2742009"/>
            </a:xfrm>
          </p:grpSpPr>
          <p:sp>
            <p:nvSpPr>
              <p:cNvPr id="507" name="Google Shape;507;p15"/>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8" name="Google Shape;508;p15"/>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09" name="Google Shape;509;p15"/>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510" name="Google Shape;510;p15"/>
          <p:cNvGrpSpPr/>
          <p:nvPr/>
        </p:nvGrpSpPr>
        <p:grpSpPr>
          <a:xfrm>
            <a:off x="6130736" y="1867473"/>
            <a:ext cx="3499167" cy="3536830"/>
            <a:chOff x="6130736" y="1867473"/>
            <a:chExt cx="3499167" cy="3536830"/>
          </a:xfrm>
        </p:grpSpPr>
        <p:sp>
          <p:nvSpPr>
            <p:cNvPr id="511" name="Google Shape;511;p15"/>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12" name="Google Shape;512;p15"/>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13" name="Google Shape;513;p15"/>
            <p:cNvGrpSpPr/>
            <p:nvPr/>
          </p:nvGrpSpPr>
          <p:grpSpPr>
            <a:xfrm rot="10800000">
              <a:off x="6446400" y="3922931"/>
              <a:ext cx="3153725" cy="940604"/>
              <a:chOff x="-104552" y="1952776"/>
              <a:chExt cx="5543549" cy="1653374"/>
            </a:xfrm>
          </p:grpSpPr>
          <p:sp>
            <p:nvSpPr>
              <p:cNvPr id="514" name="Google Shape;514;p15"/>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15"/>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15"/>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15"/>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15"/>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519" name="Google Shape;519;p15"/>
            <p:cNvGrpSpPr/>
            <p:nvPr/>
          </p:nvGrpSpPr>
          <p:grpSpPr>
            <a:xfrm>
              <a:off x="7041707" y="1867473"/>
              <a:ext cx="2588196" cy="2402549"/>
              <a:chOff x="5398760" y="2293721"/>
              <a:chExt cx="2953888" cy="2742009"/>
            </a:xfrm>
          </p:grpSpPr>
          <p:sp>
            <p:nvSpPr>
              <p:cNvPr id="520" name="Google Shape;520;p15"/>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1" name="Google Shape;521;p15"/>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22" name="Google Shape;522;p15"/>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523" name="Shape 523"/>
        <p:cNvGrpSpPr/>
        <p:nvPr/>
      </p:nvGrpSpPr>
      <p:grpSpPr>
        <a:xfrm>
          <a:off x="0" y="0"/>
          <a:ext cx="0" cy="0"/>
          <a:chOff x="0" y="0"/>
          <a:chExt cx="0" cy="0"/>
        </a:xfrm>
      </p:grpSpPr>
      <p:pic>
        <p:nvPicPr>
          <p:cNvPr id="524" name="Google Shape;524;p16"/>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525" name="Google Shape;525;p16"/>
          <p:cNvSpPr txBox="1"/>
          <p:nvPr>
            <p:ph type="title"/>
          </p:nvPr>
        </p:nvSpPr>
        <p:spPr>
          <a:xfrm>
            <a:off x="2956750" y="1732550"/>
            <a:ext cx="4840800" cy="13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6" name="Google Shape;526;p16"/>
          <p:cNvSpPr txBox="1"/>
          <p:nvPr>
            <p:ph idx="2" type="title"/>
          </p:nvPr>
        </p:nvSpPr>
        <p:spPr>
          <a:xfrm>
            <a:off x="1346450" y="2014767"/>
            <a:ext cx="1445100" cy="1282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58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27" name="Google Shape;527;p16"/>
          <p:cNvSpPr txBox="1"/>
          <p:nvPr>
            <p:ph idx="1" type="subTitle"/>
          </p:nvPr>
        </p:nvSpPr>
        <p:spPr>
          <a:xfrm>
            <a:off x="2956750" y="3035925"/>
            <a:ext cx="4840800" cy="37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528" name="Google Shape;528;p16"/>
          <p:cNvGrpSpPr/>
          <p:nvPr/>
        </p:nvGrpSpPr>
        <p:grpSpPr>
          <a:xfrm>
            <a:off x="422075" y="272938"/>
            <a:ext cx="8358174" cy="4649750"/>
            <a:chOff x="422075" y="272938"/>
            <a:chExt cx="8358174" cy="4649750"/>
          </a:xfrm>
        </p:grpSpPr>
        <p:pic>
          <p:nvPicPr>
            <p:cNvPr id="529" name="Google Shape;529;p16"/>
            <p:cNvPicPr preferRelativeResize="0"/>
            <p:nvPr/>
          </p:nvPicPr>
          <p:blipFill rotWithShape="1">
            <a:blip r:embed="rId3">
              <a:alphaModFix/>
            </a:blip>
            <a:srcRect b="0" l="0" r="0" t="0"/>
            <a:stretch/>
          </p:blipFill>
          <p:spPr>
            <a:xfrm flipH="1">
              <a:off x="422075" y="272938"/>
              <a:ext cx="2007499" cy="318700"/>
            </a:xfrm>
            <a:prstGeom prst="rect">
              <a:avLst/>
            </a:prstGeom>
            <a:noFill/>
            <a:ln>
              <a:noFill/>
            </a:ln>
          </p:spPr>
        </p:pic>
        <p:pic>
          <p:nvPicPr>
            <p:cNvPr id="530" name="Google Shape;530;p16"/>
            <p:cNvPicPr preferRelativeResize="0"/>
            <p:nvPr/>
          </p:nvPicPr>
          <p:blipFill rotWithShape="1">
            <a:blip r:embed="rId3">
              <a:alphaModFix/>
            </a:blip>
            <a:srcRect b="0" l="0" r="0" t="0"/>
            <a:stretch/>
          </p:blipFill>
          <p:spPr>
            <a:xfrm flipH="1">
              <a:off x="6772750" y="4603988"/>
              <a:ext cx="2007499" cy="318700"/>
            </a:xfrm>
            <a:prstGeom prst="rect">
              <a:avLst/>
            </a:prstGeom>
            <a:noFill/>
            <a:ln>
              <a:noFill/>
            </a:ln>
          </p:spPr>
        </p:pic>
      </p:grpSp>
      <p:grpSp>
        <p:nvGrpSpPr>
          <p:cNvPr id="531" name="Google Shape;531;p16"/>
          <p:cNvGrpSpPr/>
          <p:nvPr/>
        </p:nvGrpSpPr>
        <p:grpSpPr>
          <a:xfrm>
            <a:off x="422073" y="438451"/>
            <a:ext cx="8310180" cy="4265600"/>
            <a:chOff x="422073" y="438451"/>
            <a:chExt cx="8310180" cy="4265600"/>
          </a:xfrm>
        </p:grpSpPr>
        <p:sp>
          <p:nvSpPr>
            <p:cNvPr id="532" name="Google Shape;532;p16"/>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33" name="Google Shape;533;p16"/>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34" name="Google Shape;534;p16"/>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35" name="Google Shape;535;p16"/>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536" name="Google Shape;536;p16"/>
          <p:cNvGrpSpPr/>
          <p:nvPr/>
        </p:nvGrpSpPr>
        <p:grpSpPr>
          <a:xfrm>
            <a:off x="-347226" y="2682610"/>
            <a:ext cx="3429974" cy="2460899"/>
            <a:chOff x="-347226" y="2682610"/>
            <a:chExt cx="3429974" cy="2460899"/>
          </a:xfrm>
        </p:grpSpPr>
        <p:sp>
          <p:nvSpPr>
            <p:cNvPr id="537" name="Google Shape;537;p16"/>
            <p:cNvSpPr/>
            <p:nvPr/>
          </p:nvSpPr>
          <p:spPr>
            <a:xfrm flipH="1" rot="10800000">
              <a:off x="-15828"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16"/>
            <p:cNvSpPr/>
            <p:nvPr/>
          </p:nvSpPr>
          <p:spPr>
            <a:xfrm flipH="1" rot="10800000">
              <a:off x="-1"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39" name="Google Shape;539;p16"/>
            <p:cNvGrpSpPr/>
            <p:nvPr/>
          </p:nvGrpSpPr>
          <p:grpSpPr>
            <a:xfrm flipH="1" rot="10800000">
              <a:off x="-347226" y="3528820"/>
              <a:ext cx="3153725" cy="940604"/>
              <a:chOff x="-104552" y="1952776"/>
              <a:chExt cx="5543549" cy="1653374"/>
            </a:xfrm>
          </p:grpSpPr>
          <p:sp>
            <p:nvSpPr>
              <p:cNvPr id="540" name="Google Shape;540;p16"/>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16"/>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16"/>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16"/>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16"/>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545" name="Google Shape;545;p16"/>
          <p:cNvGrpSpPr/>
          <p:nvPr/>
        </p:nvGrpSpPr>
        <p:grpSpPr>
          <a:xfrm>
            <a:off x="6071578" y="-3"/>
            <a:ext cx="3429974" cy="2460899"/>
            <a:chOff x="6071578" y="-3"/>
            <a:chExt cx="3429974" cy="2460899"/>
          </a:xfrm>
        </p:grpSpPr>
        <p:sp>
          <p:nvSpPr>
            <p:cNvPr id="546" name="Google Shape;546;p16"/>
            <p:cNvSpPr/>
            <p:nvPr/>
          </p:nvSpPr>
          <p:spPr>
            <a:xfrm flipH="1">
              <a:off x="607157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16"/>
            <p:cNvSpPr/>
            <p:nvPr/>
          </p:nvSpPr>
          <p:spPr>
            <a:xfrm flipH="1">
              <a:off x="6903224"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8" name="Google Shape;548;p16"/>
            <p:cNvGrpSpPr/>
            <p:nvPr/>
          </p:nvGrpSpPr>
          <p:grpSpPr>
            <a:xfrm flipH="1">
              <a:off x="6347827" y="674081"/>
              <a:ext cx="3153725" cy="940604"/>
              <a:chOff x="-104552" y="1952776"/>
              <a:chExt cx="5543549" cy="1653374"/>
            </a:xfrm>
          </p:grpSpPr>
          <p:sp>
            <p:nvSpPr>
              <p:cNvPr id="549" name="Google Shape;549;p16"/>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16"/>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16"/>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16"/>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16"/>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54" name="Shape 554"/>
        <p:cNvGrpSpPr/>
        <p:nvPr/>
      </p:nvGrpSpPr>
      <p:grpSpPr>
        <a:xfrm>
          <a:off x="0" y="0"/>
          <a:ext cx="0" cy="0"/>
          <a:chOff x="0" y="0"/>
          <a:chExt cx="0" cy="0"/>
        </a:xfrm>
      </p:grpSpPr>
      <p:pic>
        <p:nvPicPr>
          <p:cNvPr id="555" name="Google Shape;555;p17"/>
          <p:cNvPicPr preferRelativeResize="0"/>
          <p:nvPr/>
        </p:nvPicPr>
        <p:blipFill rotWithShape="1">
          <a:blip r:embed="rId2">
            <a:alphaModFix/>
          </a:blip>
          <a:srcRect b="0" l="0" r="0" t="0"/>
          <a:stretch/>
        </p:blipFill>
        <p:spPr>
          <a:xfrm>
            <a:off x="-1" y="0"/>
            <a:ext cx="9144003" cy="5143501"/>
          </a:xfrm>
          <a:prstGeom prst="rect">
            <a:avLst/>
          </a:prstGeom>
          <a:noFill/>
          <a:ln>
            <a:noFill/>
          </a:ln>
        </p:spPr>
      </p:pic>
      <p:sp>
        <p:nvSpPr>
          <p:cNvPr id="556" name="Google Shape;556;p17"/>
          <p:cNvSpPr txBox="1"/>
          <p:nvPr>
            <p:ph type="title"/>
          </p:nvPr>
        </p:nvSpPr>
        <p:spPr>
          <a:xfrm>
            <a:off x="1911000" y="3100300"/>
            <a:ext cx="5322000" cy="53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7" name="Google Shape;557;p17"/>
          <p:cNvSpPr txBox="1"/>
          <p:nvPr>
            <p:ph idx="1" type="subTitle"/>
          </p:nvPr>
        </p:nvSpPr>
        <p:spPr>
          <a:xfrm>
            <a:off x="1621400" y="1511325"/>
            <a:ext cx="5901300" cy="147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558" name="Google Shape;558;p17"/>
          <p:cNvGrpSpPr/>
          <p:nvPr/>
        </p:nvGrpSpPr>
        <p:grpSpPr>
          <a:xfrm>
            <a:off x="327123" y="360751"/>
            <a:ext cx="8468455" cy="4330950"/>
            <a:chOff x="327123" y="360751"/>
            <a:chExt cx="8468455" cy="4330950"/>
          </a:xfrm>
        </p:grpSpPr>
        <p:sp>
          <p:nvSpPr>
            <p:cNvPr id="559" name="Google Shape;559;p17"/>
            <p:cNvSpPr/>
            <p:nvPr/>
          </p:nvSpPr>
          <p:spPr>
            <a:xfrm rot="10800000">
              <a:off x="8717878" y="188697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0" name="Google Shape;560;p17"/>
            <p:cNvSpPr/>
            <p:nvPr/>
          </p:nvSpPr>
          <p:spPr>
            <a:xfrm>
              <a:off x="7377208" y="360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1" name="Google Shape;561;p17"/>
            <p:cNvSpPr/>
            <p:nvPr/>
          </p:nvSpPr>
          <p:spPr>
            <a:xfrm>
              <a:off x="327123" y="3022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2" name="Google Shape;562;p17"/>
            <p:cNvSpPr/>
            <p:nvPr/>
          </p:nvSpPr>
          <p:spPr>
            <a:xfrm>
              <a:off x="2708793"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3" name="Google Shape;563;p17"/>
            <p:cNvSpPr/>
            <p:nvPr/>
          </p:nvSpPr>
          <p:spPr>
            <a:xfrm>
              <a:off x="3472688" y="46140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564" name="Google Shape;564;p17"/>
          <p:cNvGrpSpPr/>
          <p:nvPr/>
        </p:nvGrpSpPr>
        <p:grpSpPr>
          <a:xfrm>
            <a:off x="-177062" y="-182307"/>
            <a:ext cx="3134862" cy="3091407"/>
            <a:chOff x="-177062" y="-182307"/>
            <a:chExt cx="3134862" cy="3091407"/>
          </a:xfrm>
        </p:grpSpPr>
        <p:sp>
          <p:nvSpPr>
            <p:cNvPr id="565" name="Google Shape;565;p17"/>
            <p:cNvSpPr/>
            <p:nvPr/>
          </p:nvSpPr>
          <p:spPr>
            <a:xfrm>
              <a:off x="-120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66" name="Google Shape;566;p17"/>
            <p:cNvSpPr/>
            <p:nvPr/>
          </p:nvSpPr>
          <p:spPr>
            <a:xfrm>
              <a:off x="-141891"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67" name="Google Shape;567;p17"/>
            <p:cNvGrpSpPr/>
            <p:nvPr/>
          </p:nvGrpSpPr>
          <p:grpSpPr>
            <a:xfrm>
              <a:off x="-177062" y="9"/>
              <a:ext cx="2454681" cy="2278610"/>
              <a:chOff x="5398760" y="2293721"/>
              <a:chExt cx="2953888" cy="2742009"/>
            </a:xfrm>
          </p:grpSpPr>
          <p:sp>
            <p:nvSpPr>
              <p:cNvPr id="568" name="Google Shape;568;p17"/>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69" name="Google Shape;569;p17"/>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70" name="Google Shape;570;p17"/>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71" name="Google Shape;571;p17"/>
            <p:cNvGrpSpPr/>
            <p:nvPr/>
          </p:nvGrpSpPr>
          <p:grpSpPr>
            <a:xfrm>
              <a:off x="250881" y="187584"/>
              <a:ext cx="438336" cy="939067"/>
              <a:chOff x="327075" y="263775"/>
              <a:chExt cx="576228" cy="1234478"/>
            </a:xfrm>
          </p:grpSpPr>
          <p:sp>
            <p:nvSpPr>
              <p:cNvPr id="572" name="Google Shape;572;p17"/>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3" name="Google Shape;573;p17"/>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4" name="Google Shape;574;p17"/>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5" name="Google Shape;575;p17"/>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6" name="Google Shape;576;p17"/>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7" name="Google Shape;577;p17"/>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8" name="Google Shape;578;p17"/>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79" name="Google Shape;579;p17"/>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0" name="Google Shape;580;p17"/>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1" name="Google Shape;581;p17"/>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2" name="Google Shape;582;p17"/>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nvGrpSpPr>
          <p:cNvPr id="583" name="Google Shape;583;p17"/>
          <p:cNvGrpSpPr/>
          <p:nvPr/>
        </p:nvGrpSpPr>
        <p:grpSpPr>
          <a:xfrm>
            <a:off x="6130736" y="2312896"/>
            <a:ext cx="3190326" cy="3091407"/>
            <a:chOff x="6130736" y="2312896"/>
            <a:chExt cx="3190326" cy="3091407"/>
          </a:xfrm>
        </p:grpSpPr>
        <p:sp>
          <p:nvSpPr>
            <p:cNvPr id="584" name="Google Shape;584;p17"/>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85" name="Google Shape;585;p17"/>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86" name="Google Shape;586;p17"/>
            <p:cNvGrpSpPr/>
            <p:nvPr/>
          </p:nvGrpSpPr>
          <p:grpSpPr>
            <a:xfrm rot="10800000">
              <a:off x="6866381" y="2915056"/>
              <a:ext cx="2454681" cy="2278610"/>
              <a:chOff x="5398760" y="2293721"/>
              <a:chExt cx="2953888" cy="2742009"/>
            </a:xfrm>
          </p:grpSpPr>
          <p:sp>
            <p:nvSpPr>
              <p:cNvPr id="587" name="Google Shape;587;p17"/>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8" name="Google Shape;588;p17"/>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589" name="Google Shape;589;p17"/>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590" name="Google Shape;590;p17"/>
            <p:cNvGrpSpPr/>
            <p:nvPr/>
          </p:nvGrpSpPr>
          <p:grpSpPr>
            <a:xfrm rot="10800000">
              <a:off x="8487318" y="4095345"/>
              <a:ext cx="438336" cy="939067"/>
              <a:chOff x="327075" y="263775"/>
              <a:chExt cx="576228" cy="1234478"/>
            </a:xfrm>
          </p:grpSpPr>
          <p:sp>
            <p:nvSpPr>
              <p:cNvPr id="591" name="Google Shape;591;p17"/>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2" name="Google Shape;592;p17"/>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3" name="Google Shape;593;p17"/>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4" name="Google Shape;594;p17"/>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5" name="Google Shape;595;p17"/>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6" name="Google Shape;596;p17"/>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7" name="Google Shape;597;p17"/>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8" name="Google Shape;598;p17"/>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599" name="Google Shape;599;p17"/>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00" name="Google Shape;600;p17"/>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01" name="Google Shape;601;p17"/>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2" name="Shape 602"/>
        <p:cNvGrpSpPr/>
        <p:nvPr/>
      </p:nvGrpSpPr>
      <p:grpSpPr>
        <a:xfrm>
          <a:off x="0" y="0"/>
          <a:ext cx="0" cy="0"/>
          <a:chOff x="0" y="0"/>
          <a:chExt cx="0" cy="0"/>
        </a:xfrm>
      </p:grpSpPr>
      <p:sp>
        <p:nvSpPr>
          <p:cNvPr id="603" name="Google Shape;603;p18"/>
          <p:cNvSpPr/>
          <p:nvPr>
            <p:ph idx="2" type="pic"/>
          </p:nvPr>
        </p:nvSpPr>
        <p:spPr>
          <a:xfrm>
            <a:off x="-6650" y="-6650"/>
            <a:ext cx="9150600" cy="5143500"/>
          </a:xfrm>
          <a:prstGeom prst="rect">
            <a:avLst/>
          </a:prstGeom>
          <a:noFill/>
          <a:ln>
            <a:noFill/>
          </a:ln>
        </p:spPr>
      </p:sp>
      <p:sp>
        <p:nvSpPr>
          <p:cNvPr id="604" name="Google Shape;604;p18"/>
          <p:cNvSpPr txBox="1"/>
          <p:nvPr>
            <p:ph type="title"/>
          </p:nvPr>
        </p:nvSpPr>
        <p:spPr>
          <a:xfrm>
            <a:off x="720000" y="3919600"/>
            <a:ext cx="7704000" cy="5304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05" name="Shape 605"/>
        <p:cNvGrpSpPr/>
        <p:nvPr/>
      </p:nvGrpSpPr>
      <p:grpSpPr>
        <a:xfrm>
          <a:off x="0" y="0"/>
          <a:ext cx="0" cy="0"/>
          <a:chOff x="0" y="0"/>
          <a:chExt cx="0" cy="0"/>
        </a:xfrm>
      </p:grpSpPr>
      <p:pic>
        <p:nvPicPr>
          <p:cNvPr id="606" name="Google Shape;606;p19"/>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607" name="Google Shape;607;p19"/>
          <p:cNvSpPr txBox="1"/>
          <p:nvPr>
            <p:ph type="title"/>
          </p:nvPr>
        </p:nvSpPr>
        <p:spPr>
          <a:xfrm>
            <a:off x="1022038" y="1232075"/>
            <a:ext cx="3437100" cy="1810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8" name="Google Shape;608;p19"/>
          <p:cNvSpPr txBox="1"/>
          <p:nvPr>
            <p:ph idx="1" type="subTitle"/>
          </p:nvPr>
        </p:nvSpPr>
        <p:spPr>
          <a:xfrm>
            <a:off x="1022038" y="3042325"/>
            <a:ext cx="3437100" cy="869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09" name="Google Shape;609;p19"/>
          <p:cNvSpPr/>
          <p:nvPr>
            <p:ph idx="2" type="pic"/>
          </p:nvPr>
        </p:nvSpPr>
        <p:spPr>
          <a:xfrm>
            <a:off x="4847538" y="981225"/>
            <a:ext cx="3274500" cy="3181200"/>
          </a:xfrm>
          <a:prstGeom prst="rect">
            <a:avLst/>
          </a:prstGeom>
          <a:noFill/>
          <a:ln cap="flat" cmpd="sng" w="9525">
            <a:solidFill>
              <a:schemeClr val="dk1"/>
            </a:solidFill>
            <a:prstDash val="solid"/>
            <a:round/>
            <a:headEnd len="sm" w="sm" type="none"/>
            <a:tailEnd len="sm" w="sm" type="none"/>
          </a:ln>
        </p:spPr>
      </p:sp>
      <p:sp>
        <p:nvSpPr>
          <p:cNvPr id="610" name="Google Shape;610;p19"/>
          <p:cNvSpPr/>
          <p:nvPr/>
        </p:nvSpPr>
        <p:spPr>
          <a:xfrm rot="10800000">
            <a:off x="6104572"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19"/>
          <p:cNvSpPr/>
          <p:nvPr/>
        </p:nvSpPr>
        <p:spPr>
          <a:xfrm rot="10800000">
            <a:off x="6936219"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12" name="Google Shape;612;p19"/>
          <p:cNvGrpSpPr/>
          <p:nvPr/>
        </p:nvGrpSpPr>
        <p:grpSpPr>
          <a:xfrm rot="10800000">
            <a:off x="6380822" y="3528820"/>
            <a:ext cx="3153725" cy="940604"/>
            <a:chOff x="-104552" y="1952776"/>
            <a:chExt cx="5543549" cy="1653374"/>
          </a:xfrm>
        </p:grpSpPr>
        <p:sp>
          <p:nvSpPr>
            <p:cNvPr id="613" name="Google Shape;613;p19"/>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19"/>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19"/>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19"/>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19"/>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18" name="Google Shape;618;p19"/>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619" name="Google Shape;619;p19"/>
          <p:cNvGrpSpPr/>
          <p:nvPr/>
        </p:nvGrpSpPr>
        <p:grpSpPr>
          <a:xfrm>
            <a:off x="395048" y="281101"/>
            <a:ext cx="8293815" cy="4613550"/>
            <a:chOff x="395048" y="281101"/>
            <a:chExt cx="8293815" cy="4613550"/>
          </a:xfrm>
        </p:grpSpPr>
        <p:sp>
          <p:nvSpPr>
            <p:cNvPr id="620" name="Google Shape;620;p19"/>
            <p:cNvSpPr/>
            <p:nvPr/>
          </p:nvSpPr>
          <p:spPr>
            <a:xfrm>
              <a:off x="395048" y="3239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21" name="Google Shape;621;p19"/>
            <p:cNvSpPr/>
            <p:nvPr/>
          </p:nvSpPr>
          <p:spPr>
            <a:xfrm>
              <a:off x="2140623" y="2811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22" name="Google Shape;622;p19"/>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23" name="Google Shape;623;p19"/>
            <p:cNvSpPr/>
            <p:nvPr/>
          </p:nvSpPr>
          <p:spPr>
            <a:xfrm rot="10800000">
              <a:off x="8611163" y="9035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4" name="Shape 624"/>
        <p:cNvGrpSpPr/>
        <p:nvPr/>
      </p:nvGrpSpPr>
      <p:grpSpPr>
        <a:xfrm>
          <a:off x="0" y="0"/>
          <a:ext cx="0" cy="0"/>
          <a:chOff x="0" y="0"/>
          <a:chExt cx="0" cy="0"/>
        </a:xfrm>
      </p:grpSpPr>
      <p:pic>
        <p:nvPicPr>
          <p:cNvPr id="625" name="Google Shape;625;p20"/>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626" name="Google Shape;626;p20"/>
          <p:cNvSpPr txBox="1"/>
          <p:nvPr>
            <p:ph hasCustomPrompt="1" type="title"/>
          </p:nvPr>
        </p:nvSpPr>
        <p:spPr>
          <a:xfrm>
            <a:off x="1895625" y="1793625"/>
            <a:ext cx="5352900" cy="123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57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627" name="Google Shape;627;p20"/>
          <p:cNvSpPr txBox="1"/>
          <p:nvPr>
            <p:ph idx="1" type="subTitle"/>
          </p:nvPr>
        </p:nvSpPr>
        <p:spPr>
          <a:xfrm>
            <a:off x="1895625" y="2974697"/>
            <a:ext cx="53529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628" name="Google Shape;628;p20"/>
          <p:cNvGrpSpPr/>
          <p:nvPr/>
        </p:nvGrpSpPr>
        <p:grpSpPr>
          <a:xfrm>
            <a:off x="162923" y="313870"/>
            <a:ext cx="8660200" cy="4580781"/>
            <a:chOff x="162923" y="313870"/>
            <a:chExt cx="8660200" cy="4580781"/>
          </a:xfrm>
        </p:grpSpPr>
        <p:sp>
          <p:nvSpPr>
            <p:cNvPr id="629" name="Google Shape;629;p20"/>
            <p:cNvSpPr/>
            <p:nvPr/>
          </p:nvSpPr>
          <p:spPr>
            <a:xfrm flipH="1">
              <a:off x="383206" y="15384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30" name="Google Shape;630;p20"/>
            <p:cNvSpPr/>
            <p:nvPr/>
          </p:nvSpPr>
          <p:spPr>
            <a:xfrm>
              <a:off x="162923" y="35455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31" name="Google Shape;631;p20"/>
            <p:cNvSpPr/>
            <p:nvPr/>
          </p:nvSpPr>
          <p:spPr>
            <a:xfrm>
              <a:off x="8745423" y="11251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32" name="Google Shape;632;p20"/>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33" name="Google Shape;633;p20"/>
            <p:cNvSpPr/>
            <p:nvPr/>
          </p:nvSpPr>
          <p:spPr>
            <a:xfrm rot="10800000">
              <a:off x="4876188" y="31387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634" name="Google Shape;634;p20"/>
          <p:cNvGrpSpPr/>
          <p:nvPr/>
        </p:nvGrpSpPr>
        <p:grpSpPr>
          <a:xfrm>
            <a:off x="-134248" y="-76197"/>
            <a:ext cx="3349901" cy="2781699"/>
            <a:chOff x="-134248" y="-76197"/>
            <a:chExt cx="3349901" cy="2781699"/>
          </a:xfrm>
        </p:grpSpPr>
        <p:sp>
          <p:nvSpPr>
            <p:cNvPr id="635" name="Google Shape;635;p20"/>
            <p:cNvSpPr/>
            <p:nvPr/>
          </p:nvSpPr>
          <p:spPr>
            <a:xfrm>
              <a:off x="-134248" y="-76197"/>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20"/>
            <p:cNvSpPr/>
            <p:nvPr/>
          </p:nvSpPr>
          <p:spPr>
            <a:xfrm>
              <a:off x="-97890" y="-76189"/>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37" name="Google Shape;637;p20"/>
            <p:cNvGrpSpPr/>
            <p:nvPr/>
          </p:nvGrpSpPr>
          <p:grpSpPr>
            <a:xfrm rot="10800000">
              <a:off x="485096" y="574712"/>
              <a:ext cx="2383606" cy="2130790"/>
              <a:chOff x="2439425" y="817125"/>
              <a:chExt cx="2884325" cy="2578400"/>
            </a:xfrm>
          </p:grpSpPr>
          <p:sp>
            <p:nvSpPr>
              <p:cNvPr id="638" name="Google Shape;638;p20"/>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639" name="Google Shape;639;p20"/>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640" name="Google Shape;640;p20"/>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41" name="Google Shape;641;p20"/>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42" name="Google Shape;642;p20"/>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43" name="Google Shape;643;p20"/>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nvGrpSpPr>
          <p:cNvPr id="644" name="Google Shape;644;p20"/>
          <p:cNvGrpSpPr/>
          <p:nvPr/>
        </p:nvGrpSpPr>
        <p:grpSpPr>
          <a:xfrm>
            <a:off x="5934377" y="2491203"/>
            <a:ext cx="3349901" cy="2801174"/>
            <a:chOff x="5934377" y="2491203"/>
            <a:chExt cx="3349901" cy="2801174"/>
          </a:xfrm>
        </p:grpSpPr>
        <p:sp>
          <p:nvSpPr>
            <p:cNvPr id="645" name="Google Shape;645;p20"/>
            <p:cNvSpPr/>
            <p:nvPr/>
          </p:nvSpPr>
          <p:spPr>
            <a:xfrm rot="10800000">
              <a:off x="5934377" y="2631875"/>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20"/>
            <p:cNvSpPr/>
            <p:nvPr/>
          </p:nvSpPr>
          <p:spPr>
            <a:xfrm rot="10800000">
              <a:off x="7355593" y="3789470"/>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47" name="Google Shape;647;p20"/>
            <p:cNvGrpSpPr/>
            <p:nvPr/>
          </p:nvGrpSpPr>
          <p:grpSpPr>
            <a:xfrm>
              <a:off x="6227603" y="2491203"/>
              <a:ext cx="2383606" cy="2130790"/>
              <a:chOff x="2439425" y="817125"/>
              <a:chExt cx="2884325" cy="2578400"/>
            </a:xfrm>
          </p:grpSpPr>
          <p:sp>
            <p:nvSpPr>
              <p:cNvPr id="648" name="Google Shape;648;p20"/>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649" name="Google Shape;649;p20"/>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650" name="Google Shape;650;p20"/>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51" name="Google Shape;651;p20"/>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52" name="Google Shape;652;p20"/>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53" name="Google Shape;653;p20"/>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79" name="Shape 79"/>
        <p:cNvGrpSpPr/>
        <p:nvPr/>
      </p:nvGrpSpPr>
      <p:grpSpPr>
        <a:xfrm>
          <a:off x="0" y="0"/>
          <a:ext cx="0" cy="0"/>
          <a:chOff x="0" y="0"/>
          <a:chExt cx="0" cy="0"/>
        </a:xfrm>
      </p:grpSpPr>
      <p:pic>
        <p:nvPicPr>
          <p:cNvPr id="80" name="Google Shape;80;p3"/>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81" name="Google Shape;8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82" name="Google Shape;82;p3"/>
          <p:cNvGrpSpPr/>
          <p:nvPr/>
        </p:nvGrpSpPr>
        <p:grpSpPr>
          <a:xfrm>
            <a:off x="-189310" y="-1"/>
            <a:ext cx="1476472" cy="1172618"/>
            <a:chOff x="-15828" y="-3"/>
            <a:chExt cx="3098576" cy="2460899"/>
          </a:xfrm>
        </p:grpSpPr>
        <p:sp>
          <p:nvSpPr>
            <p:cNvPr id="83" name="Google Shape;83;p3"/>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3"/>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85" name="Google Shape;85;p3"/>
          <p:cNvGrpSpPr/>
          <p:nvPr/>
        </p:nvGrpSpPr>
        <p:grpSpPr>
          <a:xfrm>
            <a:off x="355803" y="1189901"/>
            <a:ext cx="8184920" cy="3666550"/>
            <a:chOff x="355803" y="1189901"/>
            <a:chExt cx="8184920" cy="3666550"/>
          </a:xfrm>
        </p:grpSpPr>
        <p:sp>
          <p:nvSpPr>
            <p:cNvPr id="86" name="Google Shape;86;p3"/>
            <p:cNvSpPr/>
            <p:nvPr/>
          </p:nvSpPr>
          <p:spPr>
            <a:xfrm rot="10800000">
              <a:off x="355803" y="18902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 name="Google Shape;87;p3"/>
            <p:cNvSpPr/>
            <p:nvPr/>
          </p:nvSpPr>
          <p:spPr>
            <a:xfrm>
              <a:off x="8463023" y="1189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8" name="Google Shape;88;p3"/>
            <p:cNvSpPr/>
            <p:nvPr/>
          </p:nvSpPr>
          <p:spPr>
            <a:xfrm>
              <a:off x="5277698" y="4778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54" name="Shape 654"/>
        <p:cNvGrpSpPr/>
        <p:nvPr/>
      </p:nvGrpSpPr>
      <p:grpSpPr>
        <a:xfrm>
          <a:off x="0" y="0"/>
          <a:ext cx="0" cy="0"/>
          <a:chOff x="0" y="0"/>
          <a:chExt cx="0" cy="0"/>
        </a:xfrm>
      </p:grpSpPr>
      <p:pic>
        <p:nvPicPr>
          <p:cNvPr id="655" name="Google Shape;655;p21"/>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656" name="Google Shape;656;p21"/>
          <p:cNvSpPr txBox="1"/>
          <p:nvPr>
            <p:ph type="title"/>
          </p:nvPr>
        </p:nvSpPr>
        <p:spPr>
          <a:xfrm>
            <a:off x="4269000" y="670225"/>
            <a:ext cx="39171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3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57" name="Google Shape;657;p21"/>
          <p:cNvSpPr txBox="1"/>
          <p:nvPr>
            <p:ph idx="1" type="subTitle"/>
          </p:nvPr>
        </p:nvSpPr>
        <p:spPr>
          <a:xfrm>
            <a:off x="4269000" y="1428225"/>
            <a:ext cx="39171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658" name="Google Shape;658;p21"/>
          <p:cNvSpPr txBox="1"/>
          <p:nvPr>
            <p:ph idx="2" type="title"/>
          </p:nvPr>
        </p:nvSpPr>
        <p:spPr>
          <a:xfrm>
            <a:off x="2613450" y="1967929"/>
            <a:ext cx="39171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3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59" name="Google Shape;659;p21"/>
          <p:cNvSpPr txBox="1"/>
          <p:nvPr>
            <p:ph idx="3" type="subTitle"/>
          </p:nvPr>
        </p:nvSpPr>
        <p:spPr>
          <a:xfrm>
            <a:off x="2613450" y="2728500"/>
            <a:ext cx="39171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660" name="Google Shape;660;p21"/>
          <p:cNvSpPr txBox="1"/>
          <p:nvPr>
            <p:ph idx="4" type="title"/>
          </p:nvPr>
        </p:nvSpPr>
        <p:spPr>
          <a:xfrm>
            <a:off x="1201350" y="3265634"/>
            <a:ext cx="3917100" cy="7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3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661" name="Google Shape;661;p21"/>
          <p:cNvSpPr txBox="1"/>
          <p:nvPr>
            <p:ph idx="5" type="subTitle"/>
          </p:nvPr>
        </p:nvSpPr>
        <p:spPr>
          <a:xfrm>
            <a:off x="1201350" y="4028776"/>
            <a:ext cx="3917100" cy="37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662" name="Google Shape;662;p21"/>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63" name="Google Shape;663;p21"/>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64" name="Google Shape;664;p21"/>
          <p:cNvGrpSpPr/>
          <p:nvPr/>
        </p:nvGrpSpPr>
        <p:grpSpPr>
          <a:xfrm rot="10800000">
            <a:off x="6446400" y="3922931"/>
            <a:ext cx="3153725" cy="940604"/>
            <a:chOff x="-104552" y="1952776"/>
            <a:chExt cx="5543549" cy="1653374"/>
          </a:xfrm>
        </p:grpSpPr>
        <p:sp>
          <p:nvSpPr>
            <p:cNvPr id="665" name="Google Shape;665;p21"/>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21"/>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21"/>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21"/>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21"/>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70" name="Google Shape;670;p21"/>
          <p:cNvGrpSpPr/>
          <p:nvPr/>
        </p:nvGrpSpPr>
        <p:grpSpPr>
          <a:xfrm>
            <a:off x="7041707" y="1867473"/>
            <a:ext cx="2588196" cy="2402549"/>
            <a:chOff x="5398760" y="2293721"/>
            <a:chExt cx="2953888" cy="2742009"/>
          </a:xfrm>
        </p:grpSpPr>
        <p:sp>
          <p:nvSpPr>
            <p:cNvPr id="671" name="Google Shape;671;p21"/>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72" name="Google Shape;672;p21"/>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73" name="Google Shape;673;p21"/>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674" name="Google Shape;674;p21"/>
          <p:cNvGrpSpPr/>
          <p:nvPr/>
        </p:nvGrpSpPr>
        <p:grpSpPr>
          <a:xfrm>
            <a:off x="474823" y="500651"/>
            <a:ext cx="8141950" cy="4308900"/>
            <a:chOff x="474823" y="500651"/>
            <a:chExt cx="8141950" cy="4308900"/>
          </a:xfrm>
        </p:grpSpPr>
        <p:sp>
          <p:nvSpPr>
            <p:cNvPr id="675" name="Google Shape;675;p21"/>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76" name="Google Shape;676;p21"/>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77" name="Google Shape;677;p21"/>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78" name="Google Shape;678;p21"/>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679" name="Shape 679"/>
        <p:cNvGrpSpPr/>
        <p:nvPr/>
      </p:nvGrpSpPr>
      <p:grpSpPr>
        <a:xfrm>
          <a:off x="0" y="0"/>
          <a:ext cx="0" cy="0"/>
          <a:chOff x="0" y="0"/>
          <a:chExt cx="0" cy="0"/>
        </a:xfrm>
      </p:grpSpPr>
      <p:pic>
        <p:nvPicPr>
          <p:cNvPr id="680" name="Google Shape;680;p22"/>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681" name="Google Shape;681;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682" name="Google Shape;682;p22"/>
          <p:cNvGrpSpPr/>
          <p:nvPr/>
        </p:nvGrpSpPr>
        <p:grpSpPr>
          <a:xfrm>
            <a:off x="7382100" y="3346296"/>
            <a:ext cx="2081611" cy="2058007"/>
            <a:chOff x="7382100" y="3346296"/>
            <a:chExt cx="2081611" cy="2058007"/>
          </a:xfrm>
        </p:grpSpPr>
        <p:sp>
          <p:nvSpPr>
            <p:cNvPr id="683" name="Google Shape;683;p22"/>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84" name="Google Shape;684;p22"/>
            <p:cNvGrpSpPr/>
            <p:nvPr/>
          </p:nvGrpSpPr>
          <p:grpSpPr>
            <a:xfrm rot="10800000">
              <a:off x="8487318" y="4095345"/>
              <a:ext cx="438336" cy="939067"/>
              <a:chOff x="327075" y="263775"/>
              <a:chExt cx="576228" cy="1234478"/>
            </a:xfrm>
          </p:grpSpPr>
          <p:sp>
            <p:nvSpPr>
              <p:cNvPr id="685" name="Google Shape;685;p2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86" name="Google Shape;686;p2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87" name="Google Shape;687;p2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88" name="Google Shape;688;p2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89" name="Google Shape;689;p2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0" name="Google Shape;690;p2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1" name="Google Shape;691;p2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2" name="Google Shape;692;p2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3" name="Google Shape;693;p2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4" name="Google Shape;694;p2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5" name="Google Shape;695;p2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cxnSp>
          <p:nvCxnSpPr>
            <p:cNvPr id="696" name="Google Shape;696;p22"/>
            <p:cNvCxnSpPr/>
            <p:nvPr/>
          </p:nvCxnSpPr>
          <p:spPr>
            <a:xfrm flipH="1" rot="10800000">
              <a:off x="7459111"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grpSp>
        <p:nvGrpSpPr>
          <p:cNvPr id="697" name="Google Shape;697;p22"/>
          <p:cNvGrpSpPr/>
          <p:nvPr/>
        </p:nvGrpSpPr>
        <p:grpSpPr>
          <a:xfrm>
            <a:off x="203403" y="275501"/>
            <a:ext cx="7422920" cy="4580950"/>
            <a:chOff x="203403" y="275501"/>
            <a:chExt cx="7422920" cy="4580950"/>
          </a:xfrm>
        </p:grpSpPr>
        <p:sp>
          <p:nvSpPr>
            <p:cNvPr id="698" name="Google Shape;698;p22"/>
            <p:cNvSpPr/>
            <p:nvPr/>
          </p:nvSpPr>
          <p:spPr>
            <a:xfrm rot="10800000">
              <a:off x="203403" y="11282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699" name="Google Shape;699;p22"/>
            <p:cNvSpPr/>
            <p:nvPr/>
          </p:nvSpPr>
          <p:spPr>
            <a:xfrm>
              <a:off x="7548623" y="2755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00" name="Google Shape;700;p22"/>
            <p:cNvSpPr/>
            <p:nvPr/>
          </p:nvSpPr>
          <p:spPr>
            <a:xfrm>
              <a:off x="5811098" y="4778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01" name="Shape 701"/>
        <p:cNvGrpSpPr/>
        <p:nvPr/>
      </p:nvGrpSpPr>
      <p:grpSpPr>
        <a:xfrm>
          <a:off x="0" y="0"/>
          <a:ext cx="0" cy="0"/>
          <a:chOff x="0" y="0"/>
          <a:chExt cx="0" cy="0"/>
        </a:xfrm>
      </p:grpSpPr>
      <p:pic>
        <p:nvPicPr>
          <p:cNvPr id="702" name="Google Shape;702;p23"/>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703" name="Google Shape;703;p23"/>
          <p:cNvSpPr txBox="1"/>
          <p:nvPr>
            <p:ph type="title"/>
          </p:nvPr>
        </p:nvSpPr>
        <p:spPr>
          <a:xfrm>
            <a:off x="720000" y="1685423"/>
            <a:ext cx="3394800" cy="100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4" name="Google Shape;704;p23"/>
          <p:cNvSpPr txBox="1"/>
          <p:nvPr>
            <p:ph idx="1" type="subTitle"/>
          </p:nvPr>
        </p:nvSpPr>
        <p:spPr>
          <a:xfrm>
            <a:off x="720000" y="2610673"/>
            <a:ext cx="33948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05" name="Google Shape;705;p23"/>
          <p:cNvSpPr/>
          <p:nvPr/>
        </p:nvSpPr>
        <p:spPr>
          <a:xfrm flipH="1" rot="10800000">
            <a:off x="-171942" y="2874622"/>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06" name="Google Shape;706;p23"/>
          <p:cNvSpPr/>
          <p:nvPr/>
        </p:nvSpPr>
        <p:spPr>
          <a:xfrm flipH="1" rot="10800000">
            <a:off x="-37225" y="3941181"/>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23"/>
          <p:cNvSpPr/>
          <p:nvPr/>
        </p:nvSpPr>
        <p:spPr>
          <a:xfrm flipH="1">
            <a:off x="6832633" y="-195628"/>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08" name="Google Shape;708;p23"/>
          <p:cNvSpPr/>
          <p:nvPr/>
        </p:nvSpPr>
        <p:spPr>
          <a:xfrm flipH="1">
            <a:off x="7664395" y="-53532"/>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709" name="Shape 709"/>
        <p:cNvGrpSpPr/>
        <p:nvPr/>
      </p:nvGrpSpPr>
      <p:grpSpPr>
        <a:xfrm>
          <a:off x="0" y="0"/>
          <a:ext cx="0" cy="0"/>
          <a:chOff x="0" y="0"/>
          <a:chExt cx="0" cy="0"/>
        </a:xfrm>
      </p:grpSpPr>
      <p:pic>
        <p:nvPicPr>
          <p:cNvPr id="710" name="Google Shape;710;p24"/>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711" name="Google Shape;711;p24"/>
          <p:cNvSpPr txBox="1"/>
          <p:nvPr>
            <p:ph type="title"/>
          </p:nvPr>
        </p:nvSpPr>
        <p:spPr>
          <a:xfrm>
            <a:off x="4800600" y="1812028"/>
            <a:ext cx="3383400" cy="885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2" name="Google Shape;712;p24"/>
          <p:cNvSpPr txBox="1"/>
          <p:nvPr>
            <p:ph idx="1" type="subTitle"/>
          </p:nvPr>
        </p:nvSpPr>
        <p:spPr>
          <a:xfrm>
            <a:off x="4800750" y="2621228"/>
            <a:ext cx="3383400" cy="805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13" name="Google Shape;713;p24"/>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24"/>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715" name="Google Shape;715;p24"/>
          <p:cNvPicPr preferRelativeResize="0"/>
          <p:nvPr/>
        </p:nvPicPr>
        <p:blipFill rotWithShape="1">
          <a:blip r:embed="rId3">
            <a:alphaModFix/>
          </a:blip>
          <a:srcRect b="0" l="0" r="0" t="0"/>
          <a:stretch/>
        </p:blipFill>
        <p:spPr>
          <a:xfrm>
            <a:off x="422075" y="4603988"/>
            <a:ext cx="2007499" cy="318700"/>
          </a:xfrm>
          <a:prstGeom prst="rect">
            <a:avLst/>
          </a:prstGeom>
          <a:noFill/>
          <a:ln>
            <a:noFill/>
          </a:ln>
        </p:spPr>
      </p:pic>
      <p:grpSp>
        <p:nvGrpSpPr>
          <p:cNvPr id="716" name="Google Shape;716;p24"/>
          <p:cNvGrpSpPr/>
          <p:nvPr/>
        </p:nvGrpSpPr>
        <p:grpSpPr>
          <a:xfrm>
            <a:off x="-347226" y="674081"/>
            <a:ext cx="3153725" cy="940604"/>
            <a:chOff x="-104552" y="1952776"/>
            <a:chExt cx="5543549" cy="1653374"/>
          </a:xfrm>
        </p:grpSpPr>
        <p:sp>
          <p:nvSpPr>
            <p:cNvPr id="717" name="Google Shape;717;p24"/>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24"/>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24"/>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24"/>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24"/>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722" name="Shape 722"/>
        <p:cNvGrpSpPr/>
        <p:nvPr/>
      </p:nvGrpSpPr>
      <p:grpSpPr>
        <a:xfrm>
          <a:off x="0" y="0"/>
          <a:ext cx="0" cy="0"/>
          <a:chOff x="0" y="0"/>
          <a:chExt cx="0" cy="0"/>
        </a:xfrm>
      </p:grpSpPr>
      <p:pic>
        <p:nvPicPr>
          <p:cNvPr id="723" name="Google Shape;723;p25"/>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724" name="Google Shape;724;p25"/>
          <p:cNvSpPr txBox="1"/>
          <p:nvPr>
            <p:ph type="title"/>
          </p:nvPr>
        </p:nvSpPr>
        <p:spPr>
          <a:xfrm>
            <a:off x="720000" y="1743450"/>
            <a:ext cx="3479100" cy="93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5" name="Google Shape;725;p25"/>
          <p:cNvSpPr txBox="1"/>
          <p:nvPr>
            <p:ph idx="1" type="subTitle"/>
          </p:nvPr>
        </p:nvSpPr>
        <p:spPr>
          <a:xfrm>
            <a:off x="720000" y="2605400"/>
            <a:ext cx="3479100" cy="8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726" name="Google Shape;726;p25"/>
          <p:cNvGrpSpPr/>
          <p:nvPr/>
        </p:nvGrpSpPr>
        <p:grpSpPr>
          <a:xfrm>
            <a:off x="474823" y="500651"/>
            <a:ext cx="8141950" cy="4308900"/>
            <a:chOff x="474823" y="500651"/>
            <a:chExt cx="8141950" cy="4308900"/>
          </a:xfrm>
        </p:grpSpPr>
        <p:sp>
          <p:nvSpPr>
            <p:cNvPr id="727" name="Google Shape;727;p25"/>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28" name="Google Shape;728;p25"/>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29" name="Google Shape;729;p25"/>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0" name="Google Shape;730;p25"/>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731" name="Google Shape;731;p25"/>
          <p:cNvGrpSpPr/>
          <p:nvPr/>
        </p:nvGrpSpPr>
        <p:grpSpPr>
          <a:xfrm>
            <a:off x="6174736" y="2312896"/>
            <a:ext cx="3288975" cy="3091407"/>
            <a:chOff x="6174736" y="2312896"/>
            <a:chExt cx="3288975" cy="3091407"/>
          </a:xfrm>
        </p:grpSpPr>
        <p:sp>
          <p:nvSpPr>
            <p:cNvPr id="732" name="Google Shape;732;p25"/>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3" name="Google Shape;733;p25"/>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34" name="Google Shape;734;p25"/>
            <p:cNvGrpSpPr/>
            <p:nvPr/>
          </p:nvGrpSpPr>
          <p:grpSpPr>
            <a:xfrm rot="10800000">
              <a:off x="8487318" y="4095345"/>
              <a:ext cx="438336" cy="939067"/>
              <a:chOff x="327075" y="263775"/>
              <a:chExt cx="576228" cy="1234478"/>
            </a:xfrm>
          </p:grpSpPr>
          <p:sp>
            <p:nvSpPr>
              <p:cNvPr id="735" name="Google Shape;735;p25"/>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6" name="Google Shape;736;p25"/>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7" name="Google Shape;737;p25"/>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8" name="Google Shape;738;p25"/>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39" name="Google Shape;739;p25"/>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0" name="Google Shape;740;p25"/>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1" name="Google Shape;741;p25"/>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2" name="Google Shape;742;p25"/>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3" name="Google Shape;743;p25"/>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4" name="Google Shape;744;p25"/>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45" name="Google Shape;745;p25"/>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cxnSp>
          <p:nvCxnSpPr>
            <p:cNvPr id="746" name="Google Shape;746;p25"/>
            <p:cNvCxnSpPr/>
            <p:nvPr/>
          </p:nvCxnSpPr>
          <p:spPr>
            <a:xfrm flipH="1" rot="10800000">
              <a:off x="7459111"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747" name="Google Shape;747;p25"/>
            <p:cNvGrpSpPr/>
            <p:nvPr/>
          </p:nvGrpSpPr>
          <p:grpSpPr>
            <a:xfrm rot="10800000">
              <a:off x="6435739" y="2556191"/>
              <a:ext cx="2953888" cy="2742009"/>
              <a:chOff x="5398760" y="2293721"/>
              <a:chExt cx="2953888" cy="2742009"/>
            </a:xfrm>
          </p:grpSpPr>
          <p:sp>
            <p:nvSpPr>
              <p:cNvPr id="748" name="Google Shape;748;p25"/>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49" name="Google Shape;749;p25"/>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0" name="Google Shape;750;p25"/>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24000">
              <a:srgbClr val="033FA0"/>
            </a:gs>
            <a:gs pos="56000">
              <a:schemeClr val="dk2"/>
            </a:gs>
            <a:gs pos="100000">
              <a:schemeClr val="lt1"/>
            </a:gs>
          </a:gsLst>
          <a:path path="circle">
            <a:fillToRect b="0%" l="100%" r="0%" t="100%"/>
          </a:path>
          <a:tileRect b="-100%" l="0%" r="-100%" t="0%"/>
        </a:gradFill>
      </p:bgPr>
    </p:bg>
    <p:spTree>
      <p:nvGrpSpPr>
        <p:cNvPr id="751" name="Shape 751"/>
        <p:cNvGrpSpPr/>
        <p:nvPr/>
      </p:nvGrpSpPr>
      <p:grpSpPr>
        <a:xfrm>
          <a:off x="0" y="0"/>
          <a:ext cx="0" cy="0"/>
          <a:chOff x="0" y="0"/>
          <a:chExt cx="0" cy="0"/>
        </a:xfrm>
      </p:grpSpPr>
      <p:pic>
        <p:nvPicPr>
          <p:cNvPr id="752" name="Google Shape;752;p26"/>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753" name="Google Shape;753;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754" name="Google Shape;754;p26"/>
          <p:cNvGrpSpPr/>
          <p:nvPr/>
        </p:nvGrpSpPr>
        <p:grpSpPr>
          <a:xfrm flipH="1" rot="10800000">
            <a:off x="327081" y="3998759"/>
            <a:ext cx="438336" cy="939067"/>
            <a:chOff x="327075" y="263775"/>
            <a:chExt cx="576228" cy="1234478"/>
          </a:xfrm>
        </p:grpSpPr>
        <p:sp>
          <p:nvSpPr>
            <p:cNvPr id="755" name="Google Shape;755;p26"/>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56" name="Google Shape;756;p26"/>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57" name="Google Shape;757;p26"/>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58" name="Google Shape;758;p26"/>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59" name="Google Shape;759;p26"/>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0" name="Google Shape;760;p26"/>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1" name="Google Shape;761;p26"/>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2" name="Google Shape;762;p26"/>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3" name="Google Shape;763;p26"/>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4" name="Google Shape;764;p26"/>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65" name="Google Shape;765;p26"/>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766" name="Google Shape;766;p26"/>
          <p:cNvGrpSpPr/>
          <p:nvPr/>
        </p:nvGrpSpPr>
        <p:grpSpPr>
          <a:xfrm>
            <a:off x="-714115" y="113342"/>
            <a:ext cx="1808472" cy="1616657"/>
            <a:chOff x="2439425" y="817125"/>
            <a:chExt cx="2884325" cy="2578400"/>
          </a:xfrm>
        </p:grpSpPr>
        <p:sp>
          <p:nvSpPr>
            <p:cNvPr id="767" name="Google Shape;767;p26"/>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768" name="Google Shape;768;p26"/>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769" name="Google Shape;769;p26"/>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70" name="Google Shape;770;p26"/>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71" name="Google Shape;771;p26"/>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72" name="Google Shape;772;p26"/>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pic>
        <p:nvPicPr>
          <p:cNvPr id="773" name="Google Shape;773;p26"/>
          <p:cNvPicPr preferRelativeResize="0"/>
          <p:nvPr/>
        </p:nvPicPr>
        <p:blipFill rotWithShape="1">
          <a:blip r:embed="rId3">
            <a:alphaModFix/>
          </a:blip>
          <a:srcRect b="0" l="0" r="0" t="0"/>
          <a:stretch/>
        </p:blipFill>
        <p:spPr>
          <a:xfrm>
            <a:off x="8056425" y="196738"/>
            <a:ext cx="2007499" cy="3187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4" name="Shape 774"/>
        <p:cNvGrpSpPr/>
        <p:nvPr/>
      </p:nvGrpSpPr>
      <p:grpSpPr>
        <a:xfrm>
          <a:off x="0" y="0"/>
          <a:ext cx="0" cy="0"/>
          <a:chOff x="0" y="0"/>
          <a:chExt cx="0" cy="0"/>
        </a:xfrm>
      </p:grpSpPr>
      <p:pic>
        <p:nvPicPr>
          <p:cNvPr id="775" name="Google Shape;775;p27"/>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776" name="Google Shape;776;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7" name="Google Shape;777;p27"/>
          <p:cNvSpPr txBox="1"/>
          <p:nvPr>
            <p:ph idx="1" type="subTitle"/>
          </p:nvPr>
        </p:nvSpPr>
        <p:spPr>
          <a:xfrm>
            <a:off x="5055284" y="360874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8" name="Google Shape;778;p27"/>
          <p:cNvSpPr txBox="1"/>
          <p:nvPr>
            <p:ph idx="2" type="subTitle"/>
          </p:nvPr>
        </p:nvSpPr>
        <p:spPr>
          <a:xfrm>
            <a:off x="1583300" y="3608749"/>
            <a:ext cx="2505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9" name="Google Shape;779;p27"/>
          <p:cNvSpPr txBox="1"/>
          <p:nvPr>
            <p:ph idx="3" type="subTitle"/>
          </p:nvPr>
        </p:nvSpPr>
        <p:spPr>
          <a:xfrm>
            <a:off x="5055275" y="3300725"/>
            <a:ext cx="2505600" cy="39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80" name="Google Shape;780;p27"/>
          <p:cNvSpPr txBox="1"/>
          <p:nvPr>
            <p:ph idx="4" type="subTitle"/>
          </p:nvPr>
        </p:nvSpPr>
        <p:spPr>
          <a:xfrm>
            <a:off x="1583075" y="3300725"/>
            <a:ext cx="2505600" cy="39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81" name="Google Shape;781;p27"/>
          <p:cNvGrpSpPr/>
          <p:nvPr/>
        </p:nvGrpSpPr>
        <p:grpSpPr>
          <a:xfrm>
            <a:off x="-402690" y="2312896"/>
            <a:ext cx="3288975" cy="3091407"/>
            <a:chOff x="-402690" y="2312896"/>
            <a:chExt cx="3288975" cy="3091407"/>
          </a:xfrm>
        </p:grpSpPr>
        <p:sp>
          <p:nvSpPr>
            <p:cNvPr id="782" name="Google Shape;782;p27"/>
            <p:cNvSpPr/>
            <p:nvPr/>
          </p:nvSpPr>
          <p:spPr>
            <a:xfrm flipH="1" rot="10800000">
              <a:off x="-191715"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3" name="Google Shape;783;p27"/>
            <p:cNvSpPr/>
            <p:nvPr/>
          </p:nvSpPr>
          <p:spPr>
            <a:xfrm flipH="1" rot="10800000">
              <a:off x="-21340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84" name="Google Shape;784;p27"/>
            <p:cNvGrpSpPr/>
            <p:nvPr/>
          </p:nvGrpSpPr>
          <p:grpSpPr>
            <a:xfrm flipH="1" rot="10800000">
              <a:off x="135366" y="4095345"/>
              <a:ext cx="438336" cy="939067"/>
              <a:chOff x="327075" y="263775"/>
              <a:chExt cx="576228" cy="1234478"/>
            </a:xfrm>
          </p:grpSpPr>
          <p:sp>
            <p:nvSpPr>
              <p:cNvPr id="785" name="Google Shape;785;p27"/>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6" name="Google Shape;786;p27"/>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7" name="Google Shape;787;p27"/>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8" name="Google Shape;788;p27"/>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89" name="Google Shape;789;p27"/>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0" name="Google Shape;790;p27"/>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1" name="Google Shape;791;p27"/>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2" name="Google Shape;792;p27"/>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3" name="Google Shape;793;p27"/>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4" name="Google Shape;794;p27"/>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795" name="Google Shape;795;p27"/>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cxnSp>
          <p:nvCxnSpPr>
            <p:cNvPr id="796" name="Google Shape;796;p27"/>
            <p:cNvCxnSpPr/>
            <p:nvPr/>
          </p:nvCxnSpPr>
          <p:spPr>
            <a:xfrm rot="10800000">
              <a:off x="-402690"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797" name="Google Shape;797;p27"/>
            <p:cNvGrpSpPr/>
            <p:nvPr/>
          </p:nvGrpSpPr>
          <p:grpSpPr>
            <a:xfrm flipH="1" rot="10800000">
              <a:off x="-100006" y="2556191"/>
              <a:ext cx="2953888" cy="2742009"/>
              <a:chOff x="5398760" y="2293721"/>
              <a:chExt cx="2953888" cy="2742009"/>
            </a:xfrm>
          </p:grpSpPr>
          <p:sp>
            <p:nvSpPr>
              <p:cNvPr id="798" name="Google Shape;798;p27"/>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99" name="Google Shape;799;p27"/>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00" name="Google Shape;800;p27"/>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801" name="Google Shape;801;p27"/>
          <p:cNvGrpSpPr/>
          <p:nvPr/>
        </p:nvGrpSpPr>
        <p:grpSpPr>
          <a:xfrm>
            <a:off x="474823" y="500651"/>
            <a:ext cx="8141950" cy="4308900"/>
            <a:chOff x="474823" y="500651"/>
            <a:chExt cx="8141950" cy="4308900"/>
          </a:xfrm>
        </p:grpSpPr>
        <p:sp>
          <p:nvSpPr>
            <p:cNvPr id="802" name="Google Shape;802;p27"/>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03" name="Google Shape;803;p27"/>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04" name="Google Shape;804;p27"/>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05" name="Google Shape;805;p27"/>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06" name="Shape 806"/>
        <p:cNvGrpSpPr/>
        <p:nvPr/>
      </p:nvGrpSpPr>
      <p:grpSpPr>
        <a:xfrm>
          <a:off x="0" y="0"/>
          <a:ext cx="0" cy="0"/>
          <a:chOff x="0" y="0"/>
          <a:chExt cx="0" cy="0"/>
        </a:xfrm>
      </p:grpSpPr>
      <p:pic>
        <p:nvPicPr>
          <p:cNvPr id="807" name="Google Shape;807;p28"/>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808" name="Google Shape;808;p28"/>
          <p:cNvSpPr txBox="1"/>
          <p:nvPr>
            <p:ph type="title"/>
          </p:nvPr>
        </p:nvSpPr>
        <p:spPr>
          <a:xfrm>
            <a:off x="2347950" y="707777"/>
            <a:ext cx="4448100" cy="122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09" name="Google Shape;809;p28"/>
          <p:cNvSpPr txBox="1"/>
          <p:nvPr>
            <p:ph idx="1" type="subTitle"/>
          </p:nvPr>
        </p:nvSpPr>
        <p:spPr>
          <a:xfrm>
            <a:off x="2347900" y="1841450"/>
            <a:ext cx="4448100" cy="105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10" name="Google Shape;810;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Archivo"/>
                <a:ea typeface="Archivo"/>
                <a:cs typeface="Archivo"/>
                <a:sym typeface="Archivo"/>
              </a:rPr>
              <a:t>CREDITS:</a:t>
            </a:r>
            <a:r>
              <a:rPr b="0" i="0" lang="en" sz="1200" u="none" cap="none" strike="noStrike">
                <a:solidFill>
                  <a:schemeClr val="dk1"/>
                </a:solidFill>
                <a:latin typeface="Archivo"/>
                <a:ea typeface="Archivo"/>
                <a:cs typeface="Archivo"/>
                <a:sym typeface="Archivo"/>
              </a:rPr>
              <a:t> This presentation template was created by </a:t>
            </a:r>
            <a:r>
              <a:rPr b="1" i="0" lang="en" sz="1200" u="sng" cap="none" strike="noStrike">
                <a:solidFill>
                  <a:schemeClr val="hlink"/>
                </a:solidFill>
                <a:latin typeface="Archivo"/>
                <a:ea typeface="Archivo"/>
                <a:cs typeface="Archivo"/>
                <a:sym typeface="Archivo"/>
                <a:hlinkClick r:id="rId3"/>
              </a:rPr>
              <a:t>Slidesgo</a:t>
            </a:r>
            <a:r>
              <a:rPr b="0" i="0" lang="en" sz="1200" u="none" cap="none" strike="noStrike">
                <a:solidFill>
                  <a:schemeClr val="dk1"/>
                </a:solidFill>
                <a:latin typeface="Archivo"/>
                <a:ea typeface="Archivo"/>
                <a:cs typeface="Archivo"/>
                <a:sym typeface="Archivo"/>
              </a:rPr>
              <a:t>, and includes icons by </a:t>
            </a:r>
            <a:r>
              <a:rPr b="1" i="0" lang="en" sz="1200" u="sng" cap="none" strike="noStrike">
                <a:solidFill>
                  <a:schemeClr val="hlink"/>
                </a:solidFill>
                <a:latin typeface="Archivo"/>
                <a:ea typeface="Archivo"/>
                <a:cs typeface="Archivo"/>
                <a:sym typeface="Archivo"/>
                <a:hlinkClick r:id="rId4"/>
              </a:rPr>
              <a:t>Flaticon</a:t>
            </a:r>
            <a:r>
              <a:rPr b="0" i="0" lang="en" sz="1200" u="none" cap="none" strike="noStrike">
                <a:solidFill>
                  <a:schemeClr val="dk1"/>
                </a:solidFill>
                <a:latin typeface="Archivo"/>
                <a:ea typeface="Archivo"/>
                <a:cs typeface="Archivo"/>
                <a:sym typeface="Archivo"/>
              </a:rPr>
              <a:t>, and infographics &amp; images by </a:t>
            </a:r>
            <a:r>
              <a:rPr b="1" i="0" lang="en" sz="1200" u="sng" cap="none" strike="noStrike">
                <a:solidFill>
                  <a:schemeClr val="hlink"/>
                </a:solidFill>
                <a:latin typeface="Archivo"/>
                <a:ea typeface="Archivo"/>
                <a:cs typeface="Archivo"/>
                <a:sym typeface="Archivo"/>
                <a:hlinkClick r:id="rId5"/>
              </a:rPr>
              <a:t>Freepik</a:t>
            </a:r>
            <a:r>
              <a:rPr b="0" i="0" lang="en" sz="1200" u="sng" cap="none" strike="noStrike">
                <a:solidFill>
                  <a:schemeClr val="dk1"/>
                </a:solidFill>
                <a:latin typeface="Archivo"/>
                <a:ea typeface="Archivo"/>
                <a:cs typeface="Archivo"/>
                <a:sym typeface="Archivo"/>
              </a:rPr>
              <a:t> </a:t>
            </a:r>
            <a:endParaRPr b="1" i="0" sz="1200" u="sng" cap="none" strike="noStrike">
              <a:solidFill>
                <a:schemeClr val="dk1"/>
              </a:solidFill>
              <a:latin typeface="Archivo"/>
              <a:ea typeface="Archivo"/>
              <a:cs typeface="Archivo"/>
              <a:sym typeface="Archivo"/>
            </a:endParaRPr>
          </a:p>
        </p:txBody>
      </p:sp>
      <p:sp>
        <p:nvSpPr>
          <p:cNvPr id="811" name="Google Shape;811;p28"/>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812" name="Google Shape;812;p28"/>
          <p:cNvGrpSpPr/>
          <p:nvPr/>
        </p:nvGrpSpPr>
        <p:grpSpPr>
          <a:xfrm>
            <a:off x="15510" y="-76204"/>
            <a:ext cx="2953888" cy="2742009"/>
            <a:chOff x="5398760" y="2293721"/>
            <a:chExt cx="2953888" cy="2742009"/>
          </a:xfrm>
        </p:grpSpPr>
        <p:sp>
          <p:nvSpPr>
            <p:cNvPr id="813" name="Google Shape;813;p28"/>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4" name="Google Shape;814;p28"/>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5" name="Google Shape;815;p28"/>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816" name="Google Shape;816;p28"/>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nvGrpSpPr>
          <p:cNvPr id="817" name="Google Shape;817;p28"/>
          <p:cNvGrpSpPr/>
          <p:nvPr/>
        </p:nvGrpSpPr>
        <p:grpSpPr>
          <a:xfrm rot="10800000">
            <a:off x="6207139" y="2556191"/>
            <a:ext cx="2953888" cy="2742009"/>
            <a:chOff x="5398760" y="2293721"/>
            <a:chExt cx="2953888" cy="2742009"/>
          </a:xfrm>
        </p:grpSpPr>
        <p:sp>
          <p:nvSpPr>
            <p:cNvPr id="818" name="Google Shape;818;p28"/>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19" name="Google Shape;819;p28"/>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20" name="Google Shape;820;p28"/>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1" name="Shape 821"/>
        <p:cNvGrpSpPr/>
        <p:nvPr/>
      </p:nvGrpSpPr>
      <p:grpSpPr>
        <a:xfrm>
          <a:off x="0" y="0"/>
          <a:ext cx="0" cy="0"/>
          <a:chOff x="0" y="0"/>
          <a:chExt cx="0" cy="0"/>
        </a:xfrm>
      </p:grpSpPr>
      <p:pic>
        <p:nvPicPr>
          <p:cNvPr id="822" name="Google Shape;822;p29"/>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823" name="Google Shape;823;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4" name="Google Shape;824;p29"/>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grpSp>
        <p:nvGrpSpPr>
          <p:cNvPr id="825" name="Google Shape;825;p29"/>
          <p:cNvGrpSpPr/>
          <p:nvPr/>
        </p:nvGrpSpPr>
        <p:grpSpPr>
          <a:xfrm flipH="1">
            <a:off x="6159903" y="2312896"/>
            <a:ext cx="3288975" cy="3091407"/>
            <a:chOff x="-402690" y="2312896"/>
            <a:chExt cx="3288975" cy="3091407"/>
          </a:xfrm>
        </p:grpSpPr>
        <p:sp>
          <p:nvSpPr>
            <p:cNvPr id="826" name="Google Shape;826;p29"/>
            <p:cNvSpPr/>
            <p:nvPr/>
          </p:nvSpPr>
          <p:spPr>
            <a:xfrm flipH="1" rot="10800000">
              <a:off x="-191715"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27" name="Google Shape;827;p29"/>
            <p:cNvSpPr/>
            <p:nvPr/>
          </p:nvSpPr>
          <p:spPr>
            <a:xfrm flipH="1" rot="10800000">
              <a:off x="-21340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828" name="Google Shape;828;p29"/>
            <p:cNvGrpSpPr/>
            <p:nvPr/>
          </p:nvGrpSpPr>
          <p:grpSpPr>
            <a:xfrm flipH="1" rot="10800000">
              <a:off x="135366" y="4095345"/>
              <a:ext cx="438336" cy="939067"/>
              <a:chOff x="327075" y="263775"/>
              <a:chExt cx="576228" cy="1234478"/>
            </a:xfrm>
          </p:grpSpPr>
          <p:sp>
            <p:nvSpPr>
              <p:cNvPr id="829" name="Google Shape;829;p29"/>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0" name="Google Shape;830;p29"/>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1" name="Google Shape;831;p29"/>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2" name="Google Shape;832;p29"/>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3" name="Google Shape;833;p29"/>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4" name="Google Shape;834;p29"/>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5" name="Google Shape;835;p29"/>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6" name="Google Shape;836;p29"/>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7" name="Google Shape;837;p29"/>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8" name="Google Shape;838;p29"/>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39" name="Google Shape;839;p29"/>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cxnSp>
          <p:nvCxnSpPr>
            <p:cNvPr id="840" name="Google Shape;840;p29"/>
            <p:cNvCxnSpPr/>
            <p:nvPr/>
          </p:nvCxnSpPr>
          <p:spPr>
            <a:xfrm rot="10800000">
              <a:off x="-402690"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841" name="Google Shape;841;p29"/>
            <p:cNvGrpSpPr/>
            <p:nvPr/>
          </p:nvGrpSpPr>
          <p:grpSpPr>
            <a:xfrm flipH="1" rot="10800000">
              <a:off x="-100006" y="2556191"/>
              <a:ext cx="2953888" cy="2742009"/>
              <a:chOff x="5398760" y="2293721"/>
              <a:chExt cx="2953888" cy="2742009"/>
            </a:xfrm>
          </p:grpSpPr>
          <p:sp>
            <p:nvSpPr>
              <p:cNvPr id="842" name="Google Shape;842;p29"/>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3" name="Google Shape;843;p29"/>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44" name="Google Shape;844;p29"/>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845" name="Google Shape;845;p29"/>
          <p:cNvGrpSpPr/>
          <p:nvPr/>
        </p:nvGrpSpPr>
        <p:grpSpPr>
          <a:xfrm flipH="1">
            <a:off x="429414" y="500651"/>
            <a:ext cx="8141950" cy="4308900"/>
            <a:chOff x="474823" y="500651"/>
            <a:chExt cx="8141950" cy="4308900"/>
          </a:xfrm>
        </p:grpSpPr>
        <p:sp>
          <p:nvSpPr>
            <p:cNvPr id="846" name="Google Shape;846;p29"/>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47" name="Google Shape;847;p29"/>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48" name="Google Shape;848;p29"/>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49" name="Google Shape;849;p29"/>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0" name="Shape 85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lt2"/>
            </a:gs>
            <a:gs pos="24000">
              <a:srgbClr val="033FA0"/>
            </a:gs>
            <a:gs pos="56000">
              <a:schemeClr val="dk2"/>
            </a:gs>
            <a:gs pos="100000">
              <a:schemeClr val="lt1"/>
            </a:gs>
          </a:gsLst>
          <a:path path="circle">
            <a:fillToRect b="0%" l="0%" r="100%" t="100%"/>
          </a:path>
          <a:tileRect b="-100%" l="-100%" r="0%" t="0%"/>
        </a:gradFill>
      </p:bgPr>
    </p:bg>
    <p:spTree>
      <p:nvGrpSpPr>
        <p:cNvPr id="89" name="Shape 89"/>
        <p:cNvGrpSpPr/>
        <p:nvPr/>
      </p:nvGrpSpPr>
      <p:grpSpPr>
        <a:xfrm>
          <a:off x="0" y="0"/>
          <a:ext cx="0" cy="0"/>
          <a:chOff x="0" y="0"/>
          <a:chExt cx="0" cy="0"/>
        </a:xfrm>
      </p:grpSpPr>
      <p:pic>
        <p:nvPicPr>
          <p:cNvPr id="90" name="Google Shape;90;p4"/>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91" name="Google Shape;91;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4"/>
          <p:cNvSpPr txBox="1"/>
          <p:nvPr>
            <p:ph idx="1" type="subTitle"/>
          </p:nvPr>
        </p:nvSpPr>
        <p:spPr>
          <a:xfrm>
            <a:off x="1736820" y="2037168"/>
            <a:ext cx="27816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3" name="Google Shape;93;p4"/>
          <p:cNvSpPr txBox="1"/>
          <p:nvPr>
            <p:ph idx="2" type="subTitle"/>
          </p:nvPr>
        </p:nvSpPr>
        <p:spPr>
          <a:xfrm>
            <a:off x="5416181" y="2037168"/>
            <a:ext cx="27816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4" name="Google Shape;94;p4"/>
          <p:cNvSpPr txBox="1"/>
          <p:nvPr>
            <p:ph idx="3" type="subTitle"/>
          </p:nvPr>
        </p:nvSpPr>
        <p:spPr>
          <a:xfrm>
            <a:off x="1736820" y="3774200"/>
            <a:ext cx="27816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5" name="Google Shape;95;p4"/>
          <p:cNvSpPr txBox="1"/>
          <p:nvPr>
            <p:ph idx="4" type="subTitle"/>
          </p:nvPr>
        </p:nvSpPr>
        <p:spPr>
          <a:xfrm>
            <a:off x="5416181" y="3774200"/>
            <a:ext cx="27816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6" name="Google Shape;96;p4"/>
          <p:cNvSpPr txBox="1"/>
          <p:nvPr>
            <p:ph idx="5" type="title"/>
          </p:nvPr>
        </p:nvSpPr>
        <p:spPr>
          <a:xfrm>
            <a:off x="946225" y="173560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1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7" name="Google Shape;97;p4"/>
          <p:cNvSpPr txBox="1"/>
          <p:nvPr>
            <p:ph idx="6" type="title"/>
          </p:nvPr>
        </p:nvSpPr>
        <p:spPr>
          <a:xfrm>
            <a:off x="946225" y="347515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1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8" name="Google Shape;98;p4"/>
          <p:cNvSpPr txBox="1"/>
          <p:nvPr>
            <p:ph idx="7" type="title"/>
          </p:nvPr>
        </p:nvSpPr>
        <p:spPr>
          <a:xfrm>
            <a:off x="4650500" y="173560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1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99" name="Google Shape;99;p4"/>
          <p:cNvSpPr txBox="1"/>
          <p:nvPr>
            <p:ph idx="8" type="title"/>
          </p:nvPr>
        </p:nvSpPr>
        <p:spPr>
          <a:xfrm>
            <a:off x="4627702" y="347515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1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0" name="Google Shape;100;p4"/>
          <p:cNvSpPr txBox="1"/>
          <p:nvPr>
            <p:ph idx="9" type="subTitle"/>
          </p:nvPr>
        </p:nvSpPr>
        <p:spPr>
          <a:xfrm>
            <a:off x="1736809" y="1549550"/>
            <a:ext cx="2781600" cy="62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4"/>
          <p:cNvSpPr txBox="1"/>
          <p:nvPr>
            <p:ph idx="13" type="subTitle"/>
          </p:nvPr>
        </p:nvSpPr>
        <p:spPr>
          <a:xfrm>
            <a:off x="5416176" y="1549550"/>
            <a:ext cx="2781600" cy="625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4"/>
          <p:cNvSpPr txBox="1"/>
          <p:nvPr>
            <p:ph idx="14" type="subTitle"/>
          </p:nvPr>
        </p:nvSpPr>
        <p:spPr>
          <a:xfrm>
            <a:off x="1736809" y="3321175"/>
            <a:ext cx="2781600" cy="59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 name="Google Shape;103;p4"/>
          <p:cNvSpPr txBox="1"/>
          <p:nvPr>
            <p:ph idx="15" type="subTitle"/>
          </p:nvPr>
        </p:nvSpPr>
        <p:spPr>
          <a:xfrm>
            <a:off x="5416176" y="3321175"/>
            <a:ext cx="2781600" cy="59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4" name="Google Shape;104;p4"/>
          <p:cNvGrpSpPr/>
          <p:nvPr/>
        </p:nvGrpSpPr>
        <p:grpSpPr>
          <a:xfrm>
            <a:off x="282475" y="301263"/>
            <a:ext cx="8579350" cy="4540973"/>
            <a:chOff x="282475" y="301263"/>
            <a:chExt cx="8579350" cy="4540973"/>
          </a:xfrm>
        </p:grpSpPr>
        <p:grpSp>
          <p:nvGrpSpPr>
            <p:cNvPr id="105" name="Google Shape;105;p4"/>
            <p:cNvGrpSpPr/>
            <p:nvPr/>
          </p:nvGrpSpPr>
          <p:grpSpPr>
            <a:xfrm>
              <a:off x="8686750" y="301263"/>
              <a:ext cx="175075" cy="2067598"/>
              <a:chOff x="8612875" y="179969"/>
              <a:chExt cx="175075" cy="2067598"/>
            </a:xfrm>
          </p:grpSpPr>
          <p:pic>
            <p:nvPicPr>
              <p:cNvPr id="106" name="Google Shape;106;p4"/>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107" name="Google Shape;107;p4"/>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nvGrpSpPr>
            <p:cNvPr id="108" name="Google Shape;108;p4"/>
            <p:cNvGrpSpPr/>
            <p:nvPr/>
          </p:nvGrpSpPr>
          <p:grpSpPr>
            <a:xfrm>
              <a:off x="282475" y="2774638"/>
              <a:ext cx="175075" cy="2067598"/>
              <a:chOff x="8612875" y="179969"/>
              <a:chExt cx="175075" cy="2067598"/>
            </a:xfrm>
          </p:grpSpPr>
          <p:pic>
            <p:nvPicPr>
              <p:cNvPr id="109" name="Google Shape;109;p4"/>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110" name="Google Shape;110;p4"/>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grpSp>
        <p:nvGrpSpPr>
          <p:cNvPr id="111" name="Google Shape;111;p4"/>
          <p:cNvGrpSpPr/>
          <p:nvPr/>
        </p:nvGrpSpPr>
        <p:grpSpPr>
          <a:xfrm>
            <a:off x="-1" y="0"/>
            <a:ext cx="9165378" cy="5143500"/>
            <a:chOff x="-1" y="0"/>
            <a:chExt cx="9165378" cy="5143500"/>
          </a:xfrm>
        </p:grpSpPr>
        <p:sp>
          <p:nvSpPr>
            <p:cNvPr id="112" name="Google Shape;112;p4"/>
            <p:cNvSpPr/>
            <p:nvPr/>
          </p:nvSpPr>
          <p:spPr>
            <a:xfrm>
              <a:off x="-1"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4"/>
            <p:cNvSpPr/>
            <p:nvPr/>
          </p:nvSpPr>
          <p:spPr>
            <a:xfrm rot="10800000">
              <a:off x="6914274" y="455225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14" name="Google Shape;114;p4"/>
          <p:cNvGrpSpPr/>
          <p:nvPr/>
        </p:nvGrpSpPr>
        <p:grpSpPr>
          <a:xfrm>
            <a:off x="412640" y="780839"/>
            <a:ext cx="6228528" cy="4212394"/>
            <a:chOff x="412640" y="780839"/>
            <a:chExt cx="6228528" cy="4212394"/>
          </a:xfrm>
        </p:grpSpPr>
        <p:grpSp>
          <p:nvGrpSpPr>
            <p:cNvPr id="115" name="Google Shape;115;p4"/>
            <p:cNvGrpSpPr/>
            <p:nvPr/>
          </p:nvGrpSpPr>
          <p:grpSpPr>
            <a:xfrm>
              <a:off x="412640" y="780839"/>
              <a:ext cx="1127828" cy="71819"/>
              <a:chOff x="-230925" y="1276800"/>
              <a:chExt cx="1822900" cy="116100"/>
            </a:xfrm>
          </p:grpSpPr>
          <p:sp>
            <p:nvSpPr>
              <p:cNvPr id="116" name="Google Shape;116;p4"/>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7" name="Google Shape;117;p4"/>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8" name="Google Shape;118;p4"/>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9" name="Google Shape;119;p4"/>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0" name="Google Shape;120;p4"/>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1" name="Google Shape;121;p4"/>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2" name="Google Shape;122;p4"/>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3" name="Google Shape;123;p4"/>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4" name="Google Shape;124;p4"/>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125" name="Google Shape;125;p4"/>
            <p:cNvGrpSpPr/>
            <p:nvPr/>
          </p:nvGrpSpPr>
          <p:grpSpPr>
            <a:xfrm>
              <a:off x="5513340" y="4921414"/>
              <a:ext cx="1127828" cy="71819"/>
              <a:chOff x="-230925" y="1276800"/>
              <a:chExt cx="1822900" cy="116100"/>
            </a:xfrm>
          </p:grpSpPr>
          <p:sp>
            <p:nvSpPr>
              <p:cNvPr id="126" name="Google Shape;126;p4"/>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7" name="Google Shape;127;p4"/>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8" name="Google Shape;128;p4"/>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9" name="Google Shape;129;p4"/>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0" name="Google Shape;130;p4"/>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1" name="Google Shape;131;p4"/>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2" name="Google Shape;132;p4"/>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3" name="Google Shape;133;p4"/>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4" name="Google Shape;134;p4"/>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grpSp>
        <p:nvGrpSpPr>
          <p:cNvPr id="135" name="Google Shape;135;p4"/>
          <p:cNvGrpSpPr/>
          <p:nvPr/>
        </p:nvGrpSpPr>
        <p:grpSpPr>
          <a:xfrm>
            <a:off x="635523" y="591251"/>
            <a:ext cx="7443150" cy="4250975"/>
            <a:chOff x="635523" y="591251"/>
            <a:chExt cx="7443150" cy="4250975"/>
          </a:xfrm>
        </p:grpSpPr>
        <p:sp>
          <p:nvSpPr>
            <p:cNvPr id="136" name="Google Shape;136;p4"/>
            <p:cNvSpPr/>
            <p:nvPr/>
          </p:nvSpPr>
          <p:spPr>
            <a:xfrm>
              <a:off x="8000973" y="5912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37" name="Google Shape;137;p4"/>
            <p:cNvSpPr/>
            <p:nvPr/>
          </p:nvSpPr>
          <p:spPr>
            <a:xfrm>
              <a:off x="4188698" y="47645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38" name="Google Shape;138;p4"/>
            <p:cNvSpPr/>
            <p:nvPr/>
          </p:nvSpPr>
          <p:spPr>
            <a:xfrm>
              <a:off x="635523" y="15040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51" name="Shape 851"/>
        <p:cNvGrpSpPr/>
        <p:nvPr/>
      </p:nvGrpSpPr>
      <p:grpSpPr>
        <a:xfrm>
          <a:off x="0" y="0"/>
          <a:ext cx="0" cy="0"/>
          <a:chOff x="0" y="0"/>
          <a:chExt cx="0" cy="0"/>
        </a:xfrm>
      </p:grpSpPr>
      <p:pic>
        <p:nvPicPr>
          <p:cNvPr id="852" name="Google Shape;852;p31"/>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grpSp>
        <p:nvGrpSpPr>
          <p:cNvPr id="853" name="Google Shape;853;p31"/>
          <p:cNvGrpSpPr/>
          <p:nvPr/>
        </p:nvGrpSpPr>
        <p:grpSpPr>
          <a:xfrm>
            <a:off x="327123" y="360751"/>
            <a:ext cx="8468455" cy="4330950"/>
            <a:chOff x="327123" y="360751"/>
            <a:chExt cx="8468455" cy="4330950"/>
          </a:xfrm>
        </p:grpSpPr>
        <p:sp>
          <p:nvSpPr>
            <p:cNvPr id="854" name="Google Shape;854;p31"/>
            <p:cNvSpPr/>
            <p:nvPr/>
          </p:nvSpPr>
          <p:spPr>
            <a:xfrm rot="10800000">
              <a:off x="8717878" y="188697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5" name="Google Shape;855;p31"/>
            <p:cNvSpPr/>
            <p:nvPr/>
          </p:nvSpPr>
          <p:spPr>
            <a:xfrm>
              <a:off x="7377208" y="360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6" name="Google Shape;856;p31"/>
            <p:cNvSpPr/>
            <p:nvPr/>
          </p:nvSpPr>
          <p:spPr>
            <a:xfrm>
              <a:off x="327123" y="3022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7" name="Google Shape;857;p31"/>
            <p:cNvSpPr/>
            <p:nvPr/>
          </p:nvSpPr>
          <p:spPr>
            <a:xfrm>
              <a:off x="2708793"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58" name="Google Shape;858;p31"/>
            <p:cNvSpPr/>
            <p:nvPr/>
          </p:nvSpPr>
          <p:spPr>
            <a:xfrm>
              <a:off x="3472688" y="46140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859" name="Google Shape;859;p31"/>
          <p:cNvGrpSpPr/>
          <p:nvPr/>
        </p:nvGrpSpPr>
        <p:grpSpPr>
          <a:xfrm>
            <a:off x="0" y="1"/>
            <a:ext cx="9144000" cy="5143499"/>
            <a:chOff x="0" y="1"/>
            <a:chExt cx="9144000" cy="5143499"/>
          </a:xfrm>
        </p:grpSpPr>
        <p:sp>
          <p:nvSpPr>
            <p:cNvPr id="860" name="Google Shape;860;p31"/>
            <p:cNvSpPr/>
            <p:nvPr/>
          </p:nvSpPr>
          <p:spPr>
            <a:xfrm flipH="1" rot="10800000">
              <a:off x="0" y="4643321"/>
              <a:ext cx="1904362" cy="500179"/>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1" name="Google Shape;861;p31"/>
            <p:cNvSpPr/>
            <p:nvPr/>
          </p:nvSpPr>
          <p:spPr>
            <a:xfrm flipH="1">
              <a:off x="7239638" y="1"/>
              <a:ext cx="1904362" cy="5001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2" name="Shape 862"/>
        <p:cNvGrpSpPr/>
        <p:nvPr/>
      </p:nvGrpSpPr>
      <p:grpSpPr>
        <a:xfrm>
          <a:off x="0" y="0"/>
          <a:ext cx="0" cy="0"/>
          <a:chOff x="0" y="0"/>
          <a:chExt cx="0" cy="0"/>
        </a:xfrm>
      </p:grpSpPr>
      <p:pic>
        <p:nvPicPr>
          <p:cNvPr id="863" name="Google Shape;863;p32"/>
          <p:cNvPicPr preferRelativeResize="0"/>
          <p:nvPr/>
        </p:nvPicPr>
        <p:blipFill rotWithShape="1">
          <a:blip r:embed="rId2">
            <a:alphaModFix/>
          </a:blip>
          <a:srcRect b="0" l="0" r="0" t="0"/>
          <a:stretch/>
        </p:blipFill>
        <p:spPr>
          <a:xfrm>
            <a:off x="75" y="0"/>
            <a:ext cx="9144003" cy="5143501"/>
          </a:xfrm>
          <a:prstGeom prst="rect">
            <a:avLst/>
          </a:prstGeom>
          <a:noFill/>
          <a:ln>
            <a:noFill/>
          </a:ln>
        </p:spPr>
      </p:pic>
      <p:grpSp>
        <p:nvGrpSpPr>
          <p:cNvPr id="864" name="Google Shape;864;p32"/>
          <p:cNvGrpSpPr/>
          <p:nvPr/>
        </p:nvGrpSpPr>
        <p:grpSpPr>
          <a:xfrm>
            <a:off x="250881" y="187584"/>
            <a:ext cx="438336" cy="939067"/>
            <a:chOff x="327075" y="263775"/>
            <a:chExt cx="576228" cy="1234478"/>
          </a:xfrm>
        </p:grpSpPr>
        <p:sp>
          <p:nvSpPr>
            <p:cNvPr id="865" name="Google Shape;865;p3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6" name="Google Shape;866;p3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7" name="Google Shape;867;p3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8" name="Google Shape;868;p3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69" name="Google Shape;869;p3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0" name="Google Shape;870;p3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1" name="Google Shape;871;p3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2" name="Google Shape;872;p3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3" name="Google Shape;873;p3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4" name="Google Shape;874;p3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5" name="Google Shape;875;p3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876" name="Google Shape;876;p32"/>
          <p:cNvGrpSpPr/>
          <p:nvPr/>
        </p:nvGrpSpPr>
        <p:grpSpPr>
          <a:xfrm>
            <a:off x="-287175" y="-182307"/>
            <a:ext cx="4252789" cy="3328719"/>
            <a:chOff x="-287175" y="-182307"/>
            <a:chExt cx="4252789" cy="3328719"/>
          </a:xfrm>
        </p:grpSpPr>
        <p:sp>
          <p:nvSpPr>
            <p:cNvPr id="877" name="Google Shape;877;p32"/>
            <p:cNvSpPr/>
            <p:nvPr/>
          </p:nvSpPr>
          <p:spPr>
            <a:xfrm>
              <a:off x="-92037" y="-76212"/>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8" name="Google Shape;878;p32"/>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79" name="Google Shape;879;p32"/>
            <p:cNvSpPr/>
            <p:nvPr/>
          </p:nvSpPr>
          <p:spPr>
            <a:xfrm>
              <a:off x="-97890"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880" name="Google Shape;880;p32"/>
            <p:cNvCxnSpPr/>
            <p:nvPr/>
          </p:nvCxnSpPr>
          <p:spPr>
            <a:xfrm flipH="1">
              <a:off x="-287175" y="-128900"/>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881" name="Google Shape;881;p32"/>
            <p:cNvGrpSpPr/>
            <p:nvPr/>
          </p:nvGrpSpPr>
          <p:grpSpPr>
            <a:xfrm>
              <a:off x="15510" y="-76204"/>
              <a:ext cx="2953888" cy="2742009"/>
              <a:chOff x="5398760" y="2293721"/>
              <a:chExt cx="2953888" cy="2742009"/>
            </a:xfrm>
          </p:grpSpPr>
          <p:sp>
            <p:nvSpPr>
              <p:cNvPr id="882" name="Google Shape;882;p3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3" name="Google Shape;883;p3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884" name="Google Shape;884;p3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885" name="Google Shape;885;p32"/>
            <p:cNvGrpSpPr/>
            <p:nvPr/>
          </p:nvGrpSpPr>
          <p:grpSpPr>
            <a:xfrm>
              <a:off x="1075946" y="469703"/>
              <a:ext cx="2383606" cy="2130790"/>
              <a:chOff x="2439425" y="817125"/>
              <a:chExt cx="2884325" cy="2578400"/>
            </a:xfrm>
          </p:grpSpPr>
          <p:sp>
            <p:nvSpPr>
              <p:cNvPr id="886" name="Google Shape;886;p3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887" name="Google Shape;887;p3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888" name="Google Shape;888;p3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89" name="Google Shape;889;p3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0" name="Google Shape;890;p3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1" name="Google Shape;891;p3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nvGrpSpPr>
          <p:cNvPr id="892" name="Google Shape;892;p32"/>
          <p:cNvGrpSpPr/>
          <p:nvPr/>
        </p:nvGrpSpPr>
        <p:grpSpPr>
          <a:xfrm rot="10800000">
            <a:off x="8487318" y="4095345"/>
            <a:ext cx="438336" cy="939067"/>
            <a:chOff x="327075" y="263775"/>
            <a:chExt cx="576228" cy="1234478"/>
          </a:xfrm>
        </p:grpSpPr>
        <p:sp>
          <p:nvSpPr>
            <p:cNvPr id="893" name="Google Shape;893;p3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4" name="Google Shape;894;p3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5" name="Google Shape;895;p3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6" name="Google Shape;896;p3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7" name="Google Shape;897;p3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8" name="Google Shape;898;p3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899" name="Google Shape;899;p3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00" name="Google Shape;900;p3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01" name="Google Shape;901;p3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02" name="Google Shape;902;p3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03" name="Google Shape;903;p3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904" name="Google Shape;904;p32"/>
          <p:cNvGrpSpPr/>
          <p:nvPr/>
        </p:nvGrpSpPr>
        <p:grpSpPr>
          <a:xfrm>
            <a:off x="5210922" y="2075584"/>
            <a:ext cx="4252789" cy="3328719"/>
            <a:chOff x="5210922" y="2075584"/>
            <a:chExt cx="4252789" cy="3328719"/>
          </a:xfrm>
        </p:grpSpPr>
        <p:sp>
          <p:nvSpPr>
            <p:cNvPr id="905" name="Google Shape;905;p32"/>
            <p:cNvSpPr/>
            <p:nvPr/>
          </p:nvSpPr>
          <p:spPr>
            <a:xfrm rot="10800000">
              <a:off x="5210922" y="2075584"/>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6" name="Google Shape;906;p32"/>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07" name="Google Shape;907;p32"/>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908" name="Google Shape;908;p32"/>
            <p:cNvCxnSpPr/>
            <p:nvPr/>
          </p:nvCxnSpPr>
          <p:spPr>
            <a:xfrm flipH="1" rot="10800000">
              <a:off x="7459111" y="3346296"/>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909" name="Google Shape;909;p32"/>
            <p:cNvGrpSpPr/>
            <p:nvPr/>
          </p:nvGrpSpPr>
          <p:grpSpPr>
            <a:xfrm rot="10800000">
              <a:off x="6207139" y="2556191"/>
              <a:ext cx="2953888" cy="2742009"/>
              <a:chOff x="5398760" y="2293721"/>
              <a:chExt cx="2953888" cy="2742009"/>
            </a:xfrm>
          </p:grpSpPr>
          <p:sp>
            <p:nvSpPr>
              <p:cNvPr id="910" name="Google Shape;910;p3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1" name="Google Shape;911;p3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912" name="Google Shape;912;p3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913" name="Google Shape;913;p32"/>
            <p:cNvGrpSpPr/>
            <p:nvPr/>
          </p:nvGrpSpPr>
          <p:grpSpPr>
            <a:xfrm rot="10800000">
              <a:off x="5716984" y="2621504"/>
              <a:ext cx="2383606" cy="2130790"/>
              <a:chOff x="2439425" y="817125"/>
              <a:chExt cx="2884325" cy="2578400"/>
            </a:xfrm>
          </p:grpSpPr>
          <p:sp>
            <p:nvSpPr>
              <p:cNvPr id="914" name="Google Shape;914;p3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915" name="Google Shape;915;p3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916" name="Google Shape;916;p3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17" name="Google Shape;917;p3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18" name="Google Shape;918;p3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19" name="Google Shape;919;p3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pic>
        <p:nvPicPr>
          <p:cNvPr id="140" name="Google Shape;140;p5"/>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141" name="Google Shape;141;p5"/>
          <p:cNvSpPr txBox="1"/>
          <p:nvPr>
            <p:ph type="title"/>
          </p:nvPr>
        </p:nvSpPr>
        <p:spPr>
          <a:xfrm>
            <a:off x="2135550" y="1374650"/>
            <a:ext cx="4872900" cy="146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72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2" name="Google Shape;142;p5"/>
          <p:cNvSpPr txBox="1"/>
          <p:nvPr>
            <p:ph idx="1" type="subTitle"/>
          </p:nvPr>
        </p:nvSpPr>
        <p:spPr>
          <a:xfrm>
            <a:off x="2135550" y="2694975"/>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43" name="Google Shape;143;p5"/>
          <p:cNvGrpSpPr/>
          <p:nvPr/>
        </p:nvGrpSpPr>
        <p:grpSpPr>
          <a:xfrm>
            <a:off x="175811" y="211114"/>
            <a:ext cx="8792378" cy="4771619"/>
            <a:chOff x="175811" y="211114"/>
            <a:chExt cx="8792378" cy="4771619"/>
          </a:xfrm>
        </p:grpSpPr>
        <p:grpSp>
          <p:nvGrpSpPr>
            <p:cNvPr id="144" name="Google Shape;144;p5"/>
            <p:cNvGrpSpPr/>
            <p:nvPr/>
          </p:nvGrpSpPr>
          <p:grpSpPr>
            <a:xfrm>
              <a:off x="175811" y="211114"/>
              <a:ext cx="1127828" cy="71819"/>
              <a:chOff x="-230925" y="1276800"/>
              <a:chExt cx="1822900" cy="116100"/>
            </a:xfrm>
          </p:grpSpPr>
          <p:sp>
            <p:nvSpPr>
              <p:cNvPr id="145" name="Google Shape;145;p5"/>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6" name="Google Shape;146;p5"/>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7" name="Google Shape;147;p5"/>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8" name="Google Shape;148;p5"/>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9" name="Google Shape;149;p5"/>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0" name="Google Shape;150;p5"/>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1" name="Google Shape;151;p5"/>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2" name="Google Shape;152;p5"/>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3" name="Google Shape;153;p5"/>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154" name="Google Shape;154;p5"/>
            <p:cNvGrpSpPr/>
            <p:nvPr/>
          </p:nvGrpSpPr>
          <p:grpSpPr>
            <a:xfrm>
              <a:off x="7840361" y="4910914"/>
              <a:ext cx="1127828" cy="71819"/>
              <a:chOff x="-230925" y="1276800"/>
              <a:chExt cx="1822900" cy="116100"/>
            </a:xfrm>
          </p:grpSpPr>
          <p:sp>
            <p:nvSpPr>
              <p:cNvPr id="155" name="Google Shape;155;p5"/>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5"/>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7" name="Google Shape;157;p5"/>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8" name="Google Shape;158;p5"/>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9" name="Google Shape;159;p5"/>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0" name="Google Shape;160;p5"/>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1" name="Google Shape;161;p5"/>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2" name="Google Shape;162;p5"/>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3" name="Google Shape;163;p5"/>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5686"/>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grpSp>
        <p:nvGrpSpPr>
          <p:cNvPr id="164" name="Google Shape;164;p5"/>
          <p:cNvGrpSpPr/>
          <p:nvPr/>
        </p:nvGrpSpPr>
        <p:grpSpPr>
          <a:xfrm>
            <a:off x="453723" y="438451"/>
            <a:ext cx="8053000" cy="4196425"/>
            <a:chOff x="453723" y="438451"/>
            <a:chExt cx="8053000" cy="4196425"/>
          </a:xfrm>
        </p:grpSpPr>
        <p:sp>
          <p:nvSpPr>
            <p:cNvPr id="165" name="Google Shape;165;p5"/>
            <p:cNvSpPr/>
            <p:nvPr/>
          </p:nvSpPr>
          <p:spPr>
            <a:xfrm>
              <a:off x="453723" y="13746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6" name="Google Shape;166;p5"/>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7" name="Google Shape;167;p5"/>
            <p:cNvSpPr/>
            <p:nvPr/>
          </p:nvSpPr>
          <p:spPr>
            <a:xfrm>
              <a:off x="8429023" y="363748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68" name="Google Shape;168;p5"/>
            <p:cNvSpPr/>
            <p:nvPr/>
          </p:nvSpPr>
          <p:spPr>
            <a:xfrm>
              <a:off x="4745473" y="45571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169" name="Google Shape;169;p5"/>
          <p:cNvGrpSpPr/>
          <p:nvPr/>
        </p:nvGrpSpPr>
        <p:grpSpPr>
          <a:xfrm>
            <a:off x="-58048" y="2415003"/>
            <a:ext cx="3349901" cy="2801174"/>
            <a:chOff x="-58048" y="2415003"/>
            <a:chExt cx="3349901" cy="2801174"/>
          </a:xfrm>
        </p:grpSpPr>
        <p:sp>
          <p:nvSpPr>
            <p:cNvPr id="170" name="Google Shape;170;p5"/>
            <p:cNvSpPr/>
            <p:nvPr/>
          </p:nvSpPr>
          <p:spPr>
            <a:xfrm flipH="1" rot="10800000">
              <a:off x="-58048" y="2555675"/>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5"/>
            <p:cNvSpPr/>
            <p:nvPr/>
          </p:nvSpPr>
          <p:spPr>
            <a:xfrm flipH="1" rot="10800000">
              <a:off x="-21690" y="3713270"/>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72" name="Google Shape;172;p5"/>
            <p:cNvGrpSpPr/>
            <p:nvPr/>
          </p:nvGrpSpPr>
          <p:grpSpPr>
            <a:xfrm flipH="1">
              <a:off x="615021" y="2415003"/>
              <a:ext cx="2383606" cy="2130790"/>
              <a:chOff x="2439425" y="817125"/>
              <a:chExt cx="2884325" cy="2578400"/>
            </a:xfrm>
          </p:grpSpPr>
          <p:sp>
            <p:nvSpPr>
              <p:cNvPr id="173" name="Google Shape;173;p5"/>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174" name="Google Shape;174;p5"/>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175" name="Google Shape;175;p5"/>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76" name="Google Shape;176;p5"/>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77" name="Google Shape;177;p5"/>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78" name="Google Shape;178;p5"/>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nvGrpSpPr>
          <p:cNvPr id="179" name="Google Shape;179;p5"/>
          <p:cNvGrpSpPr/>
          <p:nvPr/>
        </p:nvGrpSpPr>
        <p:grpSpPr>
          <a:xfrm>
            <a:off x="5858177" y="3"/>
            <a:ext cx="3349901" cy="2781699"/>
            <a:chOff x="5858177" y="3"/>
            <a:chExt cx="3349901" cy="2781699"/>
          </a:xfrm>
        </p:grpSpPr>
        <p:sp>
          <p:nvSpPr>
            <p:cNvPr id="180" name="Google Shape;180;p5"/>
            <p:cNvSpPr/>
            <p:nvPr/>
          </p:nvSpPr>
          <p:spPr>
            <a:xfrm flipH="1">
              <a:off x="5858177" y="3"/>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5"/>
            <p:cNvSpPr/>
            <p:nvPr/>
          </p:nvSpPr>
          <p:spPr>
            <a:xfrm flipH="1">
              <a:off x="7279393" y="11"/>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2" name="Google Shape;182;p5"/>
            <p:cNvGrpSpPr/>
            <p:nvPr/>
          </p:nvGrpSpPr>
          <p:grpSpPr>
            <a:xfrm flipH="1" rot="10800000">
              <a:off x="6205128" y="650912"/>
              <a:ext cx="2383606" cy="2130790"/>
              <a:chOff x="2439425" y="817125"/>
              <a:chExt cx="2884325" cy="2578400"/>
            </a:xfrm>
          </p:grpSpPr>
          <p:sp>
            <p:nvSpPr>
              <p:cNvPr id="183" name="Google Shape;183;p5"/>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184" name="Google Shape;184;p5"/>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185" name="Google Shape;185;p5"/>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6" name="Google Shape;186;p5"/>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7" name="Google Shape;187;p5"/>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88" name="Google Shape;188;p5"/>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9" name="Shape 189"/>
        <p:cNvGrpSpPr/>
        <p:nvPr/>
      </p:nvGrpSpPr>
      <p:grpSpPr>
        <a:xfrm>
          <a:off x="0" y="0"/>
          <a:ext cx="0" cy="0"/>
          <a:chOff x="0" y="0"/>
          <a:chExt cx="0" cy="0"/>
        </a:xfrm>
      </p:grpSpPr>
      <p:pic>
        <p:nvPicPr>
          <p:cNvPr id="190" name="Google Shape;190;p6"/>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191" name="Google Shape;191;p6"/>
          <p:cNvSpPr txBox="1"/>
          <p:nvPr>
            <p:ph type="title"/>
          </p:nvPr>
        </p:nvSpPr>
        <p:spPr>
          <a:xfrm>
            <a:off x="2038200" y="2397048"/>
            <a:ext cx="5067600" cy="13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2" name="Google Shape;192;p6"/>
          <p:cNvSpPr txBox="1"/>
          <p:nvPr>
            <p:ph idx="2" type="title"/>
          </p:nvPr>
        </p:nvSpPr>
        <p:spPr>
          <a:xfrm>
            <a:off x="3916000" y="1068077"/>
            <a:ext cx="1312200" cy="1226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2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93" name="Google Shape;193;p6"/>
          <p:cNvSpPr txBox="1"/>
          <p:nvPr>
            <p:ph idx="1" type="subTitle"/>
          </p:nvPr>
        </p:nvSpPr>
        <p:spPr>
          <a:xfrm>
            <a:off x="2038200" y="3700423"/>
            <a:ext cx="5067600" cy="375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94" name="Google Shape;194;p6"/>
          <p:cNvGrpSpPr/>
          <p:nvPr/>
        </p:nvGrpSpPr>
        <p:grpSpPr>
          <a:xfrm>
            <a:off x="422075" y="272938"/>
            <a:ext cx="8358174" cy="4649750"/>
            <a:chOff x="422075" y="272938"/>
            <a:chExt cx="8358174" cy="4649750"/>
          </a:xfrm>
        </p:grpSpPr>
        <p:pic>
          <p:nvPicPr>
            <p:cNvPr id="195" name="Google Shape;195;p6"/>
            <p:cNvPicPr preferRelativeResize="0"/>
            <p:nvPr/>
          </p:nvPicPr>
          <p:blipFill rotWithShape="1">
            <a:blip r:embed="rId3">
              <a:alphaModFix/>
            </a:blip>
            <a:srcRect b="0" l="0" r="0" t="0"/>
            <a:stretch/>
          </p:blipFill>
          <p:spPr>
            <a:xfrm>
              <a:off x="6772750" y="272938"/>
              <a:ext cx="2007499" cy="318700"/>
            </a:xfrm>
            <a:prstGeom prst="rect">
              <a:avLst/>
            </a:prstGeom>
            <a:noFill/>
            <a:ln>
              <a:noFill/>
            </a:ln>
          </p:spPr>
        </p:pic>
        <p:pic>
          <p:nvPicPr>
            <p:cNvPr id="196" name="Google Shape;196;p6"/>
            <p:cNvPicPr preferRelativeResize="0"/>
            <p:nvPr/>
          </p:nvPicPr>
          <p:blipFill rotWithShape="1">
            <a:blip r:embed="rId3">
              <a:alphaModFix/>
            </a:blip>
            <a:srcRect b="0" l="0" r="0" t="0"/>
            <a:stretch/>
          </p:blipFill>
          <p:spPr>
            <a:xfrm>
              <a:off x="422075" y="4603988"/>
              <a:ext cx="2007499" cy="318700"/>
            </a:xfrm>
            <a:prstGeom prst="rect">
              <a:avLst/>
            </a:prstGeom>
            <a:noFill/>
            <a:ln>
              <a:noFill/>
            </a:ln>
          </p:spPr>
        </p:pic>
      </p:grpSp>
      <p:grpSp>
        <p:nvGrpSpPr>
          <p:cNvPr id="197" name="Google Shape;197;p6"/>
          <p:cNvGrpSpPr/>
          <p:nvPr/>
        </p:nvGrpSpPr>
        <p:grpSpPr>
          <a:xfrm>
            <a:off x="344373" y="438451"/>
            <a:ext cx="8346250" cy="4379600"/>
            <a:chOff x="344373" y="438451"/>
            <a:chExt cx="8346250" cy="4379600"/>
          </a:xfrm>
        </p:grpSpPr>
        <p:sp>
          <p:nvSpPr>
            <p:cNvPr id="198" name="Google Shape;198;p6"/>
            <p:cNvSpPr/>
            <p:nvPr/>
          </p:nvSpPr>
          <p:spPr>
            <a:xfrm>
              <a:off x="8612923" y="16146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99" name="Google Shape;199;p6"/>
            <p:cNvSpPr/>
            <p:nvPr/>
          </p:nvSpPr>
          <p:spPr>
            <a:xfrm>
              <a:off x="4758448" y="47403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00" name="Google Shape;200;p6"/>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01" name="Google Shape;201;p6"/>
            <p:cNvSpPr/>
            <p:nvPr/>
          </p:nvSpPr>
          <p:spPr>
            <a:xfrm>
              <a:off x="344373" y="31808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202" name="Google Shape;202;p6"/>
          <p:cNvGrpSpPr/>
          <p:nvPr/>
        </p:nvGrpSpPr>
        <p:grpSpPr>
          <a:xfrm>
            <a:off x="-347226" y="-3"/>
            <a:ext cx="3429974" cy="2460899"/>
            <a:chOff x="-347226" y="-3"/>
            <a:chExt cx="3429974" cy="2460899"/>
          </a:xfrm>
        </p:grpSpPr>
        <p:sp>
          <p:nvSpPr>
            <p:cNvPr id="203" name="Google Shape;203;p6"/>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6"/>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05" name="Google Shape;205;p6"/>
            <p:cNvGrpSpPr/>
            <p:nvPr/>
          </p:nvGrpSpPr>
          <p:grpSpPr>
            <a:xfrm>
              <a:off x="-347226" y="674081"/>
              <a:ext cx="3153725" cy="940604"/>
              <a:chOff x="-104552" y="1952776"/>
              <a:chExt cx="5543549" cy="1653374"/>
            </a:xfrm>
          </p:grpSpPr>
          <p:sp>
            <p:nvSpPr>
              <p:cNvPr id="206" name="Google Shape;206;p6"/>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6"/>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6"/>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6"/>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6"/>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11" name="Google Shape;211;p6"/>
          <p:cNvGrpSpPr/>
          <p:nvPr/>
        </p:nvGrpSpPr>
        <p:grpSpPr>
          <a:xfrm>
            <a:off x="6071578" y="2682610"/>
            <a:ext cx="3429974" cy="2460899"/>
            <a:chOff x="6071578" y="2682610"/>
            <a:chExt cx="3429974" cy="2460899"/>
          </a:xfrm>
        </p:grpSpPr>
        <p:sp>
          <p:nvSpPr>
            <p:cNvPr id="212" name="Google Shape;212;p6"/>
            <p:cNvSpPr/>
            <p:nvPr/>
          </p:nvSpPr>
          <p:spPr>
            <a:xfrm rot="10800000">
              <a:off x="6071578"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6"/>
            <p:cNvSpPr/>
            <p:nvPr/>
          </p:nvSpPr>
          <p:spPr>
            <a:xfrm rot="10800000">
              <a:off x="6887399"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14" name="Google Shape;214;p6"/>
            <p:cNvGrpSpPr/>
            <p:nvPr/>
          </p:nvGrpSpPr>
          <p:grpSpPr>
            <a:xfrm rot="10800000">
              <a:off x="6347827" y="3528820"/>
              <a:ext cx="3153725" cy="940604"/>
              <a:chOff x="-104552" y="1952776"/>
              <a:chExt cx="5543549" cy="1653374"/>
            </a:xfrm>
          </p:grpSpPr>
          <p:sp>
            <p:nvSpPr>
              <p:cNvPr id="215" name="Google Shape;215;p6"/>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6"/>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6"/>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6"/>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6"/>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220" name="Shape 220"/>
        <p:cNvGrpSpPr/>
        <p:nvPr/>
      </p:nvGrpSpPr>
      <p:grpSpPr>
        <a:xfrm>
          <a:off x="0" y="0"/>
          <a:ext cx="0" cy="0"/>
          <a:chOff x="0" y="0"/>
          <a:chExt cx="0" cy="0"/>
        </a:xfrm>
      </p:grpSpPr>
      <p:pic>
        <p:nvPicPr>
          <p:cNvPr id="221" name="Google Shape;221;p7"/>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222" name="Google Shape;222;p7"/>
          <p:cNvSpPr txBox="1"/>
          <p:nvPr>
            <p:ph type="title"/>
          </p:nvPr>
        </p:nvSpPr>
        <p:spPr>
          <a:xfrm>
            <a:off x="2201600" y="1821450"/>
            <a:ext cx="47409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3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23" name="Google Shape;223;p7"/>
          <p:cNvSpPr txBox="1"/>
          <p:nvPr>
            <p:ph idx="1" type="subTitle"/>
          </p:nvPr>
        </p:nvSpPr>
        <p:spPr>
          <a:xfrm>
            <a:off x="2201600" y="2317950"/>
            <a:ext cx="4740900" cy="106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224" name="Google Shape;224;p7"/>
          <p:cNvGrpSpPr/>
          <p:nvPr/>
        </p:nvGrpSpPr>
        <p:grpSpPr>
          <a:xfrm>
            <a:off x="-92453" y="-89652"/>
            <a:ext cx="9328906" cy="5768930"/>
            <a:chOff x="-92453" y="-89652"/>
            <a:chExt cx="9328906" cy="5768930"/>
          </a:xfrm>
        </p:grpSpPr>
        <p:grpSp>
          <p:nvGrpSpPr>
            <p:cNvPr id="225" name="Google Shape;225;p7"/>
            <p:cNvGrpSpPr/>
            <p:nvPr/>
          </p:nvGrpSpPr>
          <p:grpSpPr>
            <a:xfrm>
              <a:off x="-92453" y="-89652"/>
              <a:ext cx="2588196" cy="2402549"/>
              <a:chOff x="5398760" y="2293721"/>
              <a:chExt cx="2953888" cy="2742009"/>
            </a:xfrm>
          </p:grpSpPr>
          <p:sp>
            <p:nvSpPr>
              <p:cNvPr id="226" name="Google Shape;226;p7"/>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 name="Google Shape;227;p7"/>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8" name="Google Shape;228;p7"/>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3921"/>
                    </a:srgbClr>
                  </a:gs>
                </a:gsLst>
                <a:lin ang="8100019"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229" name="Google Shape;229;p7"/>
            <p:cNvGrpSpPr/>
            <p:nvPr/>
          </p:nvGrpSpPr>
          <p:grpSpPr>
            <a:xfrm rot="10800000">
              <a:off x="6648257" y="3276729"/>
              <a:ext cx="2588196" cy="2402549"/>
              <a:chOff x="5398760" y="2293721"/>
              <a:chExt cx="2953888" cy="2742009"/>
            </a:xfrm>
          </p:grpSpPr>
          <p:sp>
            <p:nvSpPr>
              <p:cNvPr id="230" name="Google Shape;230;p7"/>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1" name="Google Shape;231;p7"/>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2" name="Google Shape;232;p7"/>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233" name="Google Shape;233;p7"/>
          <p:cNvGrpSpPr/>
          <p:nvPr/>
        </p:nvGrpSpPr>
        <p:grpSpPr>
          <a:xfrm>
            <a:off x="474823" y="500651"/>
            <a:ext cx="8246880" cy="4308900"/>
            <a:chOff x="474823" y="500651"/>
            <a:chExt cx="8246880" cy="4308900"/>
          </a:xfrm>
        </p:grpSpPr>
        <p:sp>
          <p:nvSpPr>
            <p:cNvPr id="234" name="Google Shape;234;p7"/>
            <p:cNvSpPr/>
            <p:nvPr/>
          </p:nvSpPr>
          <p:spPr>
            <a:xfrm rot="10800000">
              <a:off x="8644003" y="28314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35" name="Google Shape;235;p7"/>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36" name="Google Shape;236;p7"/>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37" name="Google Shape;237;p7"/>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38" name="Google Shape;238;p7"/>
            <p:cNvSpPr/>
            <p:nvPr/>
          </p:nvSpPr>
          <p:spPr>
            <a:xfrm>
              <a:off x="6423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239" name="Google Shape;239;p7"/>
          <p:cNvGrpSpPr/>
          <p:nvPr/>
        </p:nvGrpSpPr>
        <p:grpSpPr>
          <a:xfrm>
            <a:off x="-456125" y="2312896"/>
            <a:ext cx="3469389" cy="3091407"/>
            <a:chOff x="-456125" y="2312896"/>
            <a:chExt cx="3469389" cy="3091407"/>
          </a:xfrm>
        </p:grpSpPr>
        <p:sp>
          <p:nvSpPr>
            <p:cNvPr id="240" name="Google Shape;240;p7"/>
            <p:cNvSpPr/>
            <p:nvPr/>
          </p:nvSpPr>
          <p:spPr>
            <a:xfrm flipH="1" rot="10800000">
              <a:off x="-6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41" name="Google Shape;241;p7"/>
            <p:cNvSpPr/>
            <p:nvPr/>
          </p:nvSpPr>
          <p:spPr>
            <a:xfrm flipH="1" rot="10800000">
              <a:off x="-8642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42" name="Google Shape;242;p7"/>
            <p:cNvGrpSpPr/>
            <p:nvPr/>
          </p:nvGrpSpPr>
          <p:grpSpPr>
            <a:xfrm flipH="1" rot="10800000">
              <a:off x="-456125" y="3922931"/>
              <a:ext cx="3153725" cy="940604"/>
              <a:chOff x="-104552" y="1952776"/>
              <a:chExt cx="5543549" cy="1653374"/>
            </a:xfrm>
          </p:grpSpPr>
          <p:sp>
            <p:nvSpPr>
              <p:cNvPr id="243" name="Google Shape;243;p7"/>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7"/>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7"/>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7"/>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7"/>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grpSp>
        <p:nvGrpSpPr>
          <p:cNvPr id="248" name="Google Shape;248;p7"/>
          <p:cNvGrpSpPr/>
          <p:nvPr/>
        </p:nvGrpSpPr>
        <p:grpSpPr>
          <a:xfrm>
            <a:off x="6186200" y="-182307"/>
            <a:ext cx="3413925" cy="3091407"/>
            <a:chOff x="6186200" y="-182307"/>
            <a:chExt cx="3413925" cy="3091407"/>
          </a:xfrm>
        </p:grpSpPr>
        <p:sp>
          <p:nvSpPr>
            <p:cNvPr id="249" name="Google Shape;249;p7"/>
            <p:cNvSpPr/>
            <p:nvPr/>
          </p:nvSpPr>
          <p:spPr>
            <a:xfrm flipH="1">
              <a:off x="618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50" name="Google Shape;250;p7"/>
            <p:cNvSpPr/>
            <p:nvPr/>
          </p:nvSpPr>
          <p:spPr>
            <a:xfrm flipH="1">
              <a:off x="7393564"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51" name="Google Shape;251;p7"/>
            <p:cNvGrpSpPr/>
            <p:nvPr/>
          </p:nvGrpSpPr>
          <p:grpSpPr>
            <a:xfrm flipH="1">
              <a:off x="6446400" y="98856"/>
              <a:ext cx="3153725" cy="940604"/>
              <a:chOff x="-104552" y="1952776"/>
              <a:chExt cx="5543549" cy="1653374"/>
            </a:xfrm>
          </p:grpSpPr>
          <p:sp>
            <p:nvSpPr>
              <p:cNvPr id="252" name="Google Shape;252;p7"/>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7"/>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7"/>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7"/>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7"/>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57" name="Shape 257"/>
        <p:cNvGrpSpPr/>
        <p:nvPr/>
      </p:nvGrpSpPr>
      <p:grpSpPr>
        <a:xfrm>
          <a:off x="0" y="0"/>
          <a:ext cx="0" cy="0"/>
          <a:chOff x="0" y="0"/>
          <a:chExt cx="0" cy="0"/>
        </a:xfrm>
      </p:grpSpPr>
      <p:pic>
        <p:nvPicPr>
          <p:cNvPr id="258" name="Google Shape;258;p8"/>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259" name="Google Shape;259;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0" name="Google Shape;260;p8"/>
          <p:cNvSpPr txBox="1"/>
          <p:nvPr>
            <p:ph idx="1" type="subTitle"/>
          </p:nvPr>
        </p:nvSpPr>
        <p:spPr>
          <a:xfrm>
            <a:off x="4718494" y="1330125"/>
            <a:ext cx="2947800" cy="28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8"/>
          <p:cNvSpPr txBox="1"/>
          <p:nvPr>
            <p:ph idx="2" type="subTitle"/>
          </p:nvPr>
        </p:nvSpPr>
        <p:spPr>
          <a:xfrm>
            <a:off x="1477706" y="1330125"/>
            <a:ext cx="2947800" cy="287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62" name="Google Shape;262;p8"/>
          <p:cNvGrpSpPr/>
          <p:nvPr/>
        </p:nvGrpSpPr>
        <p:grpSpPr>
          <a:xfrm>
            <a:off x="282475" y="301263"/>
            <a:ext cx="8558250" cy="4540973"/>
            <a:chOff x="282475" y="301263"/>
            <a:chExt cx="8558250" cy="4540973"/>
          </a:xfrm>
        </p:grpSpPr>
        <p:grpSp>
          <p:nvGrpSpPr>
            <p:cNvPr id="263" name="Google Shape;263;p8"/>
            <p:cNvGrpSpPr/>
            <p:nvPr/>
          </p:nvGrpSpPr>
          <p:grpSpPr>
            <a:xfrm>
              <a:off x="8665650" y="301263"/>
              <a:ext cx="175075" cy="2067598"/>
              <a:chOff x="8612875" y="179969"/>
              <a:chExt cx="175075" cy="2067598"/>
            </a:xfrm>
          </p:grpSpPr>
          <p:pic>
            <p:nvPicPr>
              <p:cNvPr id="264" name="Google Shape;264;p8"/>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265" name="Google Shape;265;p8"/>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nvGrpSpPr>
            <p:cNvPr id="266" name="Google Shape;266;p8"/>
            <p:cNvGrpSpPr/>
            <p:nvPr/>
          </p:nvGrpSpPr>
          <p:grpSpPr>
            <a:xfrm>
              <a:off x="282475" y="2774638"/>
              <a:ext cx="175075" cy="2067598"/>
              <a:chOff x="8612875" y="179969"/>
              <a:chExt cx="175075" cy="2067598"/>
            </a:xfrm>
          </p:grpSpPr>
          <p:pic>
            <p:nvPicPr>
              <p:cNvPr id="267" name="Google Shape;267;p8"/>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268" name="Google Shape;268;p8"/>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sp>
        <p:nvSpPr>
          <p:cNvPr id="269" name="Google Shape;269;p8"/>
          <p:cNvSpPr/>
          <p:nvPr/>
        </p:nvSpPr>
        <p:spPr>
          <a:xfrm rot="10800000">
            <a:off x="6944953" y="3386804"/>
            <a:ext cx="2225198" cy="176724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270" name="Google Shape;270;p8"/>
          <p:cNvCxnSpPr/>
          <p:nvPr/>
        </p:nvCxnSpPr>
        <p:spPr>
          <a:xfrm flipH="1">
            <a:off x="7288275" y="3437275"/>
            <a:ext cx="2004600" cy="2004600"/>
          </a:xfrm>
          <a:prstGeom prst="straightConnector1">
            <a:avLst/>
          </a:prstGeom>
          <a:noFill/>
          <a:ln cap="flat" cmpd="sng" w="19050">
            <a:solidFill>
              <a:schemeClr val="dk1"/>
            </a:solidFill>
            <a:prstDash val="solid"/>
            <a:round/>
            <a:headEnd len="sm" w="sm" type="none"/>
            <a:tailEnd len="sm" w="sm" type="none"/>
          </a:ln>
          <a:effectLst>
            <a:outerShdw blurRad="57150" rotWithShape="0" algn="bl" dir="5400000" dist="19050">
              <a:schemeClr val="dk1">
                <a:alpha val="49803"/>
              </a:schemeClr>
            </a:outerShdw>
          </a:effectLst>
        </p:spPr>
      </p:cxnSp>
      <p:grpSp>
        <p:nvGrpSpPr>
          <p:cNvPr id="271" name="Google Shape;271;p8"/>
          <p:cNvGrpSpPr/>
          <p:nvPr/>
        </p:nvGrpSpPr>
        <p:grpSpPr>
          <a:xfrm>
            <a:off x="422073" y="332951"/>
            <a:ext cx="8310180" cy="4447300"/>
            <a:chOff x="422073" y="332951"/>
            <a:chExt cx="8310180" cy="4447300"/>
          </a:xfrm>
        </p:grpSpPr>
        <p:sp>
          <p:nvSpPr>
            <p:cNvPr id="272" name="Google Shape;272;p8"/>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73" name="Google Shape;273;p8"/>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74" name="Google Shape;274;p8"/>
            <p:cNvSpPr/>
            <p:nvPr/>
          </p:nvSpPr>
          <p:spPr>
            <a:xfrm>
              <a:off x="941523" y="3329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75" name="Google Shape;275;p8"/>
            <p:cNvSpPr/>
            <p:nvPr/>
          </p:nvSpPr>
          <p:spPr>
            <a:xfrm>
              <a:off x="5811098" y="47025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6" name="Shape 276"/>
        <p:cNvGrpSpPr/>
        <p:nvPr/>
      </p:nvGrpSpPr>
      <p:grpSpPr>
        <a:xfrm>
          <a:off x="0" y="0"/>
          <a:ext cx="0" cy="0"/>
          <a:chOff x="0" y="0"/>
          <a:chExt cx="0" cy="0"/>
        </a:xfrm>
      </p:grpSpPr>
      <p:pic>
        <p:nvPicPr>
          <p:cNvPr id="277" name="Google Shape;277;p9"/>
          <p:cNvPicPr preferRelativeResize="0"/>
          <p:nvPr/>
        </p:nvPicPr>
        <p:blipFill rotWithShape="1">
          <a:blip r:embed="rId2">
            <a:alphaModFix/>
          </a:blip>
          <a:srcRect b="0" l="0" r="0" t="0"/>
          <a:stretch/>
        </p:blipFill>
        <p:spPr>
          <a:xfrm flipH="1">
            <a:off x="75" y="0"/>
            <a:ext cx="9144003" cy="5143501"/>
          </a:xfrm>
          <a:prstGeom prst="rect">
            <a:avLst/>
          </a:prstGeom>
          <a:noFill/>
          <a:ln>
            <a:noFill/>
          </a:ln>
        </p:spPr>
      </p:pic>
      <p:sp>
        <p:nvSpPr>
          <p:cNvPr id="278" name="Google Shape;278;p9"/>
          <p:cNvSpPr txBox="1"/>
          <p:nvPr>
            <p:ph type="title"/>
          </p:nvPr>
        </p:nvSpPr>
        <p:spPr>
          <a:xfrm>
            <a:off x="720000" y="445025"/>
            <a:ext cx="7710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9" name="Google Shape;279;p9"/>
          <p:cNvSpPr txBox="1"/>
          <p:nvPr>
            <p:ph idx="1" type="subTitle"/>
          </p:nvPr>
        </p:nvSpPr>
        <p:spPr>
          <a:xfrm>
            <a:off x="2424600" y="1576450"/>
            <a:ext cx="4294800" cy="220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grpSp>
        <p:nvGrpSpPr>
          <p:cNvPr id="280" name="Google Shape;280;p9"/>
          <p:cNvGrpSpPr/>
          <p:nvPr/>
        </p:nvGrpSpPr>
        <p:grpSpPr>
          <a:xfrm>
            <a:off x="463703" y="185251"/>
            <a:ext cx="8416275" cy="4747013"/>
            <a:chOff x="463703" y="185251"/>
            <a:chExt cx="8416275" cy="4747013"/>
          </a:xfrm>
        </p:grpSpPr>
        <p:sp>
          <p:nvSpPr>
            <p:cNvPr id="281" name="Google Shape;281;p9"/>
            <p:cNvSpPr/>
            <p:nvPr/>
          </p:nvSpPr>
          <p:spPr>
            <a:xfrm flipH="1">
              <a:off x="463703" y="16146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82" name="Google Shape;282;p9"/>
            <p:cNvSpPr/>
            <p:nvPr/>
          </p:nvSpPr>
          <p:spPr>
            <a:xfrm flipH="1">
              <a:off x="8802278" y="29197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83" name="Google Shape;283;p9"/>
            <p:cNvSpPr/>
            <p:nvPr/>
          </p:nvSpPr>
          <p:spPr>
            <a:xfrm flipH="1">
              <a:off x="6003878" y="1852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84" name="Google Shape;284;p9"/>
            <p:cNvSpPr/>
            <p:nvPr/>
          </p:nvSpPr>
          <p:spPr>
            <a:xfrm flipH="1">
              <a:off x="4753178" y="4854564"/>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285" name="Google Shape;285;p9"/>
          <p:cNvGrpSpPr/>
          <p:nvPr/>
        </p:nvGrpSpPr>
        <p:grpSpPr>
          <a:xfrm>
            <a:off x="-1089529" y="788905"/>
            <a:ext cx="11663606" cy="3565690"/>
            <a:chOff x="-1089529" y="788905"/>
            <a:chExt cx="11663606" cy="3565690"/>
          </a:xfrm>
        </p:grpSpPr>
        <p:grpSp>
          <p:nvGrpSpPr>
            <p:cNvPr id="286" name="Google Shape;286;p9"/>
            <p:cNvGrpSpPr/>
            <p:nvPr/>
          </p:nvGrpSpPr>
          <p:grpSpPr>
            <a:xfrm flipH="1">
              <a:off x="8190471" y="788905"/>
              <a:ext cx="2383606" cy="2130790"/>
              <a:chOff x="2439425" y="817125"/>
              <a:chExt cx="2884325" cy="2578400"/>
            </a:xfrm>
          </p:grpSpPr>
          <p:sp>
            <p:nvSpPr>
              <p:cNvPr id="287" name="Google Shape;287;p9"/>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288" name="Google Shape;288;p9"/>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289" name="Google Shape;289;p9"/>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0" name="Google Shape;290;p9"/>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1" name="Google Shape;291;p9"/>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2" name="Google Shape;292;p9"/>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nvGrpSpPr>
            <p:cNvPr id="293" name="Google Shape;293;p9"/>
            <p:cNvGrpSpPr/>
            <p:nvPr/>
          </p:nvGrpSpPr>
          <p:grpSpPr>
            <a:xfrm flipH="1" rot="10800000">
              <a:off x="-1089529" y="2223805"/>
              <a:ext cx="2383606" cy="2130790"/>
              <a:chOff x="2439425" y="817125"/>
              <a:chExt cx="2884325" cy="2578400"/>
            </a:xfrm>
          </p:grpSpPr>
          <p:sp>
            <p:nvSpPr>
              <p:cNvPr id="294" name="Google Shape;294;p9"/>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sm" w="sm" type="none"/>
                <a:tailEnd len="sm" w="sm" type="none"/>
              </a:ln>
            </p:spPr>
          </p:sp>
          <p:sp>
            <p:nvSpPr>
              <p:cNvPr id="295" name="Google Shape;295;p9"/>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sm" w="sm" type="none"/>
                <a:tailEnd len="sm" w="sm" type="none"/>
              </a:ln>
            </p:spPr>
          </p:sp>
          <p:sp>
            <p:nvSpPr>
              <p:cNvPr id="296" name="Google Shape;296;p9"/>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7" name="Google Shape;297;p9"/>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8" name="Google Shape;298;p9"/>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299" name="Google Shape;299;p9"/>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grpSp>
      <p:grpSp>
        <p:nvGrpSpPr>
          <p:cNvPr id="300" name="Google Shape;300;p9"/>
          <p:cNvGrpSpPr/>
          <p:nvPr/>
        </p:nvGrpSpPr>
        <p:grpSpPr>
          <a:xfrm>
            <a:off x="0" y="1"/>
            <a:ext cx="9144000" cy="5143499"/>
            <a:chOff x="0" y="1"/>
            <a:chExt cx="9144000" cy="5143499"/>
          </a:xfrm>
        </p:grpSpPr>
        <p:sp>
          <p:nvSpPr>
            <p:cNvPr id="301" name="Google Shape;301;p9"/>
            <p:cNvSpPr/>
            <p:nvPr/>
          </p:nvSpPr>
          <p:spPr>
            <a:xfrm flipH="1" rot="10800000">
              <a:off x="0" y="4643321"/>
              <a:ext cx="1904362" cy="500179"/>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9"/>
            <p:cNvSpPr/>
            <p:nvPr/>
          </p:nvSpPr>
          <p:spPr>
            <a:xfrm flipH="1">
              <a:off x="7239638" y="1"/>
              <a:ext cx="1904362" cy="5001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03" name="Shape 303"/>
        <p:cNvGrpSpPr/>
        <p:nvPr/>
      </p:nvGrpSpPr>
      <p:grpSpPr>
        <a:xfrm>
          <a:off x="0" y="0"/>
          <a:ext cx="0" cy="0"/>
          <a:chOff x="0" y="0"/>
          <a:chExt cx="0" cy="0"/>
        </a:xfrm>
      </p:grpSpPr>
      <p:pic>
        <p:nvPicPr>
          <p:cNvPr id="304" name="Google Shape;304;p10"/>
          <p:cNvPicPr preferRelativeResize="0"/>
          <p:nvPr/>
        </p:nvPicPr>
        <p:blipFill rotWithShape="1">
          <a:blip r:embed="rId2">
            <a:alphaModFix/>
          </a:blip>
          <a:srcRect b="0" l="0" r="0" t="0"/>
          <a:stretch/>
        </p:blipFill>
        <p:spPr>
          <a:xfrm>
            <a:off x="75" y="0"/>
            <a:ext cx="9144003" cy="5143501"/>
          </a:xfrm>
          <a:prstGeom prst="rect">
            <a:avLst/>
          </a:prstGeom>
          <a:noFill/>
          <a:ln>
            <a:noFill/>
          </a:ln>
        </p:spPr>
      </p:pic>
      <p:sp>
        <p:nvSpPr>
          <p:cNvPr id="305" name="Google Shape;305;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6" name="Google Shape;306;p10"/>
          <p:cNvSpPr txBox="1"/>
          <p:nvPr>
            <p:ph idx="1" type="subTitle"/>
          </p:nvPr>
        </p:nvSpPr>
        <p:spPr>
          <a:xfrm>
            <a:off x="4713982" y="2980823"/>
            <a:ext cx="27822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7" name="Google Shape;307;p10"/>
          <p:cNvSpPr txBox="1"/>
          <p:nvPr>
            <p:ph idx="2" type="subTitle"/>
          </p:nvPr>
        </p:nvSpPr>
        <p:spPr>
          <a:xfrm>
            <a:off x="1647815" y="2980823"/>
            <a:ext cx="27822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8" name="Google Shape;308;p10"/>
          <p:cNvSpPr txBox="1"/>
          <p:nvPr>
            <p:ph idx="3" type="subTitle"/>
          </p:nvPr>
        </p:nvSpPr>
        <p:spPr>
          <a:xfrm>
            <a:off x="1647815" y="2493200"/>
            <a:ext cx="27822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9" name="Google Shape;309;p10"/>
          <p:cNvSpPr txBox="1"/>
          <p:nvPr>
            <p:ph idx="4" type="subTitle"/>
          </p:nvPr>
        </p:nvSpPr>
        <p:spPr>
          <a:xfrm>
            <a:off x="4713985" y="2493200"/>
            <a:ext cx="2782200" cy="55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10" name="Google Shape;310;p10"/>
          <p:cNvGrpSpPr/>
          <p:nvPr/>
        </p:nvGrpSpPr>
        <p:grpSpPr>
          <a:xfrm>
            <a:off x="-23445" y="5605"/>
            <a:ext cx="9178445" cy="5137895"/>
            <a:chOff x="-23445" y="5605"/>
            <a:chExt cx="9178445" cy="5137895"/>
          </a:xfrm>
        </p:grpSpPr>
        <p:sp>
          <p:nvSpPr>
            <p:cNvPr id="311" name="Google Shape;311;p10"/>
            <p:cNvSpPr/>
            <p:nvPr/>
          </p:nvSpPr>
          <p:spPr>
            <a:xfrm flipH="1" rot="10800000">
              <a:off x="-23445" y="3746450"/>
              <a:ext cx="1759050" cy="139705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10"/>
            <p:cNvSpPr/>
            <p:nvPr/>
          </p:nvSpPr>
          <p:spPr>
            <a:xfrm flipH="1">
              <a:off x="7395950" y="5605"/>
              <a:ext cx="1759050" cy="139705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13" name="Google Shape;313;p10"/>
          <p:cNvGrpSpPr/>
          <p:nvPr/>
        </p:nvGrpSpPr>
        <p:grpSpPr>
          <a:xfrm>
            <a:off x="282475" y="301263"/>
            <a:ext cx="8558250" cy="4540973"/>
            <a:chOff x="282475" y="301263"/>
            <a:chExt cx="8558250" cy="4540973"/>
          </a:xfrm>
        </p:grpSpPr>
        <p:grpSp>
          <p:nvGrpSpPr>
            <p:cNvPr id="314" name="Google Shape;314;p10"/>
            <p:cNvGrpSpPr/>
            <p:nvPr/>
          </p:nvGrpSpPr>
          <p:grpSpPr>
            <a:xfrm>
              <a:off x="8665650" y="301263"/>
              <a:ext cx="175075" cy="2067598"/>
              <a:chOff x="8612875" y="179969"/>
              <a:chExt cx="175075" cy="2067598"/>
            </a:xfrm>
          </p:grpSpPr>
          <p:pic>
            <p:nvPicPr>
              <p:cNvPr id="315" name="Google Shape;315;p10"/>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316" name="Google Shape;316;p10"/>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nvGrpSpPr>
            <p:cNvPr id="317" name="Google Shape;317;p10"/>
            <p:cNvGrpSpPr/>
            <p:nvPr/>
          </p:nvGrpSpPr>
          <p:grpSpPr>
            <a:xfrm>
              <a:off x="282475" y="2774638"/>
              <a:ext cx="175075" cy="2067598"/>
              <a:chOff x="8612875" y="179969"/>
              <a:chExt cx="175075" cy="2067598"/>
            </a:xfrm>
          </p:grpSpPr>
          <p:pic>
            <p:nvPicPr>
              <p:cNvPr id="318" name="Google Shape;318;p10"/>
              <p:cNvPicPr preferRelativeResize="0"/>
              <p:nvPr/>
            </p:nvPicPr>
            <p:blipFill rotWithShape="1">
              <a:blip r:embed="rId3">
                <a:alphaModFix/>
              </a:blip>
              <a:srcRect b="0" l="0" r="0" t="0"/>
              <a:stretch/>
            </p:blipFill>
            <p:spPr>
              <a:xfrm rot="5400000">
                <a:off x="8149012" y="643832"/>
                <a:ext cx="1102801" cy="175075"/>
              </a:xfrm>
              <a:prstGeom prst="rect">
                <a:avLst/>
              </a:prstGeom>
              <a:noFill/>
              <a:ln>
                <a:noFill/>
              </a:ln>
            </p:spPr>
          </p:pic>
          <p:pic>
            <p:nvPicPr>
              <p:cNvPr id="319" name="Google Shape;319;p10"/>
              <p:cNvPicPr preferRelativeResize="0"/>
              <p:nvPr/>
            </p:nvPicPr>
            <p:blipFill rotWithShape="1">
              <a:blip r:embed="rId3">
                <a:alphaModFix/>
              </a:blip>
              <a:srcRect b="0" l="0" r="0" t="0"/>
              <a:stretch/>
            </p:blipFill>
            <p:spPr>
              <a:xfrm rot="5400000">
                <a:off x="8149012" y="1608629"/>
                <a:ext cx="1102801" cy="175075"/>
              </a:xfrm>
              <a:prstGeom prst="rect">
                <a:avLst/>
              </a:prstGeom>
              <a:noFill/>
              <a:ln>
                <a:noFill/>
              </a:ln>
            </p:spPr>
          </p:pic>
        </p:grpSp>
      </p:grpSp>
      <p:grpSp>
        <p:nvGrpSpPr>
          <p:cNvPr id="320" name="Google Shape;320;p10"/>
          <p:cNvGrpSpPr/>
          <p:nvPr/>
        </p:nvGrpSpPr>
        <p:grpSpPr>
          <a:xfrm>
            <a:off x="422073" y="248551"/>
            <a:ext cx="8310180" cy="4455500"/>
            <a:chOff x="422073" y="248551"/>
            <a:chExt cx="8310180" cy="4455500"/>
          </a:xfrm>
        </p:grpSpPr>
        <p:sp>
          <p:nvSpPr>
            <p:cNvPr id="321" name="Google Shape;321;p10"/>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22" name="Google Shape;322;p10"/>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23" name="Google Shape;323;p10"/>
            <p:cNvSpPr/>
            <p:nvPr/>
          </p:nvSpPr>
          <p:spPr>
            <a:xfrm>
              <a:off x="759698" y="2485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24" name="Google Shape;324;p10"/>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1pPr>
            <a:lvl2pPr lvl="1"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2pPr>
            <a:lvl3pPr lvl="2"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3pPr>
            <a:lvl4pPr lvl="3"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4pPr>
            <a:lvl5pPr lvl="4"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5pPr>
            <a:lvl6pPr lvl="5"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6pPr>
            <a:lvl7pPr lvl="6"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7pPr>
            <a:lvl8pPr lvl="7"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8pPr>
            <a:lvl9pPr lvl="8" marR="0" rtl="0" algn="l">
              <a:lnSpc>
                <a:spcPct val="100000"/>
              </a:lnSpc>
              <a:spcBef>
                <a:spcPts val="0"/>
              </a:spcBef>
              <a:spcAft>
                <a:spcPts val="0"/>
              </a:spcAft>
              <a:buClr>
                <a:schemeClr val="dk1"/>
              </a:buClr>
              <a:buSzPts val="2800"/>
              <a:buFont typeface="Syncopate"/>
              <a:buNone/>
              <a:defRPr b="0" i="0" sz="2800" u="none" cap="none" strike="noStrike">
                <a:solidFill>
                  <a:schemeClr val="dk1"/>
                </a:solidFill>
                <a:latin typeface="Syncopate"/>
                <a:ea typeface="Syncopate"/>
                <a:cs typeface="Syncopate"/>
                <a:sym typeface="Syncopat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1pPr>
            <a:lvl2pPr indent="-317500" lvl="1" marL="9144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2pPr>
            <a:lvl3pPr indent="-317500" lvl="2" marL="13716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3pPr>
            <a:lvl4pPr indent="-317500" lvl="3" marL="18288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4pPr>
            <a:lvl5pPr indent="-317500" lvl="4" marL="22860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5pPr>
            <a:lvl6pPr indent="-317500" lvl="5" marL="27432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6pPr>
            <a:lvl7pPr indent="-317500" lvl="6" marL="32004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7pPr>
            <a:lvl8pPr indent="-317500" lvl="7" marL="3657600" marR="0" rtl="0" algn="l">
              <a:lnSpc>
                <a:spcPct val="100000"/>
              </a:lnSpc>
              <a:spcBef>
                <a:spcPts val="1600"/>
              </a:spcBef>
              <a:spcAft>
                <a:spcPts val="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8pPr>
            <a:lvl9pPr indent="-317500" lvl="8" marL="4114800" marR="0" rtl="0" algn="l">
              <a:lnSpc>
                <a:spcPct val="100000"/>
              </a:lnSpc>
              <a:spcBef>
                <a:spcPts val="1600"/>
              </a:spcBef>
              <a:spcAft>
                <a:spcPts val="1600"/>
              </a:spcAft>
              <a:buClr>
                <a:schemeClr val="dk1"/>
              </a:buClr>
              <a:buSzPts val="1400"/>
              <a:buFont typeface="Archivo"/>
              <a:buChar char="■"/>
              <a:defRPr b="0" i="0" sz="1400" u="none" cap="none" strike="noStrike">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3"/>
          <p:cNvSpPr txBox="1"/>
          <p:nvPr/>
        </p:nvSpPr>
        <p:spPr>
          <a:xfrm>
            <a:off x="253800" y="1407750"/>
            <a:ext cx="8346600" cy="1353900"/>
          </a:xfrm>
          <a:prstGeom prst="rect">
            <a:avLst/>
          </a:prstGeom>
          <a:noFill/>
          <a:ln>
            <a:noFill/>
          </a:ln>
        </p:spPr>
        <p:txBody>
          <a:bodyPr anchorCtr="0" anchor="b" bIns="38175" lIns="76375" spcFirstLastPara="1" rIns="76375" wrap="square" tIns="38175">
            <a:normAutofit fontScale="92500" lnSpcReduction="10000"/>
          </a:bodyPr>
          <a:lstStyle/>
          <a:p>
            <a:pPr indent="0" lvl="0" marL="0" rtl="0" algn="ctr">
              <a:lnSpc>
                <a:spcPct val="90000"/>
              </a:lnSpc>
              <a:spcBef>
                <a:spcPts val="0"/>
              </a:spcBef>
              <a:spcAft>
                <a:spcPts val="0"/>
              </a:spcAft>
              <a:buNone/>
            </a:pPr>
            <a:r>
              <a:rPr lang="en" sz="5011" u="sng">
                <a:solidFill>
                  <a:schemeClr val="dk1"/>
                </a:solidFill>
              </a:rPr>
              <a:t>Presentación Portafolio Título</a:t>
            </a:r>
            <a:br>
              <a:rPr lang="en" sz="5011">
                <a:solidFill>
                  <a:schemeClr val="dk1"/>
                </a:solidFill>
              </a:rPr>
            </a:br>
            <a:r>
              <a:rPr lang="en" sz="2673">
                <a:solidFill>
                  <a:schemeClr val="dk1"/>
                </a:solidFill>
              </a:rPr>
              <a:t>Zentria: ERP Web Multiempresa con Portal Clientes-Proveedores</a:t>
            </a:r>
            <a:endParaRPr sz="5011">
              <a:solidFill>
                <a:schemeClr val="dk1"/>
              </a:solidFill>
            </a:endParaRPr>
          </a:p>
        </p:txBody>
      </p:sp>
      <p:sp>
        <p:nvSpPr>
          <p:cNvPr id="925" name="Google Shape;925;p33"/>
          <p:cNvSpPr txBox="1"/>
          <p:nvPr/>
        </p:nvSpPr>
        <p:spPr>
          <a:xfrm>
            <a:off x="607947" y="3145488"/>
            <a:ext cx="7638300" cy="1353900"/>
          </a:xfrm>
          <a:prstGeom prst="rect">
            <a:avLst/>
          </a:prstGeom>
          <a:noFill/>
          <a:ln>
            <a:noFill/>
          </a:ln>
        </p:spPr>
        <p:txBody>
          <a:bodyPr anchorCtr="0" anchor="t" bIns="38175" lIns="76375" spcFirstLastPara="1" rIns="76375" wrap="square" tIns="38175">
            <a:noAutofit/>
          </a:bodyPr>
          <a:lstStyle/>
          <a:p>
            <a:pPr indent="0" lvl="0" marL="0" rtl="0" algn="ctr">
              <a:lnSpc>
                <a:spcPct val="90000"/>
              </a:lnSpc>
              <a:spcBef>
                <a:spcPts val="0"/>
              </a:spcBef>
              <a:spcAft>
                <a:spcPts val="0"/>
              </a:spcAft>
              <a:buNone/>
            </a:pPr>
            <a:r>
              <a:rPr lang="en" sz="2673">
                <a:solidFill>
                  <a:schemeClr val="dk1"/>
                </a:solidFill>
              </a:rPr>
              <a:t>Ingeniería Informática</a:t>
            </a:r>
            <a:endParaRPr sz="2004">
              <a:solidFill>
                <a:schemeClr val="dk1"/>
              </a:solidFill>
            </a:endParaRPr>
          </a:p>
          <a:p>
            <a:pPr indent="0" lvl="0" marL="0" rtl="0" algn="ctr">
              <a:lnSpc>
                <a:spcPct val="90000"/>
              </a:lnSpc>
              <a:spcBef>
                <a:spcPts val="835"/>
              </a:spcBef>
              <a:spcAft>
                <a:spcPts val="0"/>
              </a:spcAft>
              <a:buNone/>
            </a:pPr>
            <a:r>
              <a:rPr lang="en" sz="1169">
                <a:solidFill>
                  <a:schemeClr val="dk1"/>
                </a:solidFill>
              </a:rPr>
              <a:t>Escuela de Informática y Telecomunicaciones</a:t>
            </a:r>
            <a:endParaRPr sz="2004">
              <a:solidFill>
                <a:schemeClr val="dk1"/>
              </a:solidFill>
            </a:endParaRPr>
          </a:p>
          <a:p>
            <a:pPr indent="0" lvl="0" marL="0" rtl="0" algn="ctr">
              <a:lnSpc>
                <a:spcPct val="90000"/>
              </a:lnSpc>
              <a:spcBef>
                <a:spcPts val="835"/>
              </a:spcBef>
              <a:spcAft>
                <a:spcPts val="0"/>
              </a:spcAft>
              <a:buNone/>
            </a:pPr>
            <a:r>
              <a:rPr lang="en" sz="1169">
                <a:solidFill>
                  <a:schemeClr val="dk1"/>
                </a:solidFill>
              </a:rPr>
              <a:t>Sede </a:t>
            </a:r>
            <a:r>
              <a:rPr lang="en" sz="1169">
                <a:solidFill>
                  <a:schemeClr val="dk1"/>
                </a:solidFill>
              </a:rPr>
              <a:t>Puente Alto</a:t>
            </a:r>
            <a:endParaRPr sz="2004">
              <a:solidFill>
                <a:schemeClr val="dk1"/>
              </a:solidFill>
            </a:endParaRPr>
          </a:p>
          <a:p>
            <a:pPr indent="0" lvl="0" marL="0" rtl="0" algn="ctr">
              <a:lnSpc>
                <a:spcPct val="90000"/>
              </a:lnSpc>
              <a:spcBef>
                <a:spcPts val="835"/>
              </a:spcBef>
              <a:spcAft>
                <a:spcPts val="0"/>
              </a:spcAft>
              <a:buNone/>
            </a:pPr>
            <a:r>
              <a:rPr lang="en" sz="1169">
                <a:solidFill>
                  <a:schemeClr val="dk1"/>
                </a:solidFill>
              </a:rPr>
              <a:t>2025</a:t>
            </a:r>
            <a:endParaRPr sz="1169">
              <a:solidFill>
                <a:schemeClr val="dk1"/>
              </a:solidFill>
            </a:endParaRPr>
          </a:p>
          <a:p>
            <a:pPr indent="0" lvl="0" marL="0" rtl="0" algn="ctr">
              <a:lnSpc>
                <a:spcPct val="90000"/>
              </a:lnSpc>
              <a:spcBef>
                <a:spcPts val="835"/>
              </a:spcBef>
              <a:spcAft>
                <a:spcPts val="0"/>
              </a:spcAft>
              <a:buNone/>
            </a:pPr>
            <a:r>
              <a:t/>
            </a:r>
            <a:endParaRPr sz="1169">
              <a:solidFill>
                <a:schemeClr val="dk1"/>
              </a:solidFill>
            </a:endParaRPr>
          </a:p>
          <a:p>
            <a:pPr indent="0" lvl="0" marL="0" rtl="0" algn="ctr">
              <a:lnSpc>
                <a:spcPct val="90000"/>
              </a:lnSpc>
              <a:spcBef>
                <a:spcPts val="835"/>
              </a:spcBef>
              <a:spcAft>
                <a:spcPts val="0"/>
              </a:spcAft>
              <a:buNone/>
            </a:pPr>
            <a:r>
              <a:t/>
            </a:r>
            <a:endParaRPr sz="1169">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2"/>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pic>
        <p:nvPicPr>
          <p:cNvPr id="1000" name="Google Shape;1000;p42"/>
          <p:cNvPicPr preferRelativeResize="0"/>
          <p:nvPr/>
        </p:nvPicPr>
        <p:blipFill>
          <a:blip r:embed="rId3">
            <a:alphaModFix/>
          </a:blip>
          <a:stretch>
            <a:fillRect/>
          </a:stretch>
        </p:blipFill>
        <p:spPr>
          <a:xfrm>
            <a:off x="155775" y="949426"/>
            <a:ext cx="8380700" cy="4007776"/>
          </a:xfrm>
          <a:prstGeom prst="rect">
            <a:avLst/>
          </a:prstGeom>
          <a:noFill/>
          <a:ln>
            <a:noFill/>
          </a:ln>
        </p:spPr>
      </p:pic>
      <p:sp>
        <p:nvSpPr>
          <p:cNvPr id="1001" name="Google Shape;1001;p42"/>
          <p:cNvSpPr txBox="1"/>
          <p:nvPr/>
        </p:nvSpPr>
        <p:spPr>
          <a:xfrm>
            <a:off x="155775" y="12694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Empresa</a:t>
            </a:r>
            <a:endParaRPr sz="3301" u="sng">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3"/>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07" name="Google Shape;1007;p43"/>
          <p:cNvSpPr txBox="1"/>
          <p:nvPr/>
        </p:nvSpPr>
        <p:spPr>
          <a:xfrm>
            <a:off x="155775" y="12694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a:t>
            </a:r>
            <a:r>
              <a:rPr lang="en" sz="3301" u="sng">
                <a:solidFill>
                  <a:schemeClr val="dk1"/>
                </a:solidFill>
                <a:latin typeface="Calibri"/>
                <a:ea typeface="Calibri"/>
                <a:cs typeface="Calibri"/>
                <a:sym typeface="Calibri"/>
              </a:rPr>
              <a:t>Subempresa</a:t>
            </a:r>
            <a:endParaRPr sz="3301" u="sng">
              <a:solidFill>
                <a:schemeClr val="dk1"/>
              </a:solidFill>
              <a:latin typeface="Calibri"/>
              <a:ea typeface="Calibri"/>
              <a:cs typeface="Calibri"/>
              <a:sym typeface="Calibri"/>
            </a:endParaRPr>
          </a:p>
        </p:txBody>
      </p:sp>
      <p:sp>
        <p:nvSpPr>
          <p:cNvPr id="1008" name="Google Shape;1008;p43"/>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09" name="Google Shape;1009;p43"/>
          <p:cNvPicPr preferRelativeResize="0"/>
          <p:nvPr/>
        </p:nvPicPr>
        <p:blipFill>
          <a:blip r:embed="rId3">
            <a:alphaModFix/>
          </a:blip>
          <a:stretch>
            <a:fillRect/>
          </a:stretch>
        </p:blipFill>
        <p:spPr>
          <a:xfrm>
            <a:off x="669426" y="1020579"/>
            <a:ext cx="7805124" cy="4026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4"/>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15" name="Google Shape;1015;p44"/>
          <p:cNvSpPr txBox="1"/>
          <p:nvPr/>
        </p:nvSpPr>
        <p:spPr>
          <a:xfrm>
            <a:off x="188050" y="383791"/>
            <a:ext cx="6993600" cy="710400"/>
          </a:xfrm>
          <a:prstGeom prst="rect">
            <a:avLst/>
          </a:prstGeom>
          <a:noFill/>
          <a:ln>
            <a:noFill/>
          </a:ln>
        </p:spPr>
        <p:txBody>
          <a:bodyPr anchorCtr="0" anchor="ctr" bIns="34275" lIns="68575" spcFirstLastPara="1" rIns="68575" wrap="square" tIns="34275">
            <a:normAutofit lnSpcReduction="10000"/>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a:t>
            </a:r>
            <a:endParaRPr sz="3301" u="sng">
              <a:solidFill>
                <a:schemeClr val="dk1"/>
              </a:solidFill>
              <a:latin typeface="Calibri"/>
              <a:ea typeface="Calibri"/>
              <a:cs typeface="Calibri"/>
              <a:sym typeface="Calibri"/>
            </a:endParaRPr>
          </a:p>
          <a:p>
            <a:pPr indent="0" lvl="0" marL="0" rtl="0" algn="just">
              <a:lnSpc>
                <a:spcPct val="107916"/>
              </a:lnSpc>
              <a:spcBef>
                <a:spcPts val="0"/>
              </a:spcBef>
              <a:spcAft>
                <a:spcPts val="800"/>
              </a:spcAft>
              <a:buNone/>
            </a:pPr>
            <a:r>
              <a:rPr lang="en">
                <a:solidFill>
                  <a:schemeClr val="dk1"/>
                </a:solidFill>
                <a:latin typeface="Calibri"/>
                <a:ea typeface="Calibri"/>
                <a:cs typeface="Calibri"/>
                <a:sym typeface="Calibri"/>
              </a:rPr>
              <a:t>Usuario Roles</a:t>
            </a:r>
            <a:endParaRPr sz="3301" u="sng">
              <a:solidFill>
                <a:schemeClr val="dk1"/>
              </a:solidFill>
              <a:latin typeface="Calibri"/>
              <a:ea typeface="Calibri"/>
              <a:cs typeface="Calibri"/>
              <a:sym typeface="Calibri"/>
            </a:endParaRPr>
          </a:p>
        </p:txBody>
      </p:sp>
      <p:sp>
        <p:nvSpPr>
          <p:cNvPr id="1016" name="Google Shape;1016;p44"/>
          <p:cNvSpPr txBox="1"/>
          <p:nvPr/>
        </p:nvSpPr>
        <p:spPr>
          <a:xfrm>
            <a:off x="422075" y="1577325"/>
            <a:ext cx="3090900" cy="4671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rPr b="1" lang="en" sz="1200">
                <a:solidFill>
                  <a:schemeClr val="dk1"/>
                </a:solidFill>
              </a:rPr>
              <a:t>Página de empresa</a:t>
            </a:r>
            <a:endParaRPr b="1" sz="1200">
              <a:solidFill>
                <a:schemeClr val="dk1"/>
              </a:solidFill>
            </a:endParaRPr>
          </a:p>
        </p:txBody>
      </p:sp>
      <p:pic>
        <p:nvPicPr>
          <p:cNvPr id="1017" name="Google Shape;1017;p44"/>
          <p:cNvPicPr preferRelativeResize="0"/>
          <p:nvPr/>
        </p:nvPicPr>
        <p:blipFill>
          <a:blip r:embed="rId3">
            <a:alphaModFix/>
          </a:blip>
          <a:stretch>
            <a:fillRect/>
          </a:stretch>
        </p:blipFill>
        <p:spPr>
          <a:xfrm>
            <a:off x="352137" y="1061825"/>
            <a:ext cx="8241925" cy="394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45"/>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23" name="Google Shape;1023;p45"/>
          <p:cNvSpPr txBox="1"/>
          <p:nvPr/>
        </p:nvSpPr>
        <p:spPr>
          <a:xfrm>
            <a:off x="155775" y="126941"/>
            <a:ext cx="6993600" cy="710400"/>
          </a:xfrm>
          <a:prstGeom prst="rect">
            <a:avLst/>
          </a:prstGeom>
          <a:noFill/>
          <a:ln>
            <a:noFill/>
          </a:ln>
        </p:spPr>
        <p:txBody>
          <a:bodyPr anchorCtr="0" anchor="ctr" bIns="34275" lIns="68575" spcFirstLastPara="1" rIns="68575" wrap="square" tIns="34275">
            <a:normAutofit lnSpcReduction="20000"/>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a:t>
            </a:r>
            <a:endParaRPr sz="3301" u="sng">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rPr lang="en" sz="2442">
                <a:solidFill>
                  <a:schemeClr val="dk1"/>
                </a:solidFill>
                <a:latin typeface="Calibri"/>
                <a:ea typeface="Calibri"/>
                <a:cs typeface="Calibri"/>
                <a:sym typeface="Calibri"/>
              </a:rPr>
              <a:t>Inventario </a:t>
            </a:r>
            <a:r>
              <a:rPr lang="en" sz="2442">
                <a:solidFill>
                  <a:schemeClr val="dk1"/>
                </a:solidFill>
                <a:latin typeface="Calibri"/>
                <a:ea typeface="Calibri"/>
                <a:cs typeface="Calibri"/>
                <a:sym typeface="Calibri"/>
              </a:rPr>
              <a:t>técnico</a:t>
            </a:r>
            <a:r>
              <a:rPr lang="en" sz="2442">
                <a:solidFill>
                  <a:schemeClr val="dk1"/>
                </a:solidFill>
                <a:latin typeface="Calibri"/>
                <a:ea typeface="Calibri"/>
                <a:cs typeface="Calibri"/>
                <a:sym typeface="Calibri"/>
              </a:rPr>
              <a:t> con categorizacion</a:t>
            </a:r>
            <a:endParaRPr sz="2442">
              <a:solidFill>
                <a:schemeClr val="dk1"/>
              </a:solidFill>
              <a:latin typeface="Calibri"/>
              <a:ea typeface="Calibri"/>
              <a:cs typeface="Calibri"/>
              <a:sym typeface="Calibri"/>
            </a:endParaRPr>
          </a:p>
        </p:txBody>
      </p:sp>
      <p:sp>
        <p:nvSpPr>
          <p:cNvPr id="1024" name="Google Shape;1024;p45"/>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25" name="Google Shape;1025;p45"/>
          <p:cNvPicPr preferRelativeResize="0"/>
          <p:nvPr/>
        </p:nvPicPr>
        <p:blipFill>
          <a:blip r:embed="rId3">
            <a:alphaModFix/>
          </a:blip>
          <a:stretch>
            <a:fillRect/>
          </a:stretch>
        </p:blipFill>
        <p:spPr>
          <a:xfrm>
            <a:off x="1067825" y="1090118"/>
            <a:ext cx="7263275" cy="38870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6"/>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31" name="Google Shape;1031;p46"/>
          <p:cNvSpPr txBox="1"/>
          <p:nvPr/>
        </p:nvSpPr>
        <p:spPr>
          <a:xfrm>
            <a:off x="155775" y="12694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Ventas</a:t>
            </a:r>
            <a:endParaRPr sz="3301" u="sng">
              <a:solidFill>
                <a:schemeClr val="dk1"/>
              </a:solidFill>
              <a:latin typeface="Calibri"/>
              <a:ea typeface="Calibri"/>
              <a:cs typeface="Calibri"/>
              <a:sym typeface="Calibri"/>
            </a:endParaRPr>
          </a:p>
        </p:txBody>
      </p:sp>
      <p:sp>
        <p:nvSpPr>
          <p:cNvPr id="1032" name="Google Shape;1032;p46"/>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33" name="Google Shape;1033;p46"/>
          <p:cNvPicPr preferRelativeResize="0"/>
          <p:nvPr/>
        </p:nvPicPr>
        <p:blipFill>
          <a:blip r:embed="rId3">
            <a:alphaModFix/>
          </a:blip>
          <a:stretch>
            <a:fillRect/>
          </a:stretch>
        </p:blipFill>
        <p:spPr>
          <a:xfrm>
            <a:off x="422075" y="837148"/>
            <a:ext cx="7790601" cy="4035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7"/>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39" name="Google Shape;1039;p47"/>
          <p:cNvSpPr txBox="1"/>
          <p:nvPr/>
        </p:nvSpPr>
        <p:spPr>
          <a:xfrm>
            <a:off x="155775" y="12694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cotizaciones</a:t>
            </a:r>
            <a:endParaRPr sz="3301" u="sng">
              <a:solidFill>
                <a:schemeClr val="dk1"/>
              </a:solidFill>
              <a:latin typeface="Calibri"/>
              <a:ea typeface="Calibri"/>
              <a:cs typeface="Calibri"/>
              <a:sym typeface="Calibri"/>
            </a:endParaRPr>
          </a:p>
        </p:txBody>
      </p:sp>
      <p:sp>
        <p:nvSpPr>
          <p:cNvPr id="1040" name="Google Shape;1040;p47"/>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41" name="Google Shape;1041;p47"/>
          <p:cNvPicPr preferRelativeResize="0"/>
          <p:nvPr/>
        </p:nvPicPr>
        <p:blipFill>
          <a:blip r:embed="rId3">
            <a:alphaModFix/>
          </a:blip>
          <a:stretch>
            <a:fillRect/>
          </a:stretch>
        </p:blipFill>
        <p:spPr>
          <a:xfrm>
            <a:off x="422075" y="826110"/>
            <a:ext cx="7889526" cy="4057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8"/>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47" name="Google Shape;1047;p48"/>
          <p:cNvSpPr txBox="1"/>
          <p:nvPr/>
        </p:nvSpPr>
        <p:spPr>
          <a:xfrm>
            <a:off x="422075" y="42369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a:t>
            </a:r>
            <a:endParaRPr sz="3301" u="sng">
              <a:solidFill>
                <a:schemeClr val="dk1"/>
              </a:solidFill>
              <a:latin typeface="Calibri"/>
              <a:ea typeface="Calibri"/>
              <a:cs typeface="Calibri"/>
              <a:sym typeface="Calibri"/>
            </a:endParaRPr>
          </a:p>
        </p:txBody>
      </p:sp>
      <p:sp>
        <p:nvSpPr>
          <p:cNvPr id="1048" name="Google Shape;1048;p48"/>
          <p:cNvSpPr txBox="1"/>
          <p:nvPr/>
        </p:nvSpPr>
        <p:spPr>
          <a:xfrm>
            <a:off x="609725" y="1528100"/>
            <a:ext cx="1923600" cy="828600"/>
          </a:xfrm>
          <a:prstGeom prst="rect">
            <a:avLst/>
          </a:prstGeom>
          <a:noFill/>
          <a:ln>
            <a:noFill/>
          </a:ln>
        </p:spPr>
        <p:txBody>
          <a:bodyPr anchorCtr="0" anchor="t" bIns="34275" lIns="68575" spcFirstLastPara="1" rIns="68575" wrap="square" tIns="34275">
            <a:noAutofit/>
          </a:bodyPr>
          <a:lstStyle/>
          <a:p>
            <a:pPr indent="-304800" lvl="0" marL="457200" marR="0" rtl="0" algn="l">
              <a:spcBef>
                <a:spcPts val="0"/>
              </a:spcBef>
              <a:spcAft>
                <a:spcPts val="0"/>
              </a:spcAft>
              <a:buClr>
                <a:schemeClr val="dk1"/>
              </a:buClr>
              <a:buSzPts val="1200"/>
              <a:buAutoNum type="arabicPeriod" startAt="9"/>
            </a:pPr>
            <a:r>
              <a:rPr b="1" lang="en" sz="1200">
                <a:solidFill>
                  <a:schemeClr val="dk1"/>
                </a:solidFill>
              </a:rPr>
              <a:t>Módulo de ayuda para el cliente</a:t>
            </a:r>
            <a:endParaRPr b="1" sz="1200">
              <a:solidFill>
                <a:schemeClr val="dk1"/>
              </a:solidFill>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1049" name="Google Shape;1049;p48"/>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50" name="Google Shape;1050;p48"/>
          <p:cNvPicPr preferRelativeResize="0"/>
          <p:nvPr/>
        </p:nvPicPr>
        <p:blipFill>
          <a:blip r:embed="rId3">
            <a:alphaModFix/>
          </a:blip>
          <a:stretch>
            <a:fillRect/>
          </a:stretch>
        </p:blipFill>
        <p:spPr>
          <a:xfrm>
            <a:off x="2907350" y="1415625"/>
            <a:ext cx="5423749" cy="35781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49"/>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56" name="Google Shape;1056;p49"/>
          <p:cNvSpPr txBox="1"/>
          <p:nvPr/>
        </p:nvSpPr>
        <p:spPr>
          <a:xfrm>
            <a:off x="155775" y="126941"/>
            <a:ext cx="6993600" cy="710400"/>
          </a:xfrm>
          <a:prstGeom prst="rect">
            <a:avLst/>
          </a:prstGeom>
          <a:noFill/>
          <a:ln>
            <a:noFill/>
          </a:ln>
        </p:spPr>
        <p:txBody>
          <a:bodyPr anchorCtr="0" anchor="ctr" bIns="34275" lIns="68575" spcFirstLastPara="1" rIns="68575" wrap="square" tIns="34275">
            <a:normAutofit fontScale="85000" lnSpcReduction="20000"/>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Portal Cliente-proveedor</a:t>
            </a:r>
            <a:endParaRPr sz="3301" u="sng">
              <a:solidFill>
                <a:schemeClr val="dk1"/>
              </a:solidFill>
              <a:latin typeface="Calibri"/>
              <a:ea typeface="Calibri"/>
              <a:cs typeface="Calibri"/>
              <a:sym typeface="Calibri"/>
            </a:endParaRPr>
          </a:p>
        </p:txBody>
      </p:sp>
      <p:sp>
        <p:nvSpPr>
          <p:cNvPr id="1057" name="Google Shape;1057;p49"/>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58" name="Google Shape;1058;p49"/>
          <p:cNvPicPr preferRelativeResize="0"/>
          <p:nvPr/>
        </p:nvPicPr>
        <p:blipFill>
          <a:blip r:embed="rId3">
            <a:alphaModFix/>
          </a:blip>
          <a:stretch>
            <a:fillRect/>
          </a:stretch>
        </p:blipFill>
        <p:spPr>
          <a:xfrm>
            <a:off x="118400" y="941038"/>
            <a:ext cx="5727375" cy="3962275"/>
          </a:xfrm>
          <a:prstGeom prst="rect">
            <a:avLst/>
          </a:prstGeom>
          <a:noFill/>
          <a:ln>
            <a:noFill/>
          </a:ln>
        </p:spPr>
      </p:pic>
      <p:pic>
        <p:nvPicPr>
          <p:cNvPr id="1059" name="Google Shape;1059;p49"/>
          <p:cNvPicPr preferRelativeResize="0"/>
          <p:nvPr/>
        </p:nvPicPr>
        <p:blipFill>
          <a:blip r:embed="rId4">
            <a:alphaModFix/>
          </a:blip>
          <a:stretch>
            <a:fillRect/>
          </a:stretch>
        </p:blipFill>
        <p:spPr>
          <a:xfrm>
            <a:off x="5966650" y="189337"/>
            <a:ext cx="3010850" cy="476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0"/>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65" name="Google Shape;1065;p50"/>
          <p:cNvSpPr txBox="1"/>
          <p:nvPr/>
        </p:nvSpPr>
        <p:spPr>
          <a:xfrm>
            <a:off x="155775" y="126941"/>
            <a:ext cx="6993600" cy="710400"/>
          </a:xfrm>
          <a:prstGeom prst="rect">
            <a:avLst/>
          </a:prstGeom>
          <a:noFill/>
          <a:ln>
            <a:noFill/>
          </a:ln>
        </p:spPr>
        <p:txBody>
          <a:bodyPr anchorCtr="0" anchor="ctr" bIns="34275" lIns="68575" spcFirstLastPara="1" rIns="68575" wrap="square" tIns="34275">
            <a:normAutofit fontScale="85000" lnSpcReduction="20000"/>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 - Trazabilidad de movimientos</a:t>
            </a:r>
            <a:endParaRPr sz="3301" u="sng">
              <a:solidFill>
                <a:schemeClr val="dk1"/>
              </a:solidFill>
              <a:latin typeface="Calibri"/>
              <a:ea typeface="Calibri"/>
              <a:cs typeface="Calibri"/>
              <a:sym typeface="Calibri"/>
            </a:endParaRPr>
          </a:p>
        </p:txBody>
      </p:sp>
      <p:sp>
        <p:nvSpPr>
          <p:cNvPr id="1066" name="Google Shape;1066;p50"/>
          <p:cNvSpPr txBox="1"/>
          <p:nvPr/>
        </p:nvSpPr>
        <p:spPr>
          <a:xfrm>
            <a:off x="4248400" y="1657750"/>
            <a:ext cx="4082700" cy="23943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t/>
            </a:r>
            <a:endParaRPr b="1">
              <a:solidFill>
                <a:schemeClr val="dk1"/>
              </a:solidFill>
            </a:endParaRPr>
          </a:p>
        </p:txBody>
      </p:sp>
      <p:pic>
        <p:nvPicPr>
          <p:cNvPr id="1067" name="Google Shape;1067;p50"/>
          <p:cNvPicPr preferRelativeResize="0"/>
          <p:nvPr/>
        </p:nvPicPr>
        <p:blipFill>
          <a:blip r:embed="rId3">
            <a:alphaModFix/>
          </a:blip>
          <a:stretch>
            <a:fillRect/>
          </a:stretch>
        </p:blipFill>
        <p:spPr>
          <a:xfrm>
            <a:off x="5180550" y="1702590"/>
            <a:ext cx="3850201" cy="2323700"/>
          </a:xfrm>
          <a:prstGeom prst="rect">
            <a:avLst/>
          </a:prstGeom>
          <a:noFill/>
          <a:ln>
            <a:noFill/>
          </a:ln>
        </p:spPr>
      </p:pic>
      <p:pic>
        <p:nvPicPr>
          <p:cNvPr id="1068" name="Google Shape;1068;p50"/>
          <p:cNvPicPr preferRelativeResize="0"/>
          <p:nvPr/>
        </p:nvPicPr>
        <p:blipFill>
          <a:blip r:embed="rId4">
            <a:alphaModFix/>
          </a:blip>
          <a:stretch>
            <a:fillRect/>
          </a:stretch>
        </p:blipFill>
        <p:spPr>
          <a:xfrm>
            <a:off x="50600" y="1702600"/>
            <a:ext cx="5039318" cy="239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51"/>
          <p:cNvSpPr txBox="1"/>
          <p:nvPr/>
        </p:nvSpPr>
        <p:spPr>
          <a:xfrm>
            <a:off x="553625" y="497625"/>
            <a:ext cx="3903900" cy="6441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None/>
            </a:pPr>
            <a:r>
              <a:rPr lang="en" sz="2800" u="sng">
                <a:solidFill>
                  <a:schemeClr val="dk1"/>
                </a:solidFill>
              </a:rPr>
              <a:t>Hitos Importantes </a:t>
            </a:r>
            <a:endParaRPr sz="2800" u="sng">
              <a:solidFill>
                <a:schemeClr val="dk1"/>
              </a:solidFill>
            </a:endParaRPr>
          </a:p>
        </p:txBody>
      </p:sp>
      <p:graphicFrame>
        <p:nvGraphicFramePr>
          <p:cNvPr id="1074" name="Google Shape;1074;p51"/>
          <p:cNvGraphicFramePr/>
          <p:nvPr/>
        </p:nvGraphicFramePr>
        <p:xfrm>
          <a:off x="1062025" y="1141725"/>
          <a:ext cx="3000000" cy="3000000"/>
        </p:xfrm>
        <a:graphic>
          <a:graphicData uri="http://schemas.openxmlformats.org/drawingml/2006/table">
            <a:tbl>
              <a:tblPr>
                <a:gradFill>
                  <a:gsLst>
                    <a:gs pos="0">
                      <a:srgbClr val="9AB4EC"/>
                    </a:gs>
                    <a:gs pos="50000">
                      <a:srgbClr val="8DA8E2"/>
                    </a:gs>
                    <a:gs pos="100000">
                      <a:srgbClr val="789BE3"/>
                    </a:gs>
                  </a:gsLst>
                  <a:lin ang="5400012" scaled="0"/>
                </a:gradFill>
                <a:tableStyleId>{48477749-9A0A-41A0-9AD1-07FCAD2B326A}</a:tableStyleId>
              </a:tblPr>
              <a:tblGrid>
                <a:gridCol w="3572225"/>
                <a:gridCol w="3572225"/>
              </a:tblGrid>
              <a:tr h="268450">
                <a:tc>
                  <a:txBody>
                    <a:bodyPr/>
                    <a:lstStyle/>
                    <a:p>
                      <a:pPr indent="0" lvl="0" marL="0" rtl="0" algn="ctr">
                        <a:spcBef>
                          <a:spcPts val="0"/>
                        </a:spcBef>
                        <a:spcAft>
                          <a:spcPts val="0"/>
                        </a:spcAft>
                        <a:buNone/>
                      </a:pPr>
                      <a:r>
                        <a:rPr b="1" lang="en" sz="1000"/>
                        <a:t>Nombre Fase</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C78D8"/>
                    </a:solidFill>
                  </a:tcPr>
                </a:tc>
                <a:tc>
                  <a:txBody>
                    <a:bodyPr/>
                    <a:lstStyle/>
                    <a:p>
                      <a:pPr indent="0" lvl="0" marL="0" rtl="0" algn="ctr">
                        <a:spcBef>
                          <a:spcPts val="0"/>
                        </a:spcBef>
                        <a:spcAft>
                          <a:spcPts val="0"/>
                        </a:spcAft>
                        <a:buNone/>
                      </a:pPr>
                      <a:r>
                        <a:rPr b="1" lang="en" sz="1000"/>
                        <a:t>Fecha Estimada</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3C78D8"/>
                    </a:solidFill>
                  </a:tcPr>
                </a:tc>
              </a:tr>
              <a:tr h="268450">
                <a:tc>
                  <a:txBody>
                    <a:bodyPr/>
                    <a:lstStyle/>
                    <a:p>
                      <a:pPr indent="0" lvl="0" marL="0" rtl="0" algn="ctr">
                        <a:spcBef>
                          <a:spcPts val="0"/>
                        </a:spcBef>
                        <a:spcAft>
                          <a:spcPts val="0"/>
                        </a:spcAft>
                        <a:buNone/>
                      </a:pPr>
                      <a:r>
                        <a:rPr lang="en" sz="1000"/>
                        <a:t>Inicio del Proyecto y Planificación</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13-08-2025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Presentación Inicial del Proyecto</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17-08-2025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Definición de Requerimientos y Casos de Uso</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24/08/2025 – 31/08/2025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Validación del ERS y Diseño de Mockups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01/09/2025 – 06/09/2025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75850">
                <a:tc>
                  <a:txBody>
                    <a:bodyPr/>
                    <a:lstStyle/>
                    <a:p>
                      <a:pPr indent="0" lvl="0" marL="0" rtl="0" algn="ctr">
                        <a:spcBef>
                          <a:spcPts val="0"/>
                        </a:spcBef>
                        <a:spcAft>
                          <a:spcPts val="0"/>
                        </a:spcAft>
                        <a:buNone/>
                      </a:pPr>
                      <a:r>
                        <a:rPr lang="en" sz="1000"/>
                        <a:t>Consolidación de Documentos y Entrega Fase 1</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10-09-2025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75850">
                <a:tc>
                  <a:txBody>
                    <a:bodyPr/>
                    <a:lstStyle/>
                    <a:p>
                      <a:pPr indent="0" lvl="0" marL="0" rtl="0" algn="ctr">
                        <a:spcBef>
                          <a:spcPts val="0"/>
                        </a:spcBef>
                        <a:spcAft>
                          <a:spcPts val="0"/>
                        </a:spcAft>
                        <a:buNone/>
                      </a:pPr>
                      <a:r>
                        <a:rPr lang="en" sz="1000"/>
                        <a:t>Inicio de Desarrollo Técnico (Backend + Frontend)</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11-09-2025</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Integración con WooCommerce</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24-10</a:t>
                      </a:r>
                      <a:r>
                        <a:rPr lang="en" sz="1000"/>
                        <a:t>-2025</a:t>
                      </a:r>
                      <a:endParaRPr sz="15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Pruebas y Validación QA</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28-10-2025</a:t>
                      </a:r>
                      <a:endParaRPr sz="15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268450">
                <a:tc>
                  <a:txBody>
                    <a:bodyPr/>
                    <a:lstStyle/>
                    <a:p>
                      <a:pPr indent="0" lvl="0" marL="0" rtl="0" algn="ctr">
                        <a:spcBef>
                          <a:spcPts val="0"/>
                        </a:spcBef>
                        <a:spcAft>
                          <a:spcPts val="0"/>
                        </a:spcAft>
                        <a:buNone/>
                      </a:pPr>
                      <a:r>
                        <a:rPr lang="en" sz="1000"/>
                        <a:t>Entrega Final del Proyecto + Manuales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03</a:t>
                      </a:r>
                      <a:r>
                        <a:rPr lang="en" sz="1000"/>
                        <a:t>-12-2025</a:t>
                      </a:r>
                      <a:endParaRPr sz="15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4"/>
          <p:cNvSpPr txBox="1"/>
          <p:nvPr/>
        </p:nvSpPr>
        <p:spPr>
          <a:xfrm>
            <a:off x="2643300" y="229800"/>
            <a:ext cx="3857400" cy="1070700"/>
          </a:xfrm>
          <a:prstGeom prst="rect">
            <a:avLst/>
          </a:prstGeom>
          <a:noFill/>
          <a:ln>
            <a:noFill/>
          </a:ln>
        </p:spPr>
        <p:txBody>
          <a:bodyPr anchorCtr="0" anchor="ctr" bIns="30600" lIns="61250" spcFirstLastPara="1" rIns="61250" wrap="square" tIns="30600">
            <a:noAutofit/>
          </a:bodyPr>
          <a:lstStyle/>
          <a:p>
            <a:pPr indent="0" lvl="0" marL="0" marR="0" rtl="0" algn="l">
              <a:spcBef>
                <a:spcPts val="0"/>
              </a:spcBef>
              <a:spcAft>
                <a:spcPts val="0"/>
              </a:spcAft>
              <a:buNone/>
            </a:pPr>
            <a:r>
              <a:rPr b="0" i="0" lang="en" sz="2411" u="sng" cap="none" strike="noStrike">
                <a:solidFill>
                  <a:schemeClr val="dk1"/>
                </a:solidFill>
                <a:latin typeface="Calibri"/>
                <a:ea typeface="Calibri"/>
                <a:cs typeface="Calibri"/>
                <a:sym typeface="Calibri"/>
              </a:rPr>
              <a:t>INTEGRANTES DEL PROYECTO</a:t>
            </a:r>
            <a:endParaRPr b="0" i="0" sz="1205" u="sng" cap="none" strike="noStrike">
              <a:solidFill>
                <a:schemeClr val="dk1"/>
              </a:solidFill>
              <a:latin typeface="Calibri"/>
              <a:ea typeface="Calibri"/>
              <a:cs typeface="Calibri"/>
              <a:sym typeface="Calibri"/>
            </a:endParaRPr>
          </a:p>
        </p:txBody>
      </p:sp>
      <p:grpSp>
        <p:nvGrpSpPr>
          <p:cNvPr id="931" name="Google Shape;931;p34"/>
          <p:cNvGrpSpPr/>
          <p:nvPr/>
        </p:nvGrpSpPr>
        <p:grpSpPr>
          <a:xfrm>
            <a:off x="1698876" y="1129700"/>
            <a:ext cx="6018862" cy="3551498"/>
            <a:chOff x="0" y="0"/>
            <a:chExt cx="6781052" cy="3415887"/>
          </a:xfrm>
        </p:grpSpPr>
        <p:sp>
          <p:nvSpPr>
            <p:cNvPr id="932" name="Google Shape;932;p34"/>
            <p:cNvSpPr/>
            <p:nvPr/>
          </p:nvSpPr>
          <p:spPr>
            <a:xfrm>
              <a:off x="0" y="0"/>
              <a:ext cx="6780900" cy="1067400"/>
            </a:xfrm>
            <a:prstGeom prst="roundRect">
              <a:avLst>
                <a:gd fmla="val 10000" name="adj"/>
              </a:avLst>
            </a:prstGeom>
            <a:gradFill>
              <a:gsLst>
                <a:gs pos="0">
                  <a:srgbClr val="5E81C9"/>
                </a:gs>
                <a:gs pos="50000">
                  <a:srgbClr val="3B70C9"/>
                </a:gs>
                <a:gs pos="100000">
                  <a:srgbClr val="2E60B8"/>
                </a:gs>
              </a:gsLst>
              <a:lin ang="5400012" scaled="0"/>
            </a:gradFill>
            <a:ln>
              <a:noFill/>
            </a:ln>
            <a:effectLst>
              <a:outerShdw blurRad="40104" rotWithShape="0" algn="ctr" dir="5400000" dist="13368">
                <a:srgbClr val="000000">
                  <a:alpha val="62750"/>
                </a:srgbClr>
              </a:outerShdw>
            </a:effectLst>
          </p:spPr>
          <p:txBody>
            <a:bodyPr anchorCtr="0" anchor="ctr" bIns="64150" lIns="64150" spcFirstLastPara="1" rIns="64150" wrap="square" tIns="64150">
              <a:noAutofit/>
            </a:bodyPr>
            <a:lstStyle/>
            <a:p>
              <a:pPr indent="0" lvl="0" marL="0" rtl="0" algn="l">
                <a:spcBef>
                  <a:spcPts val="0"/>
                </a:spcBef>
                <a:spcAft>
                  <a:spcPts val="0"/>
                </a:spcAft>
                <a:buNone/>
              </a:pPr>
              <a:r>
                <a:t/>
              </a:r>
              <a:endParaRPr sz="982">
                <a:solidFill>
                  <a:schemeClr val="dk1"/>
                </a:solidFill>
              </a:endParaRPr>
            </a:p>
          </p:txBody>
        </p:sp>
        <p:sp>
          <p:nvSpPr>
            <p:cNvPr id="933" name="Google Shape;933;p34"/>
            <p:cNvSpPr txBox="1"/>
            <p:nvPr/>
          </p:nvSpPr>
          <p:spPr>
            <a:xfrm>
              <a:off x="1462952" y="0"/>
              <a:ext cx="5318100" cy="1067400"/>
            </a:xfrm>
            <a:prstGeom prst="rect">
              <a:avLst/>
            </a:prstGeom>
            <a:noFill/>
            <a:ln>
              <a:noFill/>
            </a:ln>
          </p:spPr>
          <p:txBody>
            <a:bodyPr anchorCtr="0" anchor="ctr" bIns="56125" lIns="56125" spcFirstLastPara="1" rIns="56125" wrap="square" tIns="56125">
              <a:noAutofit/>
            </a:bodyPr>
            <a:lstStyle/>
            <a:p>
              <a:pPr indent="0" lvl="0" marL="0" marR="0" rtl="0" algn="l">
                <a:lnSpc>
                  <a:spcPct val="90000"/>
                </a:lnSpc>
                <a:spcBef>
                  <a:spcPts val="0"/>
                </a:spcBef>
                <a:spcAft>
                  <a:spcPts val="0"/>
                </a:spcAft>
                <a:buClr>
                  <a:srgbClr val="FFFFFF"/>
                </a:buClr>
                <a:buSzPts val="1474"/>
                <a:buFont typeface="Calibri"/>
                <a:buNone/>
              </a:pPr>
              <a:r>
                <a:rPr lang="en" sz="1333" u="sng">
                  <a:solidFill>
                    <a:schemeClr val="dk1"/>
                  </a:solidFill>
                </a:rPr>
                <a:t>Nicolás Muñoz</a:t>
              </a:r>
              <a:endParaRPr i="0" sz="1333" u="sng" cap="none" strike="noStrike">
                <a:solidFill>
                  <a:schemeClr val="dk1"/>
                </a:solidFill>
              </a:endParaRPr>
            </a:p>
            <a:p>
              <a:pPr indent="0" lvl="0" marL="0" marR="0" rtl="0" algn="l">
                <a:lnSpc>
                  <a:spcPct val="90000"/>
                </a:lnSpc>
                <a:spcBef>
                  <a:spcPts val="516"/>
                </a:spcBef>
                <a:spcAft>
                  <a:spcPts val="0"/>
                </a:spcAft>
                <a:buNone/>
              </a:pPr>
              <a:r>
                <a:rPr b="1" lang="en" sz="982">
                  <a:solidFill>
                    <a:schemeClr val="dk1"/>
                  </a:solidFill>
                </a:rPr>
                <a:t>Jefe de Proyecto / Desarrollador Fullstack 2</a:t>
              </a:r>
              <a:endParaRPr b="1" sz="982">
                <a:solidFill>
                  <a:schemeClr val="dk1"/>
                </a:solidFill>
              </a:endParaRPr>
            </a:p>
            <a:p>
              <a:pPr indent="-93576" lvl="1" marL="120312" marR="0" rtl="0" algn="l">
                <a:lnSpc>
                  <a:spcPct val="90000"/>
                </a:lnSpc>
                <a:spcBef>
                  <a:spcPts val="168"/>
                </a:spcBef>
                <a:spcAft>
                  <a:spcPts val="0"/>
                </a:spcAft>
                <a:buClr>
                  <a:schemeClr val="dk1"/>
                </a:buClr>
                <a:buSzPts val="702"/>
                <a:buChar char="•"/>
              </a:pPr>
              <a:r>
                <a:rPr lang="en" sz="701">
                  <a:solidFill>
                    <a:schemeClr val="dk1"/>
                  </a:solidFill>
                </a:rPr>
                <a:t>Coordinación general del proyecto</a:t>
              </a:r>
              <a:endParaRPr sz="701">
                <a:solidFill>
                  <a:schemeClr val="dk1"/>
                </a:solidFill>
              </a:endParaRPr>
            </a:p>
            <a:p>
              <a:pPr indent="-93576" lvl="1" marL="120312" marR="0" rtl="0" algn="l">
                <a:lnSpc>
                  <a:spcPct val="90000"/>
                </a:lnSpc>
                <a:spcBef>
                  <a:spcPts val="168"/>
                </a:spcBef>
                <a:spcAft>
                  <a:spcPts val="0"/>
                </a:spcAft>
                <a:buClr>
                  <a:schemeClr val="dk1"/>
                </a:buClr>
                <a:buSzPts val="702"/>
                <a:buChar char="•"/>
              </a:pPr>
              <a:r>
                <a:rPr lang="en" sz="701">
                  <a:solidFill>
                    <a:schemeClr val="dk1"/>
                  </a:solidFill>
                </a:rPr>
                <a:t>Levantamiento de requerimientos</a:t>
              </a:r>
              <a:endParaRPr sz="701">
                <a:solidFill>
                  <a:schemeClr val="dk1"/>
                </a:solidFill>
              </a:endParaRPr>
            </a:p>
            <a:p>
              <a:pPr indent="-93576" lvl="1" marL="120312" marR="0" rtl="0" algn="l">
                <a:lnSpc>
                  <a:spcPct val="90000"/>
                </a:lnSpc>
                <a:spcBef>
                  <a:spcPts val="168"/>
                </a:spcBef>
                <a:spcAft>
                  <a:spcPts val="0"/>
                </a:spcAft>
                <a:buClr>
                  <a:schemeClr val="dk1"/>
                </a:buClr>
                <a:buSzPts val="702"/>
                <a:buChar char="•"/>
              </a:pPr>
              <a:r>
                <a:rPr lang="en" sz="701">
                  <a:solidFill>
                    <a:schemeClr val="dk1"/>
                  </a:solidFill>
                </a:rPr>
                <a:t>Desarrollo de módulos backend</a:t>
              </a:r>
              <a:endParaRPr sz="701">
                <a:solidFill>
                  <a:schemeClr val="dk1"/>
                </a:solidFill>
              </a:endParaRPr>
            </a:p>
            <a:p>
              <a:pPr indent="-93576" lvl="1" marL="120312" marR="0" rtl="0" algn="l">
                <a:lnSpc>
                  <a:spcPct val="90000"/>
                </a:lnSpc>
                <a:spcBef>
                  <a:spcPts val="168"/>
                </a:spcBef>
                <a:spcAft>
                  <a:spcPts val="0"/>
                </a:spcAft>
                <a:buClr>
                  <a:schemeClr val="dk1"/>
                </a:buClr>
                <a:buSzPts val="702"/>
                <a:buChar char="•"/>
              </a:pPr>
              <a:r>
                <a:rPr lang="en" sz="701">
                  <a:solidFill>
                    <a:schemeClr val="dk1"/>
                  </a:solidFill>
                </a:rPr>
                <a:t>Integración con APIs externas</a:t>
              </a:r>
              <a:endParaRPr sz="701">
                <a:solidFill>
                  <a:schemeClr val="dk1"/>
                </a:solidFill>
              </a:endParaRPr>
            </a:p>
            <a:p>
              <a:pPr indent="-93576" lvl="1" marL="120312" marR="0" rtl="0" algn="l">
                <a:lnSpc>
                  <a:spcPct val="90000"/>
                </a:lnSpc>
                <a:spcBef>
                  <a:spcPts val="168"/>
                </a:spcBef>
                <a:spcAft>
                  <a:spcPts val="0"/>
                </a:spcAft>
                <a:buClr>
                  <a:schemeClr val="dk1"/>
                </a:buClr>
                <a:buSzPts val="702"/>
                <a:buChar char="•"/>
              </a:pPr>
              <a:r>
                <a:rPr lang="en" sz="701">
                  <a:solidFill>
                    <a:schemeClr val="dk1"/>
                  </a:solidFill>
                </a:rPr>
                <a:t>Documentación técnica y planificación</a:t>
              </a:r>
              <a:endParaRPr sz="701">
                <a:solidFill>
                  <a:schemeClr val="dk1"/>
                </a:solidFill>
              </a:endParaRPr>
            </a:p>
          </p:txBody>
        </p:sp>
        <p:sp>
          <p:nvSpPr>
            <p:cNvPr id="934" name="Google Shape;934;p34"/>
            <p:cNvSpPr/>
            <p:nvPr/>
          </p:nvSpPr>
          <p:spPr>
            <a:xfrm>
              <a:off x="0" y="1174243"/>
              <a:ext cx="6780900" cy="1067400"/>
            </a:xfrm>
            <a:prstGeom prst="roundRect">
              <a:avLst>
                <a:gd fmla="val 10000" name="adj"/>
              </a:avLst>
            </a:prstGeom>
            <a:gradFill>
              <a:gsLst>
                <a:gs pos="0">
                  <a:srgbClr val="5E81C9"/>
                </a:gs>
                <a:gs pos="50000">
                  <a:srgbClr val="3B70C9"/>
                </a:gs>
                <a:gs pos="100000">
                  <a:srgbClr val="2E60B8"/>
                </a:gs>
              </a:gsLst>
              <a:lin ang="5400012" scaled="0"/>
            </a:gradFill>
            <a:ln>
              <a:noFill/>
            </a:ln>
            <a:effectLst>
              <a:outerShdw blurRad="40104" rotWithShape="0" algn="ctr" dir="5400000" dist="13368">
                <a:srgbClr val="000000">
                  <a:alpha val="62750"/>
                </a:srgbClr>
              </a:outerShdw>
            </a:effectLst>
          </p:spPr>
          <p:txBody>
            <a:bodyPr anchorCtr="0" anchor="ctr" bIns="64150" lIns="64150" spcFirstLastPara="1" rIns="64150" wrap="square" tIns="64150">
              <a:noAutofit/>
            </a:bodyPr>
            <a:lstStyle/>
            <a:p>
              <a:pPr indent="0" lvl="0" marL="0" rtl="0" algn="l">
                <a:spcBef>
                  <a:spcPts val="0"/>
                </a:spcBef>
                <a:spcAft>
                  <a:spcPts val="0"/>
                </a:spcAft>
                <a:buNone/>
              </a:pPr>
              <a:r>
                <a:t/>
              </a:r>
              <a:endParaRPr sz="982">
                <a:solidFill>
                  <a:schemeClr val="dk1"/>
                </a:solidFill>
              </a:endParaRPr>
            </a:p>
          </p:txBody>
        </p:sp>
        <p:sp>
          <p:nvSpPr>
            <p:cNvPr id="935" name="Google Shape;935;p34"/>
            <p:cNvSpPr txBox="1"/>
            <p:nvPr/>
          </p:nvSpPr>
          <p:spPr>
            <a:xfrm>
              <a:off x="1462952" y="1174243"/>
              <a:ext cx="5318100" cy="1067400"/>
            </a:xfrm>
            <a:prstGeom prst="rect">
              <a:avLst/>
            </a:prstGeom>
            <a:noFill/>
            <a:ln>
              <a:noFill/>
            </a:ln>
          </p:spPr>
          <p:txBody>
            <a:bodyPr anchorCtr="0" anchor="ctr" bIns="56125" lIns="56125" spcFirstLastPara="1" rIns="56125" wrap="square" tIns="56125">
              <a:noAutofit/>
            </a:bodyPr>
            <a:lstStyle/>
            <a:p>
              <a:pPr indent="0" lvl="0" marL="0" rtl="0" algn="l">
                <a:lnSpc>
                  <a:spcPct val="90000"/>
                </a:lnSpc>
                <a:spcBef>
                  <a:spcPts val="0"/>
                </a:spcBef>
                <a:spcAft>
                  <a:spcPts val="0"/>
                </a:spcAft>
                <a:buNone/>
              </a:pPr>
              <a:r>
                <a:rPr lang="en" sz="1333" u="sng">
                  <a:solidFill>
                    <a:schemeClr val="dk1"/>
                  </a:solidFill>
                </a:rPr>
                <a:t>Bastián Rojas</a:t>
              </a:r>
              <a:endParaRPr sz="1333" u="sng">
                <a:solidFill>
                  <a:schemeClr val="dk1"/>
                </a:solidFill>
              </a:endParaRPr>
            </a:p>
            <a:p>
              <a:pPr indent="0" lvl="0" marL="0" rtl="0" algn="l">
                <a:lnSpc>
                  <a:spcPct val="90000"/>
                </a:lnSpc>
                <a:spcBef>
                  <a:spcPts val="516"/>
                </a:spcBef>
                <a:spcAft>
                  <a:spcPts val="0"/>
                </a:spcAft>
                <a:buNone/>
              </a:pPr>
              <a:r>
                <a:rPr b="1" lang="en" sz="982">
                  <a:solidFill>
                    <a:schemeClr val="dk1"/>
                  </a:solidFill>
                </a:rPr>
                <a:t>Desarrollador Fullstack 1 / Diseñador UX/UI</a:t>
              </a:r>
              <a:endParaRPr b="1" sz="982">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Diseño de arquitectura en capas (MVC + Services + Repositories)</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Modelado de base de datos</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Desarrollo de mantenedores y reportes</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Diseño de interfaces responsivas</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Integración con WooCommerce</a:t>
              </a:r>
              <a:endParaRPr sz="701">
                <a:solidFill>
                  <a:schemeClr val="dk1"/>
                </a:solidFill>
              </a:endParaRPr>
            </a:p>
          </p:txBody>
        </p:sp>
        <p:sp>
          <p:nvSpPr>
            <p:cNvPr id="936" name="Google Shape;936;p34"/>
            <p:cNvSpPr/>
            <p:nvPr/>
          </p:nvSpPr>
          <p:spPr>
            <a:xfrm>
              <a:off x="0" y="2348487"/>
              <a:ext cx="6780900" cy="1067400"/>
            </a:xfrm>
            <a:prstGeom prst="roundRect">
              <a:avLst>
                <a:gd fmla="val 10000" name="adj"/>
              </a:avLst>
            </a:prstGeom>
            <a:gradFill>
              <a:gsLst>
                <a:gs pos="0">
                  <a:srgbClr val="5E81C9"/>
                </a:gs>
                <a:gs pos="50000">
                  <a:srgbClr val="3B70C9"/>
                </a:gs>
                <a:gs pos="100000">
                  <a:srgbClr val="2E60B8"/>
                </a:gs>
              </a:gsLst>
              <a:lin ang="5400012" scaled="0"/>
            </a:gradFill>
            <a:ln>
              <a:noFill/>
            </a:ln>
            <a:effectLst>
              <a:outerShdw blurRad="40104" rotWithShape="0" algn="ctr" dir="5400000" dist="13368">
                <a:srgbClr val="000000">
                  <a:alpha val="62750"/>
                </a:srgbClr>
              </a:outerShdw>
            </a:effectLst>
          </p:spPr>
          <p:txBody>
            <a:bodyPr anchorCtr="0" anchor="ctr" bIns="64150" lIns="64150" spcFirstLastPara="1" rIns="64150" wrap="square" tIns="64150">
              <a:noAutofit/>
            </a:bodyPr>
            <a:lstStyle/>
            <a:p>
              <a:pPr indent="0" lvl="0" marL="0" rtl="0" algn="l">
                <a:spcBef>
                  <a:spcPts val="0"/>
                </a:spcBef>
                <a:spcAft>
                  <a:spcPts val="0"/>
                </a:spcAft>
                <a:buNone/>
              </a:pPr>
              <a:r>
                <a:t/>
              </a:r>
              <a:endParaRPr sz="982">
                <a:solidFill>
                  <a:schemeClr val="dk1"/>
                </a:solidFill>
              </a:endParaRPr>
            </a:p>
          </p:txBody>
        </p:sp>
        <p:sp>
          <p:nvSpPr>
            <p:cNvPr id="937" name="Google Shape;937;p34"/>
            <p:cNvSpPr txBox="1"/>
            <p:nvPr/>
          </p:nvSpPr>
          <p:spPr>
            <a:xfrm>
              <a:off x="1462952" y="2348487"/>
              <a:ext cx="5318100" cy="1067400"/>
            </a:xfrm>
            <a:prstGeom prst="rect">
              <a:avLst/>
            </a:prstGeom>
            <a:noFill/>
            <a:ln>
              <a:noFill/>
            </a:ln>
          </p:spPr>
          <p:txBody>
            <a:bodyPr anchorCtr="0" anchor="ctr" bIns="56125" lIns="56125" spcFirstLastPara="1" rIns="56125" wrap="square" tIns="56125">
              <a:noAutofit/>
            </a:bodyPr>
            <a:lstStyle/>
            <a:p>
              <a:pPr indent="0" lvl="0" marL="0" rtl="0" algn="l">
                <a:lnSpc>
                  <a:spcPct val="90000"/>
                </a:lnSpc>
                <a:spcBef>
                  <a:spcPts val="0"/>
                </a:spcBef>
                <a:spcAft>
                  <a:spcPts val="0"/>
                </a:spcAft>
                <a:buNone/>
              </a:pPr>
              <a:r>
                <a:rPr lang="en" sz="1333" u="sng">
                  <a:solidFill>
                    <a:schemeClr val="dk1"/>
                  </a:solidFill>
                </a:rPr>
                <a:t>Boris Cárdenas</a:t>
              </a:r>
              <a:endParaRPr sz="1333" u="sng">
                <a:solidFill>
                  <a:schemeClr val="dk1"/>
                </a:solidFill>
              </a:endParaRPr>
            </a:p>
            <a:p>
              <a:pPr indent="0" lvl="0" marL="0" rtl="0" algn="l">
                <a:lnSpc>
                  <a:spcPct val="90000"/>
                </a:lnSpc>
                <a:spcBef>
                  <a:spcPts val="516"/>
                </a:spcBef>
                <a:spcAft>
                  <a:spcPts val="0"/>
                </a:spcAft>
                <a:buNone/>
              </a:pPr>
              <a:r>
                <a:rPr b="1" lang="en" sz="982">
                  <a:solidFill>
                    <a:schemeClr val="dk1"/>
                  </a:solidFill>
                </a:rPr>
                <a:t>Calidad Y Testing</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Validación de seguridad y usabilidad</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Pruebas unitarias, funcionales y de integración</a:t>
              </a:r>
              <a:endParaRPr sz="701">
                <a:solidFill>
                  <a:schemeClr val="dk1"/>
                </a:solidFill>
              </a:endParaRPr>
            </a:p>
            <a:p>
              <a:pPr indent="-93576" lvl="1" marL="120312" rtl="0" algn="l">
                <a:lnSpc>
                  <a:spcPct val="90000"/>
                </a:lnSpc>
                <a:spcBef>
                  <a:spcPts val="168"/>
                </a:spcBef>
                <a:spcAft>
                  <a:spcPts val="0"/>
                </a:spcAft>
                <a:buClr>
                  <a:schemeClr val="dk1"/>
                </a:buClr>
                <a:buSzPts val="702"/>
                <a:buChar char="•"/>
              </a:pPr>
              <a:r>
                <a:rPr lang="en" sz="701">
                  <a:solidFill>
                    <a:schemeClr val="dk1"/>
                  </a:solidFill>
                </a:rPr>
                <a:t>Registro de defectos y aseguramiento de calidad</a:t>
              </a:r>
              <a:endParaRPr sz="701">
                <a:solidFill>
                  <a:schemeClr val="dk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52"/>
          <p:cNvSpPr txBox="1"/>
          <p:nvPr/>
        </p:nvSpPr>
        <p:spPr>
          <a:xfrm>
            <a:off x="582378" y="376875"/>
            <a:ext cx="8075700" cy="586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 sz="2800" u="sng">
                <a:solidFill>
                  <a:schemeClr val="dk1"/>
                </a:solidFill>
              </a:rPr>
              <a:t>Costos por Fase</a:t>
            </a:r>
            <a:r>
              <a:rPr lang="en" sz="3459">
                <a:solidFill>
                  <a:schemeClr val="dk1"/>
                </a:solidFill>
              </a:rPr>
              <a:t> </a:t>
            </a:r>
            <a:br>
              <a:rPr lang="en" sz="3459">
                <a:solidFill>
                  <a:schemeClr val="dk1"/>
                </a:solidFill>
              </a:rPr>
            </a:br>
            <a:r>
              <a:rPr lang="en" sz="895">
                <a:solidFill>
                  <a:schemeClr val="dk1"/>
                </a:solidFill>
              </a:rPr>
              <a:t>Basado en la Matriz EDT y el Acta de Constitución, el presupuesto total estimado es de $11.845.912 CLP, distribuido por fases:</a:t>
            </a:r>
            <a:endParaRPr sz="895">
              <a:solidFill>
                <a:schemeClr val="dk1"/>
              </a:solidFill>
            </a:endParaRPr>
          </a:p>
        </p:txBody>
      </p:sp>
      <p:graphicFrame>
        <p:nvGraphicFramePr>
          <p:cNvPr id="1080" name="Google Shape;1080;p52"/>
          <p:cNvGraphicFramePr/>
          <p:nvPr/>
        </p:nvGraphicFramePr>
        <p:xfrm>
          <a:off x="832375" y="1244225"/>
          <a:ext cx="3000000" cy="3000000"/>
        </p:xfrm>
        <a:graphic>
          <a:graphicData uri="http://schemas.openxmlformats.org/drawingml/2006/table">
            <a:tbl>
              <a:tblPr>
                <a:gradFill>
                  <a:gsLst>
                    <a:gs pos="0">
                      <a:srgbClr val="9AB4EC"/>
                    </a:gs>
                    <a:gs pos="50000">
                      <a:srgbClr val="8DA8E2"/>
                    </a:gs>
                    <a:gs pos="100000">
                      <a:srgbClr val="789BE3"/>
                    </a:gs>
                  </a:gsLst>
                  <a:lin ang="5400012" scaled="0"/>
                </a:gradFill>
                <a:tableStyleId>{48477749-9A0A-41A0-9AD1-07FCAD2B326A}</a:tableStyleId>
              </a:tblPr>
              <a:tblGrid>
                <a:gridCol w="2592625"/>
                <a:gridCol w="2592625"/>
                <a:gridCol w="2592625"/>
              </a:tblGrid>
              <a:tr h="460125">
                <a:tc>
                  <a:txBody>
                    <a:bodyPr/>
                    <a:lstStyle/>
                    <a:p>
                      <a:pPr indent="0" lvl="0" marL="0" rtl="0" algn="ctr">
                        <a:spcBef>
                          <a:spcPts val="0"/>
                        </a:spcBef>
                        <a:spcAft>
                          <a:spcPts val="0"/>
                        </a:spcAft>
                        <a:buNone/>
                      </a:pPr>
                      <a:r>
                        <a:rPr b="1" lang="en" sz="1300"/>
                        <a:t>Fase del Proyecto</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300"/>
                        <a:t>Horas Estimadas</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300"/>
                        <a:t>Costo Estimado (CLP)</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r h="460125">
                <a:tc>
                  <a:txBody>
                    <a:bodyPr/>
                    <a:lstStyle/>
                    <a:p>
                      <a:pPr indent="0" lvl="0" marL="0" rtl="0" algn="ctr">
                        <a:spcBef>
                          <a:spcPts val="0"/>
                        </a:spcBef>
                        <a:spcAft>
                          <a:spcPts val="0"/>
                        </a:spcAft>
                        <a:buNone/>
                      </a:pPr>
                      <a:r>
                        <a:rPr lang="en" sz="1300"/>
                        <a:t>Fase de Planificación</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135 horas</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$2.106.250</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60125">
                <a:tc>
                  <a:txBody>
                    <a:bodyPr/>
                    <a:lstStyle/>
                    <a:p>
                      <a:pPr indent="0" lvl="0" marL="0" rtl="0" algn="ctr">
                        <a:spcBef>
                          <a:spcPts val="0"/>
                        </a:spcBef>
                        <a:spcAft>
                          <a:spcPts val="0"/>
                        </a:spcAft>
                        <a:buNone/>
                      </a:pPr>
                      <a:r>
                        <a:rPr lang="en" sz="1300"/>
                        <a:t>Fase de Análisis y Diseño</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152 horas</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$2.850.000</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60125">
                <a:tc>
                  <a:txBody>
                    <a:bodyPr/>
                    <a:lstStyle/>
                    <a:p>
                      <a:pPr indent="0" lvl="0" marL="0" rtl="0" algn="ctr">
                        <a:spcBef>
                          <a:spcPts val="0"/>
                        </a:spcBef>
                        <a:spcAft>
                          <a:spcPts val="0"/>
                        </a:spcAft>
                        <a:buNone/>
                      </a:pPr>
                      <a:r>
                        <a:rPr lang="en" sz="1300"/>
                        <a:t>Fase de Desarrollo</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662 horas</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$8.275.000</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60125">
                <a:tc>
                  <a:txBody>
                    <a:bodyPr/>
                    <a:lstStyle/>
                    <a:p>
                      <a:pPr indent="0" lvl="0" marL="0" rtl="0" algn="ctr">
                        <a:spcBef>
                          <a:spcPts val="0"/>
                        </a:spcBef>
                        <a:spcAft>
                          <a:spcPts val="0"/>
                        </a:spcAft>
                        <a:buNone/>
                      </a:pPr>
                      <a:r>
                        <a:rPr lang="en" sz="1300"/>
                        <a:t>Fase de Pruebas y QA</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182 horas</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$1.535.625</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60125">
                <a:tc>
                  <a:txBody>
                    <a:bodyPr/>
                    <a:lstStyle/>
                    <a:p>
                      <a:pPr indent="0" lvl="0" marL="0" rtl="0" algn="ctr">
                        <a:spcBef>
                          <a:spcPts val="0"/>
                        </a:spcBef>
                        <a:spcAft>
                          <a:spcPts val="0"/>
                        </a:spcAft>
                        <a:buNone/>
                      </a:pPr>
                      <a:r>
                        <a:rPr lang="en" sz="1300"/>
                        <a:t>Fase de Implementación y Cierre</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110 horas</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t>$1.781.562</a:t>
                      </a:r>
                      <a:endParaRPr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460125">
                <a:tc>
                  <a:txBody>
                    <a:bodyPr/>
                    <a:lstStyle/>
                    <a:p>
                      <a:pPr indent="0" lvl="0" marL="0" rtl="0" algn="ctr">
                        <a:spcBef>
                          <a:spcPts val="0"/>
                        </a:spcBef>
                        <a:spcAft>
                          <a:spcPts val="0"/>
                        </a:spcAft>
                        <a:buNone/>
                      </a:pPr>
                      <a:r>
                        <a:rPr b="1" lang="en" sz="1300"/>
                        <a:t>Total General</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300"/>
                        <a:t>1.241 horas</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300"/>
                        <a:t>$16.548.437</a:t>
                      </a:r>
                      <a:endParaRPr b="1" sz="900"/>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53"/>
          <p:cNvSpPr txBox="1"/>
          <p:nvPr/>
        </p:nvSpPr>
        <p:spPr>
          <a:xfrm>
            <a:off x="2111728" y="466246"/>
            <a:ext cx="5185800" cy="6441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None/>
            </a:pPr>
            <a:r>
              <a:rPr lang="en" sz="2800" u="sng">
                <a:solidFill>
                  <a:schemeClr val="dk1"/>
                </a:solidFill>
              </a:rPr>
              <a:t>Tecnologías </a:t>
            </a:r>
            <a:r>
              <a:rPr lang="en" sz="3200" u="sng">
                <a:solidFill>
                  <a:schemeClr val="dk1"/>
                </a:solidFill>
                <a:latin typeface="Calibri"/>
                <a:ea typeface="Calibri"/>
                <a:cs typeface="Calibri"/>
                <a:sym typeface="Calibri"/>
              </a:rPr>
              <a:t>del Desarrollo</a:t>
            </a:r>
            <a:endParaRPr sz="3200" u="sng">
              <a:solidFill>
                <a:schemeClr val="dk1"/>
              </a:solidFill>
              <a:latin typeface="Calibri"/>
              <a:ea typeface="Calibri"/>
              <a:cs typeface="Calibri"/>
              <a:sym typeface="Calibri"/>
            </a:endParaRPr>
          </a:p>
        </p:txBody>
      </p:sp>
      <p:graphicFrame>
        <p:nvGraphicFramePr>
          <p:cNvPr id="1086" name="Google Shape;1086;p53"/>
          <p:cNvGraphicFramePr/>
          <p:nvPr/>
        </p:nvGraphicFramePr>
        <p:xfrm>
          <a:off x="970978" y="1052649"/>
          <a:ext cx="3000000" cy="3000000"/>
        </p:xfrm>
        <a:graphic>
          <a:graphicData uri="http://schemas.openxmlformats.org/drawingml/2006/table">
            <a:tbl>
              <a:tblPr>
                <a:gradFill>
                  <a:gsLst>
                    <a:gs pos="0">
                      <a:srgbClr val="9AB4EC"/>
                    </a:gs>
                    <a:gs pos="50000">
                      <a:srgbClr val="8DA8E2"/>
                    </a:gs>
                    <a:gs pos="100000">
                      <a:srgbClr val="789BE3"/>
                    </a:gs>
                  </a:gsLst>
                  <a:lin ang="5400012" scaled="0"/>
                </a:gradFill>
                <a:tableStyleId>{48477749-9A0A-41A0-9AD1-07FCAD2B326A}</a:tableStyleId>
              </a:tblPr>
              <a:tblGrid>
                <a:gridCol w="2378525"/>
                <a:gridCol w="5088800"/>
              </a:tblGrid>
              <a:tr h="329550">
                <a:tc>
                  <a:txBody>
                    <a:bodyPr/>
                    <a:lstStyle/>
                    <a:p>
                      <a:pPr indent="0" lvl="0" marL="0" rtl="0" algn="ctr">
                        <a:spcBef>
                          <a:spcPts val="0"/>
                        </a:spcBef>
                        <a:spcAft>
                          <a:spcPts val="0"/>
                        </a:spcAft>
                        <a:buNone/>
                      </a:pPr>
                      <a:r>
                        <a:rPr b="1" lang="en" sz="1000"/>
                        <a:t>Tecnología</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1000"/>
                        <a:t>Uso en el Proyecto</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4A86E8"/>
                    </a:solidFill>
                  </a:tcPr>
                </a:tc>
              </a:tr>
              <a:tr h="494350">
                <a:tc>
                  <a:txBody>
                    <a:bodyPr/>
                    <a:lstStyle/>
                    <a:p>
                      <a:pPr indent="0" lvl="0" marL="0" rtl="0" algn="ctr">
                        <a:spcBef>
                          <a:spcPts val="0"/>
                        </a:spcBef>
                        <a:spcAft>
                          <a:spcPts val="0"/>
                        </a:spcAft>
                        <a:buNone/>
                      </a:pPr>
                      <a:r>
                        <a:rPr b="1" lang="en" sz="1000"/>
                        <a:t>Laravel 12 (PHP)</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Framework backend para el ERP, con arquitectura en capas (MVC + Services + Repositories).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494350">
                <a:tc>
                  <a:txBody>
                    <a:bodyPr/>
                    <a:lstStyle/>
                    <a:p>
                      <a:pPr indent="0" lvl="0" marL="0" rtl="0" algn="ctr">
                        <a:spcBef>
                          <a:spcPts val="0"/>
                        </a:spcBef>
                        <a:spcAft>
                          <a:spcPts val="0"/>
                        </a:spcAft>
                        <a:buNone/>
                      </a:pPr>
                      <a:r>
                        <a:rPr b="1" lang="en" sz="1000"/>
                        <a:t>React 18 + TypeScript	</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Framework frontend para ERP y portal, con diseño responsivo y componentes reutilizables.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PostgreSQL</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Base de datos relacional con integridad referencial y trazabilidad de movimientos.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Docker</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Base de datos relacional con integridad referencial y trazabilidad de movimientos.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JWT (JSON Web Token)</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Autenticación segura para usuarios del ERP y del portal.</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WooCommerce REST API</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Integración con e-commerce para sincronizar productos, stock y pedidos.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Git + GitHub</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Control de versiones, colaboración y CI/CD.</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329550">
                <a:tc>
                  <a:txBody>
                    <a:bodyPr/>
                    <a:lstStyle/>
                    <a:p>
                      <a:pPr indent="0" lvl="0" marL="0" rtl="0" algn="ctr">
                        <a:spcBef>
                          <a:spcPts val="0"/>
                        </a:spcBef>
                        <a:spcAft>
                          <a:spcPts val="0"/>
                        </a:spcAft>
                        <a:buNone/>
                      </a:pPr>
                      <a:r>
                        <a:rPr b="1" lang="en" sz="1000"/>
                        <a:t>TailwindCSS</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solidFill>
                            <a:srgbClr val="000000"/>
                          </a:solidFill>
                        </a:rPr>
                        <a:t>Estilos modernos y responsivos para la interfaz.</a:t>
                      </a:r>
                      <a:endParaRPr sz="1000">
                        <a:solidFill>
                          <a:srgbClr val="000000"/>
                        </a:solidFill>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r h="100000">
                <a:tc>
                  <a:txBody>
                    <a:bodyPr/>
                    <a:lstStyle/>
                    <a:p>
                      <a:pPr indent="0" lvl="0" marL="0" rtl="0" algn="ctr">
                        <a:spcBef>
                          <a:spcPts val="0"/>
                        </a:spcBef>
                        <a:spcAft>
                          <a:spcPts val="0"/>
                        </a:spcAft>
                        <a:buNone/>
                      </a:pPr>
                      <a:r>
                        <a:rPr b="1" lang="en" sz="1000"/>
                        <a:t>VSCode / Laragon / DBeaver</a:t>
                      </a:r>
                      <a:endParaRPr b="1"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1000"/>
                        <a:t>Herramientas de desarrollo y gestión de base de datos.</a:t>
                      </a:r>
                      <a:endParaRPr sz="10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54"/>
          <p:cNvSpPr/>
          <p:nvPr/>
        </p:nvSpPr>
        <p:spPr>
          <a:xfrm>
            <a:off x="8612923" y="16146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1092" name="Google Shape;1092;p54"/>
          <p:cNvSpPr txBox="1"/>
          <p:nvPr/>
        </p:nvSpPr>
        <p:spPr>
          <a:xfrm>
            <a:off x="3530394" y="586725"/>
            <a:ext cx="2083200" cy="579900"/>
          </a:xfrm>
          <a:prstGeom prst="rect">
            <a:avLst/>
          </a:prstGeom>
          <a:noFill/>
          <a:ln>
            <a:noFill/>
          </a:ln>
        </p:spPr>
        <p:txBody>
          <a:bodyPr anchorCtr="0" anchor="ctr" bIns="25150" lIns="50325" spcFirstLastPara="1" rIns="50325" wrap="square" tIns="25150">
            <a:normAutofit/>
          </a:bodyPr>
          <a:lstStyle/>
          <a:p>
            <a:pPr indent="0" lvl="0" marL="0" marR="0" rtl="0" algn="l">
              <a:lnSpc>
                <a:spcPct val="90000"/>
              </a:lnSpc>
              <a:spcBef>
                <a:spcPts val="0"/>
              </a:spcBef>
              <a:spcAft>
                <a:spcPts val="0"/>
              </a:spcAft>
              <a:buClr>
                <a:srgbClr val="000000"/>
              </a:buClr>
              <a:buSzPts val="2422"/>
              <a:buFont typeface="Calibri"/>
              <a:buNone/>
            </a:pPr>
            <a:r>
              <a:rPr lang="en" sz="2821" u="sng">
                <a:solidFill>
                  <a:schemeClr val="dk1"/>
                </a:solidFill>
              </a:rPr>
              <a:t>Conclusión </a:t>
            </a:r>
            <a:r>
              <a:rPr lang="en" sz="2421" u="sng">
                <a:solidFill>
                  <a:schemeClr val="dk1"/>
                </a:solidFill>
                <a:latin typeface="Calibri"/>
                <a:ea typeface="Calibri"/>
                <a:cs typeface="Calibri"/>
                <a:sym typeface="Calibri"/>
              </a:rPr>
              <a:t> </a:t>
            </a:r>
            <a:endParaRPr sz="770" u="sng">
              <a:solidFill>
                <a:schemeClr val="dk1"/>
              </a:solidFill>
            </a:endParaRPr>
          </a:p>
        </p:txBody>
      </p:sp>
      <p:sp>
        <p:nvSpPr>
          <p:cNvPr id="1093" name="Google Shape;1093;p54"/>
          <p:cNvSpPr/>
          <p:nvPr/>
        </p:nvSpPr>
        <p:spPr>
          <a:xfrm>
            <a:off x="1314800" y="1286356"/>
            <a:ext cx="7029000" cy="2490900"/>
          </a:xfrm>
          <a:prstGeom prst="roundRect">
            <a:avLst>
              <a:gd fmla="val 16667" name="adj"/>
            </a:avLst>
          </a:prstGeom>
          <a:solidFill>
            <a:srgbClr val="A4C2F4"/>
          </a:solidFill>
          <a:ln cap="flat" cmpd="sng" w="7000">
            <a:solidFill>
              <a:srgbClr val="5B9BD5"/>
            </a:solidFill>
            <a:prstDash val="solid"/>
            <a:miter lim="800000"/>
            <a:headEnd len="sm" w="sm" type="none"/>
            <a:tailEnd len="sm" w="sm" type="none"/>
          </a:ln>
        </p:spPr>
        <p:txBody>
          <a:bodyPr anchorCtr="0" anchor="ctr" bIns="25150" lIns="50325" spcFirstLastPara="1" rIns="50325" wrap="square" tIns="25150">
            <a:noAutofit/>
          </a:bodyPr>
          <a:lstStyle/>
          <a:p>
            <a:pPr indent="0" lvl="0" marL="0" marR="0" rtl="0" algn="l">
              <a:spcBef>
                <a:spcPts val="0"/>
              </a:spcBef>
              <a:spcAft>
                <a:spcPts val="0"/>
              </a:spcAft>
              <a:buNone/>
            </a:pPr>
            <a:r>
              <a:rPr lang="en" sz="1190">
                <a:solidFill>
                  <a:srgbClr val="000000"/>
                </a:solidFill>
              </a:rPr>
              <a:t>Zentria representa una solución integral para empresas con estructuras jerárquicas complejas, especialmente del rubro informático y de productos reacondicionados. A través de un ERP modular y un portal complementario, el sistema permite:</a:t>
            </a:r>
            <a:endParaRPr sz="1190">
              <a:solidFill>
                <a:srgbClr val="000000"/>
              </a:solidFill>
            </a:endParaRPr>
          </a:p>
          <a:p>
            <a:pPr indent="-201426" lvl="0" marL="503270" marR="0" rtl="0" algn="l">
              <a:spcBef>
                <a:spcPts val="0"/>
              </a:spcBef>
              <a:spcAft>
                <a:spcPts val="0"/>
              </a:spcAft>
              <a:buClr>
                <a:srgbClr val="000000"/>
              </a:buClr>
              <a:buSzPts val="1191"/>
              <a:buChar char="●"/>
            </a:pPr>
            <a:r>
              <a:rPr lang="en" sz="1190">
                <a:solidFill>
                  <a:srgbClr val="000000"/>
                </a:solidFill>
              </a:rPr>
              <a:t>Centralizar procesos clave como inventario, ventas, servicios y usuarios.</a:t>
            </a:r>
            <a:endParaRPr sz="1190">
              <a:solidFill>
                <a:srgbClr val="000000"/>
              </a:solidFill>
            </a:endParaRPr>
          </a:p>
          <a:p>
            <a:pPr indent="-201426" lvl="0" marL="503270" marR="0" rtl="0" algn="l">
              <a:spcBef>
                <a:spcPts val="0"/>
              </a:spcBef>
              <a:spcAft>
                <a:spcPts val="0"/>
              </a:spcAft>
              <a:buClr>
                <a:srgbClr val="000000"/>
              </a:buClr>
              <a:buSzPts val="1191"/>
              <a:buChar char="●"/>
            </a:pPr>
            <a:r>
              <a:rPr lang="en" sz="1190">
                <a:solidFill>
                  <a:srgbClr val="000000"/>
                </a:solidFill>
              </a:rPr>
              <a:t>Mejorar la trazabilidad y seguridad mediante roles jerárquicos y autenticación JWT.</a:t>
            </a:r>
            <a:endParaRPr sz="1190">
              <a:solidFill>
                <a:srgbClr val="000000"/>
              </a:solidFill>
            </a:endParaRPr>
          </a:p>
          <a:p>
            <a:pPr indent="-201426" lvl="0" marL="503270" marR="0" rtl="0" algn="l">
              <a:spcBef>
                <a:spcPts val="0"/>
              </a:spcBef>
              <a:spcAft>
                <a:spcPts val="0"/>
              </a:spcAft>
              <a:buClr>
                <a:srgbClr val="000000"/>
              </a:buClr>
              <a:buSzPts val="1191"/>
              <a:buChar char="●"/>
            </a:pPr>
            <a:r>
              <a:rPr lang="en" sz="1190">
                <a:solidFill>
                  <a:srgbClr val="000000"/>
                </a:solidFill>
              </a:rPr>
              <a:t>Facilitar la interoperabilidad con plataformas externas como WooCommerce.</a:t>
            </a:r>
            <a:endParaRPr sz="1190">
              <a:solidFill>
                <a:srgbClr val="000000"/>
              </a:solidFill>
            </a:endParaRPr>
          </a:p>
          <a:p>
            <a:pPr indent="-201426" lvl="0" marL="503270" marR="0" rtl="0" algn="l">
              <a:spcBef>
                <a:spcPts val="0"/>
              </a:spcBef>
              <a:spcAft>
                <a:spcPts val="0"/>
              </a:spcAft>
              <a:buClr>
                <a:srgbClr val="000000"/>
              </a:buClr>
              <a:buSzPts val="1191"/>
              <a:buChar char="●"/>
            </a:pPr>
            <a:r>
              <a:rPr lang="en" sz="1190">
                <a:solidFill>
                  <a:srgbClr val="000000"/>
                </a:solidFill>
              </a:rPr>
              <a:t>Empoderar a clientes y proveedores con acceso segmentado y transparente a la información.</a:t>
            </a:r>
            <a:br>
              <a:rPr lang="en" sz="1190">
                <a:solidFill>
                  <a:srgbClr val="000000"/>
                </a:solidFill>
              </a:rPr>
            </a:br>
            <a:endParaRPr sz="1190">
              <a:solidFill>
                <a:srgbClr val="000000"/>
              </a:solidFill>
            </a:endParaRPr>
          </a:p>
          <a:p>
            <a:pPr indent="0" lvl="0" marL="0" marR="0" rtl="0" algn="l">
              <a:spcBef>
                <a:spcPts val="0"/>
              </a:spcBef>
              <a:spcAft>
                <a:spcPts val="0"/>
              </a:spcAft>
              <a:buNone/>
            </a:pPr>
            <a:r>
              <a:rPr lang="en" sz="1190">
                <a:solidFill>
                  <a:srgbClr val="000000"/>
                </a:solidFill>
              </a:rPr>
              <a:t>El proyecto fue desarrollado siguiendo buenas prácticas de ingeniería de software, aplicando metodologías ágiles, arquitectura escalable y herramientas modernas. Además, permitió al equipo aplicar competencias reales del perfil de egreso, fortaleciendo su preparación profesional.</a:t>
            </a:r>
            <a:endParaRPr sz="119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1" name="Shape 941"/>
        <p:cNvGrpSpPr/>
        <p:nvPr/>
      </p:nvGrpSpPr>
      <p:grpSpPr>
        <a:xfrm>
          <a:off x="0" y="0"/>
          <a:ext cx="0" cy="0"/>
          <a:chOff x="0" y="0"/>
          <a:chExt cx="0" cy="0"/>
        </a:xfrm>
      </p:grpSpPr>
      <p:sp>
        <p:nvSpPr>
          <p:cNvPr id="942" name="Google Shape;942;p35"/>
          <p:cNvSpPr txBox="1"/>
          <p:nvPr/>
        </p:nvSpPr>
        <p:spPr>
          <a:xfrm>
            <a:off x="2572066" y="804351"/>
            <a:ext cx="3851700" cy="588300"/>
          </a:xfrm>
          <a:prstGeom prst="rect">
            <a:avLst/>
          </a:prstGeom>
          <a:noFill/>
          <a:ln>
            <a:noFill/>
          </a:ln>
        </p:spPr>
        <p:txBody>
          <a:bodyPr anchorCtr="0" anchor="ctr" bIns="29675" lIns="59325" spcFirstLastPara="1" rIns="59325" wrap="square" tIns="29675">
            <a:normAutofit fontScale="92500"/>
          </a:bodyPr>
          <a:lstStyle/>
          <a:p>
            <a:pPr indent="0" lvl="0" marL="0" rtl="0" algn="l">
              <a:lnSpc>
                <a:spcPct val="90000"/>
              </a:lnSpc>
              <a:spcBef>
                <a:spcPts val="0"/>
              </a:spcBef>
              <a:spcAft>
                <a:spcPts val="0"/>
              </a:spcAft>
              <a:buNone/>
            </a:pPr>
            <a:r>
              <a:rPr lang="en" sz="2855" u="sng">
                <a:solidFill>
                  <a:schemeClr val="dk1"/>
                </a:solidFill>
              </a:rPr>
              <a:t>Descripción del Proyecto</a:t>
            </a:r>
            <a:endParaRPr sz="2855" u="sng">
              <a:solidFill>
                <a:schemeClr val="dk1"/>
              </a:solidFill>
            </a:endParaRPr>
          </a:p>
        </p:txBody>
      </p:sp>
      <p:sp>
        <p:nvSpPr>
          <p:cNvPr id="943" name="Google Shape;943;p35"/>
          <p:cNvSpPr/>
          <p:nvPr/>
        </p:nvSpPr>
        <p:spPr>
          <a:xfrm>
            <a:off x="784625" y="1709971"/>
            <a:ext cx="3324300" cy="2796900"/>
          </a:xfrm>
          <a:prstGeom prst="roundRect">
            <a:avLst>
              <a:gd fmla="val 10901" name="adj"/>
            </a:avLst>
          </a:prstGeom>
          <a:solidFill>
            <a:srgbClr val="C9DAF8"/>
          </a:solidFill>
          <a:ln cap="flat" cmpd="sng" w="8250">
            <a:solidFill>
              <a:srgbClr val="5B9BD5"/>
            </a:solidFill>
            <a:prstDash val="solid"/>
            <a:miter lim="800000"/>
            <a:headEnd len="sm" w="sm" type="none"/>
            <a:tailEnd len="sm" w="sm" type="none"/>
          </a:ln>
        </p:spPr>
        <p:txBody>
          <a:bodyPr anchorCtr="0" anchor="t" bIns="29675" lIns="59325" spcFirstLastPara="1" rIns="59325" wrap="square" tIns="29675">
            <a:noAutofit/>
          </a:bodyPr>
          <a:lstStyle/>
          <a:p>
            <a:pPr indent="0" lvl="0" marL="0" marR="0" rtl="0" algn="l">
              <a:spcBef>
                <a:spcPts val="0"/>
              </a:spcBef>
              <a:spcAft>
                <a:spcPts val="0"/>
              </a:spcAft>
              <a:buNone/>
            </a:pPr>
            <a:r>
              <a:rPr i="0" lang="en" sz="1817" u="sng" cap="none" strike="noStrike">
                <a:solidFill>
                  <a:srgbClr val="000000"/>
                </a:solidFill>
              </a:rPr>
              <a:t>Problemática</a:t>
            </a:r>
            <a:endParaRPr i="0" sz="1168" u="sng" cap="none" strike="noStrike">
              <a:solidFill>
                <a:srgbClr val="000000"/>
              </a:solidFill>
            </a:endParaRPr>
          </a:p>
          <a:p>
            <a:pPr indent="0" lvl="0" marL="0" marR="0" rtl="0" algn="l">
              <a:spcBef>
                <a:spcPts val="0"/>
              </a:spcBef>
              <a:spcAft>
                <a:spcPts val="0"/>
              </a:spcAft>
              <a:buNone/>
            </a:pPr>
            <a:r>
              <a:rPr lang="en" sz="943">
                <a:solidFill>
                  <a:srgbClr val="000000"/>
                </a:solidFill>
              </a:rPr>
              <a:t>Muchas empresas del rubro informático y de productos tecnológicos reacondicionados enfrentan una falta de sistemas centralizados para gestionar sus procesos. </a:t>
            </a:r>
            <a:endParaRPr sz="943">
              <a:solidFill>
                <a:srgbClr val="000000"/>
              </a:solidFill>
            </a:endParaRPr>
          </a:p>
          <a:p>
            <a:pPr indent="0" lvl="0" marL="0" marR="0" rtl="0" algn="l">
              <a:spcBef>
                <a:spcPts val="0"/>
              </a:spcBef>
              <a:spcAft>
                <a:spcPts val="0"/>
              </a:spcAft>
              <a:buNone/>
            </a:pPr>
            <a:r>
              <a:rPr b="1" lang="en" sz="943">
                <a:solidFill>
                  <a:srgbClr val="000000"/>
                </a:solidFill>
              </a:rPr>
              <a:t>Esto genera:</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Duplicidad de información.</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Errores en el control de inventario.</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Baja trazabilidad de operaciones.</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Escasa visibilidad en tiempo real.</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Sobrecarga administrativa por gestiones manuales.</a:t>
            </a:r>
            <a:br>
              <a:rPr lang="en" sz="943">
                <a:solidFill>
                  <a:srgbClr val="000000"/>
                </a:solidFill>
              </a:rPr>
            </a:br>
            <a:endParaRPr sz="943">
              <a:solidFill>
                <a:srgbClr val="000000"/>
              </a:solidFill>
            </a:endParaRPr>
          </a:p>
          <a:p>
            <a:pPr indent="0" lvl="0" marL="0" marR="0" rtl="0" algn="l">
              <a:spcBef>
                <a:spcPts val="0"/>
              </a:spcBef>
              <a:spcAft>
                <a:spcPts val="0"/>
              </a:spcAft>
              <a:buNone/>
            </a:pPr>
            <a:r>
              <a:rPr lang="en" sz="943">
                <a:solidFill>
                  <a:srgbClr val="000000"/>
                </a:solidFill>
              </a:rPr>
              <a:t>Además, los clientes y proveedores no cuentan con una plataforma para consultar el estado y ubicación de sus equipos consignados, lo que afecta la confianza y eficiencia operativa.</a:t>
            </a:r>
            <a:endParaRPr sz="943">
              <a:solidFill>
                <a:srgbClr val="000000"/>
              </a:solidFill>
            </a:endParaRPr>
          </a:p>
        </p:txBody>
      </p:sp>
      <p:sp>
        <p:nvSpPr>
          <p:cNvPr id="944" name="Google Shape;944;p35"/>
          <p:cNvSpPr/>
          <p:nvPr/>
        </p:nvSpPr>
        <p:spPr>
          <a:xfrm>
            <a:off x="5075500" y="1901851"/>
            <a:ext cx="3088800" cy="2450100"/>
          </a:xfrm>
          <a:prstGeom prst="roundRect">
            <a:avLst>
              <a:gd fmla="val 10901" name="adj"/>
            </a:avLst>
          </a:prstGeom>
          <a:solidFill>
            <a:srgbClr val="C9DAF8"/>
          </a:solidFill>
          <a:ln cap="flat" cmpd="sng" w="8250">
            <a:solidFill>
              <a:srgbClr val="5B9BD5"/>
            </a:solidFill>
            <a:prstDash val="solid"/>
            <a:miter lim="800000"/>
            <a:headEnd len="sm" w="sm" type="none"/>
            <a:tailEnd len="sm" w="sm" type="none"/>
          </a:ln>
        </p:spPr>
        <p:txBody>
          <a:bodyPr anchorCtr="0" anchor="t" bIns="29675" lIns="59325" spcFirstLastPara="1" rIns="59325" wrap="square" tIns="29675">
            <a:noAutofit/>
          </a:bodyPr>
          <a:lstStyle/>
          <a:p>
            <a:pPr indent="0" lvl="0" marL="0" marR="0" rtl="0" algn="l">
              <a:spcBef>
                <a:spcPts val="0"/>
              </a:spcBef>
              <a:spcAft>
                <a:spcPts val="0"/>
              </a:spcAft>
              <a:buNone/>
            </a:pPr>
            <a:r>
              <a:rPr i="0" lang="en" sz="1800" u="sng" cap="none" strike="noStrike">
                <a:solidFill>
                  <a:srgbClr val="000000"/>
                </a:solidFill>
              </a:rPr>
              <a:t>Propuesta de solución</a:t>
            </a:r>
            <a:endParaRPr i="0" sz="1800" u="sng" cap="none" strike="noStrike">
              <a:solidFill>
                <a:srgbClr val="000000"/>
              </a:solidFill>
            </a:endParaRPr>
          </a:p>
          <a:p>
            <a:pPr indent="0" lvl="0" marL="0" marR="0" rtl="0" algn="l">
              <a:spcBef>
                <a:spcPts val="0"/>
              </a:spcBef>
              <a:spcAft>
                <a:spcPts val="0"/>
              </a:spcAft>
              <a:buNone/>
            </a:pPr>
            <a:r>
              <a:rPr lang="en" sz="943">
                <a:solidFill>
                  <a:srgbClr val="000000"/>
                </a:solidFill>
              </a:rPr>
              <a:t>Desarrollar Zentria, un sistema ERP web modular y escalable con arquitectura en capas</a:t>
            </a:r>
            <a:r>
              <a:rPr b="1" lang="en" sz="943">
                <a:solidFill>
                  <a:srgbClr val="000000"/>
                </a:solidFill>
              </a:rPr>
              <a:t> .</a:t>
            </a:r>
            <a:endParaRPr b="1" sz="943">
              <a:solidFill>
                <a:srgbClr val="000000"/>
              </a:solidFill>
            </a:endParaRPr>
          </a:p>
          <a:p>
            <a:pPr indent="0" lvl="0" marL="0" marR="0" rtl="0" algn="l">
              <a:spcBef>
                <a:spcPts val="0"/>
              </a:spcBef>
              <a:spcAft>
                <a:spcPts val="0"/>
              </a:spcAft>
              <a:buNone/>
            </a:pPr>
            <a:r>
              <a:rPr b="1" lang="en" sz="943">
                <a:solidFill>
                  <a:srgbClr val="000000"/>
                </a:solidFill>
              </a:rPr>
              <a:t>que permita:</a:t>
            </a:r>
            <a:endParaRPr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Centralizar la gestión de usuarios, inventario, ventas y servicios.</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Aplicar seguridad avanzada con roles jerárquicos y autenticación JWT.</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Integrarse con plataformas externas como WooCommerce.</a:t>
            </a:r>
            <a:endParaRPr b="1" sz="943">
              <a:solidFill>
                <a:srgbClr val="000000"/>
              </a:solidFill>
            </a:endParaRPr>
          </a:p>
          <a:p>
            <a:pPr indent="-208280" lvl="0" marL="296713" marR="0" rtl="0" algn="l">
              <a:spcBef>
                <a:spcPts val="0"/>
              </a:spcBef>
              <a:spcAft>
                <a:spcPts val="0"/>
              </a:spcAft>
              <a:buClr>
                <a:srgbClr val="000000"/>
              </a:buClr>
              <a:buSzPts val="944"/>
              <a:buChar char="●"/>
            </a:pPr>
            <a:r>
              <a:rPr b="1" lang="en" sz="943">
                <a:solidFill>
                  <a:srgbClr val="000000"/>
                </a:solidFill>
              </a:rPr>
              <a:t>Incorporar un portal complementario para clientes-proveedores, con acceso segmentado, trazabilidad de equipos y reportes operativos.</a:t>
            </a:r>
            <a:endParaRPr b="1" sz="943">
              <a:solidFill>
                <a:srgbClr val="000000"/>
              </a:solidFill>
            </a:endParaRPr>
          </a:p>
        </p:txBody>
      </p:sp>
      <p:sp>
        <p:nvSpPr>
          <p:cNvPr id="945" name="Google Shape;945;p35"/>
          <p:cNvSpPr/>
          <p:nvPr/>
        </p:nvSpPr>
        <p:spPr>
          <a:xfrm>
            <a:off x="4221280" y="2681025"/>
            <a:ext cx="785400" cy="491400"/>
          </a:xfrm>
          <a:prstGeom prst="rightArrow">
            <a:avLst>
              <a:gd fmla="val 50000" name="adj1"/>
              <a:gd fmla="val 50000" name="adj2"/>
            </a:avLst>
          </a:prstGeom>
          <a:solidFill>
            <a:schemeClr val="lt2"/>
          </a:solidFill>
          <a:ln cap="flat" cmpd="sng" w="8250">
            <a:solidFill>
              <a:srgbClr val="191919"/>
            </a:solidFill>
            <a:prstDash val="solid"/>
            <a:miter lim="800000"/>
            <a:headEnd len="sm" w="sm" type="none"/>
            <a:tailEnd len="sm" w="sm" type="none"/>
          </a:ln>
        </p:spPr>
        <p:txBody>
          <a:bodyPr anchorCtr="0" anchor="ctr" bIns="29675" lIns="59325" spcFirstLastPara="1" rIns="59325" wrap="square" tIns="29675">
            <a:noAutofit/>
          </a:bodyPr>
          <a:lstStyle/>
          <a:p>
            <a:pPr indent="0" lvl="0" marL="0" marR="0" rtl="0" algn="ctr">
              <a:spcBef>
                <a:spcPts val="0"/>
              </a:spcBef>
              <a:spcAft>
                <a:spcPts val="0"/>
              </a:spcAft>
              <a:buNone/>
            </a:pPr>
            <a:r>
              <a:t/>
            </a:r>
            <a:endParaRPr b="0" i="0" sz="1168" u="none" cap="none" strike="noStrike">
              <a:solidFill>
                <a:srgbClr val="FFFFFF"/>
              </a:solidFill>
              <a:latin typeface="Calibri"/>
              <a:ea typeface="Calibri"/>
              <a:cs typeface="Calibri"/>
              <a:sym typeface="Calibri"/>
            </a:endParaRPr>
          </a:p>
        </p:txBody>
      </p:sp>
      <p:pic>
        <p:nvPicPr>
          <p:cNvPr id="946" name="Google Shape;946;p35" title="pngwing.com.png"/>
          <p:cNvPicPr preferRelativeResize="0"/>
          <p:nvPr/>
        </p:nvPicPr>
        <p:blipFill>
          <a:blip r:embed="rId3">
            <a:alphaModFix/>
          </a:blip>
          <a:stretch>
            <a:fillRect/>
          </a:stretch>
        </p:blipFill>
        <p:spPr>
          <a:xfrm>
            <a:off x="6438525" y="243100"/>
            <a:ext cx="1442275" cy="1466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6"/>
          <p:cNvSpPr/>
          <p:nvPr/>
        </p:nvSpPr>
        <p:spPr>
          <a:xfrm>
            <a:off x="2434725" y="1249175"/>
            <a:ext cx="5741100" cy="926400"/>
          </a:xfrm>
          <a:prstGeom prst="roundRect">
            <a:avLst>
              <a:gd fmla="val 16667" name="adj"/>
            </a:avLst>
          </a:prstGeom>
          <a:solidFill>
            <a:srgbClr val="A4C2F4"/>
          </a:solidFill>
          <a:ln cap="flat" cmpd="sng" w="8225">
            <a:solidFill>
              <a:srgbClr val="5B9BD5"/>
            </a:solidFill>
            <a:prstDash val="solid"/>
            <a:miter lim="800000"/>
            <a:headEnd len="sm" w="sm" type="none"/>
            <a:tailEnd len="sm" w="sm" type="none"/>
          </a:ln>
        </p:spPr>
        <p:txBody>
          <a:bodyPr anchorCtr="0" anchor="ctr" bIns="29600" lIns="59250" spcFirstLastPara="1" rIns="59250" wrap="square" tIns="29600">
            <a:noAutofit/>
          </a:bodyPr>
          <a:lstStyle/>
          <a:p>
            <a:pPr indent="0" lvl="0" marL="0" marR="0" rtl="0" algn="ctr">
              <a:spcBef>
                <a:spcPts val="0"/>
              </a:spcBef>
              <a:spcAft>
                <a:spcPts val="0"/>
              </a:spcAft>
              <a:buNone/>
            </a:pPr>
            <a:r>
              <a:rPr lang="en" sz="1100">
                <a:solidFill>
                  <a:srgbClr val="000000"/>
                </a:solidFill>
              </a:rPr>
              <a:t>Desarrollar un sistema ERP modular con un portal complementario para clientes y proveedores, que centralice la gestión de procesos empresariales, mejorar la trazabilidad de la información y fortalezca la seguridad y autonomía en la administración de usuarios, inventario y servicios, respondiendo a las necesidades del sector informático y de venta de productos tecnológicos reacondicionados.</a:t>
            </a:r>
            <a:endParaRPr i="0" sz="1100" u="none" cap="none" strike="noStrike">
              <a:solidFill>
                <a:srgbClr val="000000"/>
              </a:solidFill>
            </a:endParaRPr>
          </a:p>
        </p:txBody>
      </p:sp>
      <p:sp>
        <p:nvSpPr>
          <p:cNvPr id="952" name="Google Shape;952;p36"/>
          <p:cNvSpPr/>
          <p:nvPr/>
        </p:nvSpPr>
        <p:spPr>
          <a:xfrm>
            <a:off x="2380575" y="2999243"/>
            <a:ext cx="5849400" cy="1568400"/>
          </a:xfrm>
          <a:prstGeom prst="roundRect">
            <a:avLst>
              <a:gd fmla="val 16667" name="adj"/>
            </a:avLst>
          </a:prstGeom>
          <a:solidFill>
            <a:srgbClr val="A4C2F4"/>
          </a:solidFill>
          <a:ln cap="flat" cmpd="sng" w="8225">
            <a:solidFill>
              <a:srgbClr val="5B9BD5"/>
            </a:solidFill>
            <a:prstDash val="solid"/>
            <a:miter lim="800000"/>
            <a:headEnd len="sm" w="sm" type="none"/>
            <a:tailEnd len="sm" w="sm" type="none"/>
          </a:ln>
        </p:spPr>
        <p:txBody>
          <a:bodyPr anchorCtr="0" anchor="ctr" bIns="29600" lIns="59250" spcFirstLastPara="1" rIns="59250" wrap="square" tIns="29600">
            <a:noAutofit/>
          </a:bodyPr>
          <a:lstStyle/>
          <a:p>
            <a:pPr indent="-218438" lvl="0" marL="296263" marR="0" rtl="0" algn="l">
              <a:spcBef>
                <a:spcPts val="0"/>
              </a:spcBef>
              <a:spcAft>
                <a:spcPts val="0"/>
              </a:spcAft>
              <a:buClr>
                <a:srgbClr val="000000"/>
              </a:buClr>
              <a:buSzPts val="1107"/>
              <a:buChar char="●"/>
            </a:pPr>
            <a:r>
              <a:rPr lang="en" sz="1107">
                <a:solidFill>
                  <a:srgbClr val="000000"/>
                </a:solidFill>
              </a:rPr>
              <a:t>Levantar y documentar los requerimientos funcionales y no funcionales.</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Diseñar la arquitectura del sistema bajo un modelo en capas.</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Construir la aplicación ERP principal con mantenedores, reportes y validaciones.</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Implementar el portal de clientes y proveedores con acceso segmentado.</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Integrar el sistema con al menos un servicio externo mediante API.</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Realizar pruebas unitarias, de integración, seguridad y usabilidad.</a:t>
            </a:r>
            <a:endParaRPr sz="1107">
              <a:solidFill>
                <a:srgbClr val="000000"/>
              </a:solidFill>
            </a:endParaRPr>
          </a:p>
          <a:p>
            <a:pPr indent="-218438" lvl="0" marL="296263" marR="0" rtl="0" algn="l">
              <a:spcBef>
                <a:spcPts val="0"/>
              </a:spcBef>
              <a:spcAft>
                <a:spcPts val="0"/>
              </a:spcAft>
              <a:buClr>
                <a:srgbClr val="000000"/>
              </a:buClr>
              <a:buSzPts val="1107"/>
              <a:buChar char="●"/>
            </a:pPr>
            <a:r>
              <a:rPr lang="en" sz="1107">
                <a:solidFill>
                  <a:srgbClr val="000000"/>
                </a:solidFill>
              </a:rPr>
              <a:t>Planificar y ejecutar el despliegue en un entorno simulado de producción.</a:t>
            </a:r>
            <a:endParaRPr sz="1107">
              <a:solidFill>
                <a:srgbClr val="000000"/>
              </a:solidFill>
            </a:endParaRPr>
          </a:p>
        </p:txBody>
      </p:sp>
      <p:sp>
        <p:nvSpPr>
          <p:cNvPr id="953" name="Google Shape;953;p36"/>
          <p:cNvSpPr txBox="1"/>
          <p:nvPr/>
        </p:nvSpPr>
        <p:spPr>
          <a:xfrm>
            <a:off x="1437375" y="703606"/>
            <a:ext cx="7735800" cy="418800"/>
          </a:xfrm>
          <a:prstGeom prst="rect">
            <a:avLst/>
          </a:prstGeom>
          <a:noFill/>
          <a:ln>
            <a:noFill/>
          </a:ln>
        </p:spPr>
        <p:txBody>
          <a:bodyPr anchorCtr="0" anchor="t" bIns="29600" lIns="59250" spcFirstLastPara="1" rIns="59250" wrap="square" tIns="29600">
            <a:spAutoFit/>
          </a:bodyPr>
          <a:lstStyle/>
          <a:p>
            <a:pPr indent="0" lvl="0" marL="0" marR="0" rtl="0" algn="ctr">
              <a:spcBef>
                <a:spcPts val="0"/>
              </a:spcBef>
              <a:spcAft>
                <a:spcPts val="0"/>
              </a:spcAft>
              <a:buNone/>
            </a:pPr>
            <a:r>
              <a:rPr i="0" lang="en" sz="2332" u="sng" cap="none" strike="noStrike">
                <a:solidFill>
                  <a:schemeClr val="dk1"/>
                </a:solidFill>
              </a:rPr>
              <a:t>Objetivo General</a:t>
            </a:r>
            <a:endParaRPr i="0" sz="1166" u="sng" cap="none" strike="noStrike">
              <a:solidFill>
                <a:schemeClr val="dk1"/>
              </a:solidFill>
            </a:endParaRPr>
          </a:p>
        </p:txBody>
      </p:sp>
      <p:sp>
        <p:nvSpPr>
          <p:cNvPr id="954" name="Google Shape;954;p36"/>
          <p:cNvSpPr txBox="1"/>
          <p:nvPr/>
        </p:nvSpPr>
        <p:spPr>
          <a:xfrm>
            <a:off x="1437375" y="2497363"/>
            <a:ext cx="7735800" cy="418800"/>
          </a:xfrm>
          <a:prstGeom prst="rect">
            <a:avLst/>
          </a:prstGeom>
          <a:noFill/>
          <a:ln>
            <a:noFill/>
          </a:ln>
        </p:spPr>
        <p:txBody>
          <a:bodyPr anchorCtr="0" anchor="t" bIns="29600" lIns="59250" spcFirstLastPara="1" rIns="59250" wrap="square" tIns="29600">
            <a:spAutoFit/>
          </a:bodyPr>
          <a:lstStyle/>
          <a:p>
            <a:pPr indent="0" lvl="0" marL="0" marR="0" rtl="0" algn="ctr">
              <a:spcBef>
                <a:spcPts val="0"/>
              </a:spcBef>
              <a:spcAft>
                <a:spcPts val="0"/>
              </a:spcAft>
              <a:buNone/>
            </a:pPr>
            <a:r>
              <a:rPr i="0" lang="en" sz="2332" u="sng" cap="none" strike="noStrike">
                <a:solidFill>
                  <a:schemeClr val="dk1"/>
                </a:solidFill>
              </a:rPr>
              <a:t>Objetivos Específicos</a:t>
            </a:r>
            <a:endParaRPr i="0" sz="1166" u="sng" cap="none" strike="noStrike">
              <a:solidFill>
                <a:schemeClr val="dk1"/>
              </a:solidFill>
            </a:endParaRPr>
          </a:p>
        </p:txBody>
      </p:sp>
      <p:pic>
        <p:nvPicPr>
          <p:cNvPr id="955" name="Google Shape;955;p36" title="pngwing.com (1).png"/>
          <p:cNvPicPr preferRelativeResize="0"/>
          <p:nvPr/>
        </p:nvPicPr>
        <p:blipFill>
          <a:blip r:embed="rId3">
            <a:alphaModFix/>
          </a:blip>
          <a:stretch>
            <a:fillRect/>
          </a:stretch>
        </p:blipFill>
        <p:spPr>
          <a:xfrm>
            <a:off x="575100" y="321600"/>
            <a:ext cx="1933548" cy="19335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37"/>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61" name="Google Shape;961;p37"/>
          <p:cNvSpPr txBox="1"/>
          <p:nvPr/>
        </p:nvSpPr>
        <p:spPr>
          <a:xfrm>
            <a:off x="3741150" y="575625"/>
            <a:ext cx="1661700" cy="674400"/>
          </a:xfrm>
          <a:prstGeom prst="rect">
            <a:avLst/>
          </a:prstGeom>
          <a:noFill/>
          <a:ln>
            <a:noFill/>
          </a:ln>
        </p:spPr>
        <p:txBody>
          <a:bodyPr anchorCtr="0" anchor="ctr" bIns="32875" lIns="65775" spcFirstLastPara="1" rIns="65775" wrap="square" tIns="32875">
            <a:noAutofit/>
          </a:bodyPr>
          <a:lstStyle/>
          <a:p>
            <a:pPr indent="0" lvl="0" marL="0" rtl="0" algn="l">
              <a:lnSpc>
                <a:spcPct val="90000"/>
              </a:lnSpc>
              <a:spcBef>
                <a:spcPts val="0"/>
              </a:spcBef>
              <a:spcAft>
                <a:spcPts val="0"/>
              </a:spcAft>
              <a:buNone/>
            </a:pPr>
            <a:r>
              <a:rPr lang="en" sz="2818" u="sng">
                <a:solidFill>
                  <a:schemeClr val="dk1"/>
                </a:solidFill>
              </a:rPr>
              <a:t>Alcances</a:t>
            </a:r>
            <a:endParaRPr sz="2818" u="sng">
              <a:solidFill>
                <a:schemeClr val="dk1"/>
              </a:solidFill>
            </a:endParaRPr>
          </a:p>
        </p:txBody>
      </p:sp>
      <p:sp>
        <p:nvSpPr>
          <p:cNvPr id="962" name="Google Shape;962;p37"/>
          <p:cNvSpPr txBox="1"/>
          <p:nvPr/>
        </p:nvSpPr>
        <p:spPr>
          <a:xfrm>
            <a:off x="944030" y="1785095"/>
            <a:ext cx="7351800" cy="420900"/>
          </a:xfrm>
          <a:prstGeom prst="rect">
            <a:avLst/>
          </a:prstGeom>
          <a:noFill/>
          <a:ln>
            <a:noFill/>
          </a:ln>
        </p:spPr>
        <p:txBody>
          <a:bodyPr anchorCtr="0" anchor="t" bIns="32875" lIns="65775" spcFirstLastPara="1" rIns="65775" wrap="square" tIns="32875">
            <a:spAutoFit/>
          </a:bodyPr>
          <a:lstStyle/>
          <a:p>
            <a:pPr indent="-228418" lvl="0" marL="328923" marR="0" rtl="0" algn="l">
              <a:spcBef>
                <a:spcPts val="0"/>
              </a:spcBef>
              <a:spcAft>
                <a:spcPts val="0"/>
              </a:spcAft>
              <a:buClr>
                <a:schemeClr val="dk1"/>
              </a:buClr>
              <a:buSzPts val="1007"/>
              <a:buChar char="●"/>
            </a:pPr>
            <a:r>
              <a:t/>
            </a:r>
            <a:endParaRPr sz="1007">
              <a:solidFill>
                <a:schemeClr val="dk1"/>
              </a:solidFill>
            </a:endParaRPr>
          </a:p>
          <a:p>
            <a:pPr indent="0" lvl="0" marL="0" marR="0" rtl="0" algn="l">
              <a:spcBef>
                <a:spcPts val="0"/>
              </a:spcBef>
              <a:spcAft>
                <a:spcPts val="0"/>
              </a:spcAft>
              <a:buNone/>
            </a:pPr>
            <a:r>
              <a:t/>
            </a:r>
            <a:endParaRPr sz="1294">
              <a:solidFill>
                <a:schemeClr val="dk1"/>
              </a:solidFill>
              <a:latin typeface="Calibri"/>
              <a:ea typeface="Calibri"/>
              <a:cs typeface="Calibri"/>
              <a:sym typeface="Calibri"/>
            </a:endParaRPr>
          </a:p>
        </p:txBody>
      </p:sp>
      <p:sp>
        <p:nvSpPr>
          <p:cNvPr id="963" name="Google Shape;963;p37"/>
          <p:cNvSpPr/>
          <p:nvPr/>
        </p:nvSpPr>
        <p:spPr>
          <a:xfrm>
            <a:off x="1513500" y="1385397"/>
            <a:ext cx="6117000" cy="2931600"/>
          </a:xfrm>
          <a:prstGeom prst="roundRect">
            <a:avLst>
              <a:gd fmla="val 16667" name="adj"/>
            </a:avLst>
          </a:prstGeom>
          <a:solidFill>
            <a:srgbClr val="A4C2F4"/>
          </a:solidFill>
          <a:ln cap="flat" cmpd="sng" w="8225">
            <a:solidFill>
              <a:srgbClr val="4A86E8"/>
            </a:solidFill>
            <a:prstDash val="solid"/>
            <a:miter lim="800000"/>
            <a:headEnd len="sm" w="sm" type="none"/>
            <a:tailEnd len="sm" w="sm" type="none"/>
          </a:ln>
        </p:spPr>
        <p:txBody>
          <a:bodyPr anchorCtr="0" anchor="t" bIns="29600" lIns="59250" spcFirstLastPara="1" rIns="59250" wrap="square" tIns="29600">
            <a:noAutofit/>
          </a:bodyPr>
          <a:lstStyle/>
          <a:p>
            <a:pPr indent="0" lvl="0" marL="0" rtl="0" algn="l">
              <a:spcBef>
                <a:spcPts val="0"/>
              </a:spcBef>
              <a:spcAft>
                <a:spcPts val="0"/>
              </a:spcAft>
              <a:buNone/>
            </a:pPr>
            <a:r>
              <a:rPr lang="en" sz="1294" u="sng">
                <a:solidFill>
                  <a:srgbClr val="191919"/>
                </a:solidFill>
              </a:rPr>
              <a:t>Que hace el Sistema:</a:t>
            </a:r>
            <a:endParaRPr sz="1007" u="sng">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Gestiona jerarquías organizacionales</a:t>
            </a:r>
            <a:r>
              <a:rPr lang="en" sz="1007">
                <a:solidFill>
                  <a:srgbClr val="191919"/>
                </a:solidFill>
              </a:rPr>
              <a:t>: empresa, subempresa y sucursal.</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Administrar</a:t>
            </a:r>
            <a:r>
              <a:rPr lang="en" sz="1007">
                <a:solidFill>
                  <a:srgbClr val="191919"/>
                </a:solidFill>
              </a:rPr>
              <a:t> usuarios, roles y permisos con control contextual.</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Controla inventario </a:t>
            </a:r>
            <a:r>
              <a:rPr lang="en" sz="1007">
                <a:solidFill>
                  <a:srgbClr val="191919"/>
                </a:solidFill>
              </a:rPr>
              <a:t>por sucursal, con trazabilidad de movimientos.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Emite </a:t>
            </a:r>
            <a:r>
              <a:rPr lang="en" sz="1007">
                <a:solidFill>
                  <a:srgbClr val="191919"/>
                </a:solidFill>
              </a:rPr>
              <a:t>cotizaciones, gestiona ventas y servicios técnicos.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Genera reportes </a:t>
            </a:r>
            <a:r>
              <a:rPr lang="en" sz="1007">
                <a:solidFill>
                  <a:srgbClr val="191919"/>
                </a:solidFill>
              </a:rPr>
              <a:t>dinámicos exportables en PDF y Excel.</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Integra con WooCommerce</a:t>
            </a:r>
            <a:r>
              <a:rPr lang="en" sz="1007">
                <a:solidFill>
                  <a:srgbClr val="191919"/>
                </a:solidFill>
              </a:rPr>
              <a:t> vía API REST para sincronizar productos, stock y pedidos.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Notifica automáticamente</a:t>
            </a:r>
            <a:r>
              <a:rPr lang="en" sz="1007">
                <a:solidFill>
                  <a:srgbClr val="191919"/>
                </a:solidFill>
              </a:rPr>
              <a:t> eventos relevantes (stock crítico, ventas, cierres).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Permite a clientes y proveedores</a:t>
            </a:r>
            <a:r>
              <a:rPr lang="en" sz="1007">
                <a:solidFill>
                  <a:srgbClr val="191919"/>
                </a:solidFill>
              </a:rPr>
              <a:t> consultar inventario, estados técnicos y trazabilidad desde un portal web seguro.</a:t>
            </a:r>
            <a:br>
              <a:rPr lang="en" sz="1007">
                <a:solidFill>
                  <a:srgbClr val="191919"/>
                </a:solidFill>
              </a:rPr>
            </a:br>
            <a:endParaRPr sz="1294">
              <a:solidFill>
                <a:srgbClr val="191919"/>
              </a:solidFill>
            </a:endParaRPr>
          </a:p>
          <a:p>
            <a:pPr indent="0" lvl="0" marL="0" rtl="0" algn="l">
              <a:spcBef>
                <a:spcPts val="0"/>
              </a:spcBef>
              <a:spcAft>
                <a:spcPts val="0"/>
              </a:spcAft>
              <a:buNone/>
            </a:pPr>
            <a:r>
              <a:rPr lang="en" sz="1294" u="sng">
                <a:solidFill>
                  <a:srgbClr val="191919"/>
                </a:solidFill>
              </a:rPr>
              <a:t>Qué no hace:</a:t>
            </a:r>
            <a:endParaRPr sz="1007" u="sng">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No incluye funcionalidades</a:t>
            </a:r>
            <a:r>
              <a:rPr lang="en" sz="1007">
                <a:solidFill>
                  <a:srgbClr val="191919"/>
                </a:solidFill>
              </a:rPr>
              <a:t> contables avanzadas (balances, libros mayores).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No gestiona recursos humanos </a:t>
            </a:r>
            <a:r>
              <a:rPr lang="en" sz="1007">
                <a:solidFill>
                  <a:srgbClr val="191919"/>
                </a:solidFill>
              </a:rPr>
              <a:t>(contratos, nómina, vacaciones).</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No contempla aplicaciones móviles</a:t>
            </a:r>
            <a:r>
              <a:rPr lang="en" sz="1007">
                <a:solidFill>
                  <a:srgbClr val="191919"/>
                </a:solidFill>
              </a:rPr>
              <a:t> nativas (solo diseño web responsivo).</a:t>
            </a:r>
            <a:endParaRPr sz="1007">
              <a:solidFill>
                <a:srgbClr val="191919"/>
              </a:solidFill>
            </a:endParaRPr>
          </a:p>
          <a:p>
            <a:pPr indent="-228418" lvl="0" marL="328923" rtl="0" algn="l">
              <a:spcBef>
                <a:spcPts val="0"/>
              </a:spcBef>
              <a:spcAft>
                <a:spcPts val="0"/>
              </a:spcAft>
              <a:buClr>
                <a:srgbClr val="191919"/>
              </a:buClr>
              <a:buSzPts val="1007"/>
              <a:buChar char="●"/>
            </a:pPr>
            <a:r>
              <a:rPr b="1" lang="en" sz="1007">
                <a:solidFill>
                  <a:srgbClr val="191919"/>
                </a:solidFill>
              </a:rPr>
              <a:t>No se integra con sistemas</a:t>
            </a:r>
            <a:r>
              <a:rPr lang="en" sz="1007">
                <a:solidFill>
                  <a:srgbClr val="191919"/>
                </a:solidFill>
              </a:rPr>
              <a:t> bancarios ni financieros externos.</a:t>
            </a:r>
            <a:endParaRPr sz="1100">
              <a:solidFill>
                <a:srgbClr val="191919"/>
              </a:solidFill>
            </a:endParaRPr>
          </a:p>
        </p:txBody>
      </p:sp>
      <p:pic>
        <p:nvPicPr>
          <p:cNvPr descr="a green and red button with the words yes and no (proporcionado por Tenor)" id="964" name="Google Shape;964;p37"/>
          <p:cNvPicPr preferRelativeResize="0"/>
          <p:nvPr/>
        </p:nvPicPr>
        <p:blipFill>
          <a:blip r:embed="rId3">
            <a:alphaModFix/>
          </a:blip>
          <a:stretch>
            <a:fillRect/>
          </a:stretch>
        </p:blipFill>
        <p:spPr>
          <a:xfrm>
            <a:off x="5488825" y="676325"/>
            <a:ext cx="1321925" cy="892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38"/>
          <p:cNvSpPr txBox="1"/>
          <p:nvPr/>
        </p:nvSpPr>
        <p:spPr>
          <a:xfrm>
            <a:off x="3031875" y="181800"/>
            <a:ext cx="3026400" cy="6951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90000"/>
              </a:lnSpc>
              <a:spcBef>
                <a:spcPts val="0"/>
              </a:spcBef>
              <a:spcAft>
                <a:spcPts val="0"/>
              </a:spcAft>
              <a:buNone/>
            </a:pPr>
            <a:r>
              <a:rPr lang="en" sz="3900" u="sng">
                <a:solidFill>
                  <a:schemeClr val="dk1"/>
                </a:solidFill>
                <a:latin typeface="Calibri"/>
                <a:ea typeface="Calibri"/>
                <a:cs typeface="Calibri"/>
                <a:sym typeface="Calibri"/>
              </a:rPr>
              <a:t>Usuarios / Roles</a:t>
            </a:r>
            <a:endParaRPr sz="3900" u="sng">
              <a:solidFill>
                <a:schemeClr val="dk1"/>
              </a:solidFill>
              <a:latin typeface="Calibri"/>
              <a:ea typeface="Calibri"/>
              <a:cs typeface="Calibri"/>
              <a:sym typeface="Calibri"/>
            </a:endParaRPr>
          </a:p>
        </p:txBody>
      </p:sp>
      <p:graphicFrame>
        <p:nvGraphicFramePr>
          <p:cNvPr id="970" name="Google Shape;970;p38"/>
          <p:cNvGraphicFramePr/>
          <p:nvPr/>
        </p:nvGraphicFramePr>
        <p:xfrm>
          <a:off x="811432" y="1037626"/>
          <a:ext cx="3000000" cy="3000000"/>
        </p:xfrm>
        <a:graphic>
          <a:graphicData uri="http://schemas.openxmlformats.org/drawingml/2006/table">
            <a:tbl>
              <a:tblPr>
                <a:noFill/>
                <a:tableStyleId>{48477749-9A0A-41A0-9AD1-07FCAD2B326A}</a:tableStyleId>
              </a:tblPr>
              <a:tblGrid>
                <a:gridCol w="1720750"/>
                <a:gridCol w="1925175"/>
                <a:gridCol w="3952600"/>
              </a:tblGrid>
              <a:tr h="211275">
                <a:tc>
                  <a:txBody>
                    <a:bodyPr/>
                    <a:lstStyle/>
                    <a:p>
                      <a:pPr indent="0" lvl="0" marL="0" rtl="0" algn="ctr">
                        <a:spcBef>
                          <a:spcPts val="0"/>
                        </a:spcBef>
                        <a:spcAft>
                          <a:spcPts val="0"/>
                        </a:spcAft>
                        <a:buNone/>
                      </a:pPr>
                      <a:r>
                        <a:rPr b="1" lang="en" sz="900"/>
                        <a:t>Rol</a:t>
                      </a:r>
                      <a:endParaRPr b="1"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900"/>
                        <a:t>Nivel de Acceso</a:t>
                      </a:r>
                      <a:endParaRPr b="1"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b="1" lang="en" sz="900"/>
                        <a:t>Funciones Principales</a:t>
                      </a:r>
                      <a:endParaRPr b="1"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r h="211275">
                <a:tc>
                  <a:txBody>
                    <a:bodyPr/>
                    <a:lstStyle/>
                    <a:p>
                      <a:pPr indent="0" lvl="0" marL="0" rtl="0" algn="ctr">
                        <a:spcBef>
                          <a:spcPts val="0"/>
                        </a:spcBef>
                        <a:spcAft>
                          <a:spcPts val="0"/>
                        </a:spcAft>
                        <a:buNone/>
                      </a:pPr>
                      <a:r>
                        <a:rPr lang="en" sz="700"/>
                        <a:t>Super Administrador</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Acceso total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Configuración general del sistema y empresa principal.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Administrador</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Subempresa/Sucursal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Gestión completa de módulos operativos.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Supervisor Empresa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Jerárquico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Supervisión de subempresas, reportes y usuarios.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Encargado de Bodega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Sucursal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Gestión de productos, stock y transferencias.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Vendedor</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Comercial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Visualización de productos, cotizaciones y ventas.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Técnico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Operativo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Gestión de revisiones técnicas y servicios.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Postventa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Funcional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Seguimiento de garantías y atención postventa.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Cajero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Comercial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Registro de ventas y medios de pago.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Gerente</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Estratégico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Visualización de dashboards y reportes.</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Sistema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Interno</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Tareas automatizadas, notificaciones y auditoría.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211275">
                <a:tc>
                  <a:txBody>
                    <a:bodyPr/>
                    <a:lstStyle/>
                    <a:p>
                      <a:pPr indent="0" lvl="0" marL="0" rtl="0" algn="ctr">
                        <a:spcBef>
                          <a:spcPts val="0"/>
                        </a:spcBef>
                        <a:spcAft>
                          <a:spcPts val="0"/>
                        </a:spcAft>
                        <a:buNone/>
                      </a:pPr>
                      <a:r>
                        <a:rPr lang="en" sz="700"/>
                        <a:t>Cliente-Proveedor</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Portal</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700"/>
                        <a:t>Consulta de inventario, trazabilidad y reportes (solo lectura).</a:t>
                      </a:r>
                      <a:endParaRPr sz="7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pic>
        <p:nvPicPr>
          <p:cNvPr descr="a blue circle with a blue circle in the middle (proporcionado por Tenor)" id="971" name="Google Shape;971;p38"/>
          <p:cNvPicPr preferRelativeResize="0"/>
          <p:nvPr/>
        </p:nvPicPr>
        <p:blipFill>
          <a:blip r:embed="rId3">
            <a:alphaModFix/>
          </a:blip>
          <a:stretch>
            <a:fillRect/>
          </a:stretch>
        </p:blipFill>
        <p:spPr>
          <a:xfrm>
            <a:off x="5962350" y="130870"/>
            <a:ext cx="951750" cy="89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39"/>
          <p:cNvSpPr txBox="1"/>
          <p:nvPr/>
        </p:nvSpPr>
        <p:spPr>
          <a:xfrm>
            <a:off x="673322" y="566575"/>
            <a:ext cx="7887300" cy="576900"/>
          </a:xfrm>
          <a:prstGeom prst="rect">
            <a:avLst/>
          </a:prstGeom>
          <a:noFill/>
          <a:ln>
            <a:noFill/>
          </a:ln>
        </p:spPr>
        <p:txBody>
          <a:bodyPr anchorCtr="0" anchor="ctr" bIns="34300" lIns="68575" spcFirstLastPara="1" rIns="68575" wrap="square" tIns="34300">
            <a:normAutofit/>
          </a:bodyPr>
          <a:lstStyle/>
          <a:p>
            <a:pPr indent="0" lvl="0" marL="0" rtl="0" algn="l">
              <a:lnSpc>
                <a:spcPct val="90000"/>
              </a:lnSpc>
              <a:spcBef>
                <a:spcPts val="0"/>
              </a:spcBef>
              <a:spcAft>
                <a:spcPts val="0"/>
              </a:spcAft>
              <a:buNone/>
            </a:pPr>
            <a:r>
              <a:rPr lang="en" sz="3000" u="sng">
                <a:solidFill>
                  <a:schemeClr val="dk1"/>
                </a:solidFill>
              </a:rPr>
              <a:t>Lista de Requerimientos</a:t>
            </a:r>
            <a:endParaRPr sz="3000" u="sng">
              <a:solidFill>
                <a:schemeClr val="dk1"/>
              </a:solidFill>
            </a:endParaRPr>
          </a:p>
        </p:txBody>
      </p:sp>
      <p:sp>
        <p:nvSpPr>
          <p:cNvPr id="977" name="Google Shape;977;p39"/>
          <p:cNvSpPr/>
          <p:nvPr/>
        </p:nvSpPr>
        <p:spPr>
          <a:xfrm>
            <a:off x="1270775" y="1262125"/>
            <a:ext cx="6692400" cy="3321600"/>
          </a:xfrm>
          <a:prstGeom prst="roundRect">
            <a:avLst>
              <a:gd fmla="val 16667" name="adj"/>
            </a:avLst>
          </a:prstGeom>
          <a:solidFill>
            <a:srgbClr val="C9DAF8"/>
          </a:solidFill>
          <a:ln cap="flat" cmpd="sng" w="9525">
            <a:solidFill>
              <a:srgbClr val="5B9BD5"/>
            </a:solidFill>
            <a:prstDash val="solid"/>
            <a:miter lim="800000"/>
            <a:headEnd len="sm" w="sm" type="none"/>
            <a:tailEnd len="sm" w="sm" type="none"/>
          </a:ln>
        </p:spPr>
        <p:txBody>
          <a:bodyPr anchorCtr="0" anchor="t" bIns="34300" lIns="68575" spcFirstLastPara="1" rIns="68575" wrap="square" tIns="34300">
            <a:noAutofit/>
          </a:bodyPr>
          <a:lstStyle/>
          <a:p>
            <a:pPr indent="0" lvl="0" marL="0" marR="0" rtl="0" algn="l">
              <a:spcBef>
                <a:spcPts val="0"/>
              </a:spcBef>
              <a:spcAft>
                <a:spcPts val="0"/>
              </a:spcAft>
              <a:buNone/>
            </a:pPr>
            <a:r>
              <a:rPr b="1" lang="en" sz="975">
                <a:solidFill>
                  <a:srgbClr val="000000"/>
                </a:solidFill>
              </a:rPr>
              <a:t>El sistema Zentria contempla </a:t>
            </a:r>
            <a:r>
              <a:rPr b="1" lang="en" sz="975"/>
              <a:t>46 requisitos funcionales</a:t>
            </a:r>
            <a:r>
              <a:rPr b="1" lang="en" sz="975">
                <a:solidFill>
                  <a:srgbClr val="000000"/>
                </a:solidFill>
              </a:rPr>
              <a:t>, agrupados en módulos clave:</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Configuración Base:</a:t>
            </a:r>
            <a:r>
              <a:rPr lang="en" sz="975">
                <a:solidFill>
                  <a:srgbClr val="000000"/>
                </a:solidFill>
              </a:rPr>
              <a:t> mantenedores de empresa, subempresa, sucursal, parámetros, integraciones.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Seguridad y Acceso:</a:t>
            </a:r>
            <a:r>
              <a:rPr lang="en" sz="975">
                <a:solidFill>
                  <a:srgbClr val="000000"/>
                </a:solidFill>
              </a:rPr>
              <a:t> autenticación JWT, roles jerárquicos, acceso contextual.</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Maestros Operativos:</a:t>
            </a:r>
            <a:r>
              <a:rPr lang="en" sz="975">
                <a:solidFill>
                  <a:srgbClr val="000000"/>
                </a:solidFill>
              </a:rPr>
              <a:t> productos, categorías, clientes, proveedores, stock, garantías.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Inventario y Logística:</a:t>
            </a:r>
            <a:r>
              <a:rPr lang="en" sz="975">
                <a:solidFill>
                  <a:srgbClr val="000000"/>
                </a:solidFill>
              </a:rPr>
              <a:t> transferencias entre sucursales, historial de movimientos.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Negocio Comercial: </a:t>
            </a:r>
            <a:r>
              <a:rPr lang="en" sz="975">
                <a:solidFill>
                  <a:srgbClr val="000000"/>
                </a:solidFill>
              </a:rPr>
              <a:t>cotizaciones, ventas, servicios técnicos y arriendos.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Integración con </a:t>
            </a:r>
            <a:r>
              <a:rPr b="1" lang="en" sz="975">
                <a:solidFill>
                  <a:srgbClr val="000000"/>
                </a:solidFill>
              </a:rPr>
              <a:t>WooCommerce</a:t>
            </a:r>
            <a:r>
              <a:rPr b="1" lang="en" sz="975">
                <a:solidFill>
                  <a:srgbClr val="000000"/>
                </a:solidFill>
              </a:rPr>
              <a:t>:</a:t>
            </a:r>
            <a:r>
              <a:rPr lang="en" sz="975">
                <a:solidFill>
                  <a:srgbClr val="000000"/>
                </a:solidFill>
              </a:rPr>
              <a:t> sincronización de productos, stock y pedidos.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Reportes y Notificaciones:</a:t>
            </a:r>
            <a:r>
              <a:rPr lang="en" sz="975">
                <a:solidFill>
                  <a:srgbClr val="000000"/>
                </a:solidFill>
              </a:rPr>
              <a:t> reportes por módulo, exportación PDF/XLS, alertas automáticas.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Portal Clientes-Proveedores:</a:t>
            </a:r>
            <a:r>
              <a:rPr lang="en" sz="975">
                <a:solidFill>
                  <a:srgbClr val="000000"/>
                </a:solidFill>
              </a:rPr>
              <a:t> consultas por número de serie, lotes, estados técnicos, trazabilidad.</a:t>
            </a:r>
            <a:endParaRPr sz="975">
              <a:solidFill>
                <a:srgbClr val="000000"/>
              </a:solidFill>
            </a:endParaRPr>
          </a:p>
          <a:p>
            <a:pPr indent="0" lvl="0" marL="0" marR="0" rtl="0" algn="l">
              <a:spcBef>
                <a:spcPts val="0"/>
              </a:spcBef>
              <a:spcAft>
                <a:spcPts val="0"/>
              </a:spcAft>
              <a:buNone/>
            </a:pPr>
            <a:r>
              <a:t/>
            </a:r>
            <a:endParaRPr sz="975">
              <a:solidFill>
                <a:srgbClr val="000000"/>
              </a:solidFill>
            </a:endParaRPr>
          </a:p>
          <a:p>
            <a:pPr indent="0" lvl="0" marL="0" marR="0" rtl="0" algn="l">
              <a:spcBef>
                <a:spcPts val="0"/>
              </a:spcBef>
              <a:spcAft>
                <a:spcPts val="0"/>
              </a:spcAft>
              <a:buNone/>
            </a:pPr>
            <a:r>
              <a:rPr b="1" lang="en" sz="975">
                <a:solidFill>
                  <a:srgbClr val="000000"/>
                </a:solidFill>
              </a:rPr>
              <a:t>Requerimientos No Funcionales (RNF)</a:t>
            </a:r>
            <a:endParaRPr b="1"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Arquitectura</a:t>
            </a:r>
            <a:r>
              <a:rPr lang="en" sz="975">
                <a:solidFill>
                  <a:srgbClr val="000000"/>
                </a:solidFill>
              </a:rPr>
              <a:t> en capas (MVC + Services + Repositories).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Programación</a:t>
            </a:r>
            <a:r>
              <a:rPr lang="en" sz="975">
                <a:solidFill>
                  <a:srgbClr val="000000"/>
                </a:solidFill>
              </a:rPr>
              <a:t> orientada a objetos.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Base de datos</a:t>
            </a:r>
            <a:r>
              <a:rPr lang="en" sz="975">
                <a:solidFill>
                  <a:srgbClr val="000000"/>
                </a:solidFill>
              </a:rPr>
              <a:t> relacional (PostgreSQL).</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Seguridad:</a:t>
            </a:r>
            <a:r>
              <a:rPr lang="en" sz="975">
                <a:solidFill>
                  <a:srgbClr val="000000"/>
                </a:solidFill>
              </a:rPr>
              <a:t> HTTPS, cifrado de contraseñas, control de sesiones.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Usabilidad:</a:t>
            </a:r>
            <a:r>
              <a:rPr lang="en" sz="975">
                <a:solidFill>
                  <a:srgbClr val="000000"/>
                </a:solidFill>
              </a:rPr>
              <a:t> diseño responsivo, interfaz intuitiva.</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Rendimiento:</a:t>
            </a:r>
            <a:r>
              <a:rPr lang="en" sz="975">
                <a:solidFill>
                  <a:srgbClr val="000000"/>
                </a:solidFill>
              </a:rPr>
              <a:t> soporte para usuarios concurrentes.</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Escalabilidad</a:t>
            </a:r>
            <a:r>
              <a:rPr lang="en" sz="975">
                <a:solidFill>
                  <a:srgbClr val="000000"/>
                </a:solidFill>
              </a:rPr>
              <a:t> y mantenibilidad.</a:t>
            </a:r>
            <a:endParaRPr sz="975">
              <a:solidFill>
                <a:srgbClr val="000000"/>
              </a:solidFill>
            </a:endParaRPr>
          </a:p>
          <a:p>
            <a:pPr indent="-233380" lvl="0" marL="342926" marR="0" rtl="0" algn="l">
              <a:spcBef>
                <a:spcPts val="0"/>
              </a:spcBef>
              <a:spcAft>
                <a:spcPts val="0"/>
              </a:spcAft>
              <a:buClr>
                <a:srgbClr val="000000"/>
              </a:buClr>
              <a:buSzPts val="975"/>
              <a:buChar char="●"/>
            </a:pPr>
            <a:r>
              <a:rPr b="1" lang="en" sz="975">
                <a:solidFill>
                  <a:srgbClr val="000000"/>
                </a:solidFill>
              </a:rPr>
              <a:t>Integraciones</a:t>
            </a:r>
            <a:r>
              <a:rPr lang="en" sz="975">
                <a:solidFill>
                  <a:srgbClr val="000000"/>
                </a:solidFill>
              </a:rPr>
              <a:t> desacopladas y configurables.</a:t>
            </a:r>
            <a:endParaRPr sz="975">
              <a:solidFill>
                <a:srgbClr val="000000"/>
              </a:solidFill>
            </a:endParaRPr>
          </a:p>
        </p:txBody>
      </p:sp>
      <p:pic>
        <p:nvPicPr>
          <p:cNvPr id="978" name="Google Shape;978;p39" title="requerimiento.png"/>
          <p:cNvPicPr preferRelativeResize="0"/>
          <p:nvPr/>
        </p:nvPicPr>
        <p:blipFill>
          <a:blip r:embed="rId3">
            <a:alphaModFix/>
          </a:blip>
          <a:stretch>
            <a:fillRect/>
          </a:stretch>
        </p:blipFill>
        <p:spPr>
          <a:xfrm>
            <a:off x="6427039" y="2821180"/>
            <a:ext cx="1523350" cy="152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0"/>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84" name="Google Shape;984;p40"/>
          <p:cNvSpPr txBox="1"/>
          <p:nvPr/>
        </p:nvSpPr>
        <p:spPr>
          <a:xfrm>
            <a:off x="345525" y="271516"/>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a:t>
            </a:r>
            <a:endParaRPr sz="3301" u="sng">
              <a:solidFill>
                <a:schemeClr val="dk1"/>
              </a:solidFill>
              <a:latin typeface="Calibri"/>
              <a:ea typeface="Calibri"/>
              <a:cs typeface="Calibri"/>
              <a:sym typeface="Calibri"/>
            </a:endParaRPr>
          </a:p>
        </p:txBody>
      </p:sp>
      <p:sp>
        <p:nvSpPr>
          <p:cNvPr id="985" name="Google Shape;985;p40"/>
          <p:cNvSpPr txBox="1"/>
          <p:nvPr/>
        </p:nvSpPr>
        <p:spPr>
          <a:xfrm>
            <a:off x="4851975" y="419075"/>
            <a:ext cx="3220500" cy="3501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rPr b="1" lang="en" sz="1200">
                <a:solidFill>
                  <a:schemeClr val="dk1"/>
                </a:solidFill>
              </a:rPr>
              <a:t>Página</a:t>
            </a:r>
            <a:r>
              <a:rPr b="1" lang="en" sz="1200">
                <a:solidFill>
                  <a:schemeClr val="dk1"/>
                </a:solidFill>
              </a:rPr>
              <a:t> de </a:t>
            </a:r>
            <a:r>
              <a:rPr b="1" lang="en" sz="1200">
                <a:solidFill>
                  <a:schemeClr val="dk1"/>
                </a:solidFill>
              </a:rPr>
              <a:t>Autentificación</a:t>
            </a:r>
            <a:r>
              <a:rPr b="1" lang="en" sz="1200">
                <a:solidFill>
                  <a:schemeClr val="dk1"/>
                </a:solidFill>
              </a:rPr>
              <a:t> de usuario</a:t>
            </a:r>
            <a:endParaRPr b="1" sz="1200">
              <a:solidFill>
                <a:schemeClr val="dk1"/>
              </a:solidFill>
            </a:endParaRPr>
          </a:p>
          <a:p>
            <a:pPr indent="0" lvl="0" marL="0" marR="0" rtl="0" algn="ctr">
              <a:spcBef>
                <a:spcPts val="8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986" name="Google Shape;986;p40"/>
          <p:cNvPicPr preferRelativeResize="0"/>
          <p:nvPr/>
        </p:nvPicPr>
        <p:blipFill>
          <a:blip r:embed="rId3">
            <a:alphaModFix/>
          </a:blip>
          <a:stretch>
            <a:fillRect/>
          </a:stretch>
        </p:blipFill>
        <p:spPr>
          <a:xfrm>
            <a:off x="499773" y="1105254"/>
            <a:ext cx="8032866" cy="38567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1"/>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992" name="Google Shape;992;p41"/>
          <p:cNvSpPr txBox="1"/>
          <p:nvPr/>
        </p:nvSpPr>
        <p:spPr>
          <a:xfrm>
            <a:off x="188050" y="383791"/>
            <a:ext cx="6993600" cy="7104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en" sz="3301" u="sng">
                <a:solidFill>
                  <a:schemeClr val="dk1"/>
                </a:solidFill>
                <a:latin typeface="Calibri"/>
                <a:ea typeface="Calibri"/>
                <a:cs typeface="Calibri"/>
                <a:sym typeface="Calibri"/>
              </a:rPr>
              <a:t>Mockups del Sistema</a:t>
            </a:r>
            <a:endParaRPr sz="3301" u="sng">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rPr b="1" lang="en" sz="1200">
                <a:solidFill>
                  <a:schemeClr val="dk1"/>
                </a:solidFill>
              </a:rPr>
              <a:t>Página de gestión de roles para los usuarios</a:t>
            </a:r>
            <a:endParaRPr>
              <a:solidFill>
                <a:schemeClr val="dk1"/>
              </a:solidFill>
              <a:latin typeface="Calibri"/>
              <a:ea typeface="Calibri"/>
              <a:cs typeface="Calibri"/>
              <a:sym typeface="Calibri"/>
            </a:endParaRPr>
          </a:p>
        </p:txBody>
      </p:sp>
      <p:sp>
        <p:nvSpPr>
          <p:cNvPr id="993" name="Google Shape;993;p41"/>
          <p:cNvSpPr txBox="1"/>
          <p:nvPr/>
        </p:nvSpPr>
        <p:spPr>
          <a:xfrm>
            <a:off x="422075" y="1577325"/>
            <a:ext cx="3090900" cy="467100"/>
          </a:xfrm>
          <a:prstGeom prst="rect">
            <a:avLst/>
          </a:prstGeom>
          <a:noFill/>
          <a:ln>
            <a:noFill/>
          </a:ln>
        </p:spPr>
        <p:txBody>
          <a:bodyPr anchorCtr="0" anchor="t" bIns="34275" lIns="68575" spcFirstLastPara="1" rIns="68575" wrap="square" tIns="34275">
            <a:noAutofit/>
          </a:bodyPr>
          <a:lstStyle/>
          <a:p>
            <a:pPr indent="0" lvl="0" marL="0" rtl="0" algn="l">
              <a:lnSpc>
                <a:spcPct val="107916"/>
              </a:lnSpc>
              <a:spcBef>
                <a:spcPts val="0"/>
              </a:spcBef>
              <a:spcAft>
                <a:spcPts val="0"/>
              </a:spcAft>
              <a:buNone/>
            </a:pPr>
            <a:r>
              <a:rPr b="1" lang="en" sz="1200">
                <a:solidFill>
                  <a:schemeClr val="dk1"/>
                </a:solidFill>
              </a:rPr>
              <a:t>Página de empresa</a:t>
            </a:r>
            <a:endParaRPr b="1" sz="1200">
              <a:solidFill>
                <a:schemeClr val="dk1"/>
              </a:solidFill>
            </a:endParaRPr>
          </a:p>
        </p:txBody>
      </p:sp>
      <p:pic>
        <p:nvPicPr>
          <p:cNvPr id="994" name="Google Shape;994;p41"/>
          <p:cNvPicPr preferRelativeResize="0"/>
          <p:nvPr/>
        </p:nvPicPr>
        <p:blipFill>
          <a:blip r:embed="rId3">
            <a:alphaModFix/>
          </a:blip>
          <a:stretch>
            <a:fillRect/>
          </a:stretch>
        </p:blipFill>
        <p:spPr>
          <a:xfrm>
            <a:off x="241776" y="1189063"/>
            <a:ext cx="7396875" cy="381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