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2"/>
    <p:sldId id="351" r:id="rId3"/>
    <p:sldId id="343" r:id="rId4"/>
    <p:sldId id="425" r:id="rId5"/>
    <p:sldId id="424" r:id="rId6"/>
    <p:sldId id="426" r:id="rId7"/>
    <p:sldId id="427" r:id="rId8"/>
    <p:sldId id="428" r:id="rId9"/>
    <p:sldId id="429" r:id="rId10"/>
    <p:sldId id="458" r:id="rId11"/>
    <p:sldId id="432" r:id="rId12"/>
    <p:sldId id="431" r:id="rId13"/>
    <p:sldId id="430" r:id="rId14"/>
    <p:sldId id="433" r:id="rId15"/>
    <p:sldId id="434" r:id="rId16"/>
    <p:sldId id="435" r:id="rId17"/>
    <p:sldId id="460" r:id="rId18"/>
    <p:sldId id="459" r:id="rId19"/>
    <p:sldId id="461" r:id="rId20"/>
    <p:sldId id="462" r:id="rId21"/>
    <p:sldId id="436" r:id="rId22"/>
    <p:sldId id="437" r:id="rId23"/>
    <p:sldId id="438" r:id="rId24"/>
    <p:sldId id="439" r:id="rId25"/>
    <p:sldId id="440" r:id="rId26"/>
    <p:sldId id="441" r:id="rId27"/>
    <p:sldId id="442" r:id="rId28"/>
    <p:sldId id="443" r:id="rId29"/>
    <p:sldId id="447" r:id="rId30"/>
    <p:sldId id="449" r:id="rId31"/>
    <p:sldId id="450" r:id="rId32"/>
    <p:sldId id="451" r:id="rId33"/>
    <p:sldId id="452" r:id="rId34"/>
    <p:sldId id="453" r:id="rId35"/>
    <p:sldId id="454" r:id="rId36"/>
    <p:sldId id="456" r:id="rId37"/>
    <p:sldId id="455" r:id="rId38"/>
    <p:sldId id="45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Batista" initials="SB" lastIdx="1" clrIdx="0">
    <p:extLst>
      <p:ext uri="{19B8F6BF-5375-455C-9EA6-DF929625EA0E}">
        <p15:presenceInfo xmlns:p15="http://schemas.microsoft.com/office/powerpoint/2012/main" userId="c841bc55e30272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BBFC77FB-9ED0-4EC9-95AA-A1379042E648}"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6CBB8FF1-D9AA-43F3-AF6F-95CC898621D3}" styleName="">
    <a:tblBg/>
    <a:wholeTbl>
      <a:tcTxStyle b="off" i="off">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solidFill>
            <a:srgbClr val="FFFFFF"/>
          </a:solidFill>
        </a:fill>
      </a:tcStyle>
    </a:wholeTbl>
    <a:band2H>
      <a:tcTxStyle/>
      <a:tcStyle>
        <a:tcBdr/>
        <a:fill>
          <a:solidFill>
            <a:srgbClr val="EFF1F3"/>
          </a:solidFill>
        </a:fill>
      </a:tcStyle>
    </a:band2H>
    <a:firstCol>
      <a:tcTxStyle b="off" i="off">
        <a:font>
          <a:latin typeface="Gill Sans"/>
          <a:ea typeface="Gill Sans"/>
          <a:cs typeface="Gill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Col>
    <a:lastRow>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n">
        <a:font>
          <a:latin typeface="Lucida Sans"/>
          <a:ea typeface="Lucida Sans"/>
          <a:cs typeface="Lucida Sans"/>
        </a:font>
        <a:srgbClr val="000000"/>
      </a:tcTxStyle>
      <a:tcStyle>
        <a:tcBdr>
          <a:left>
            <a:ln w="12700" cap="flat">
              <a:solidFill>
                <a:srgbClr val="EBEBEB"/>
              </a:solidFill>
              <a:prstDash val="solid"/>
              <a:miter lim="400000"/>
            </a:ln>
          </a:left>
          <a:right>
            <a:ln w="12700" cap="flat">
              <a:solidFill>
                <a:srgbClr val="EBEBEB"/>
              </a:solidFill>
              <a:prstDash val="solid"/>
              <a:miter lim="400000"/>
            </a:ln>
          </a:right>
          <a:top>
            <a:ln w="12700" cap="flat">
              <a:solidFill>
                <a:srgbClr val="EBEBEB"/>
              </a:solidFill>
              <a:prstDash val="solid"/>
              <a:miter lim="400000"/>
            </a:ln>
          </a:top>
          <a:bottom>
            <a:ln w="12700" cap="flat">
              <a:solidFill>
                <a:srgbClr val="EBEBEB"/>
              </a:solidFill>
              <a:prstDash val="solid"/>
              <a:miter lim="400000"/>
            </a:ln>
          </a:bottom>
          <a:insideH>
            <a:ln w="12700" cap="flat">
              <a:solidFill>
                <a:srgbClr val="EBEBEB"/>
              </a:solidFill>
              <a:prstDash val="solid"/>
              <a:miter lim="400000"/>
            </a:ln>
          </a:insideH>
          <a:insideV>
            <a:ln w="12700" cap="flat">
              <a:solidFill>
                <a:srgbClr val="EBEBEB"/>
              </a:solidFill>
              <a:prstDash val="solid"/>
              <a:miter lim="400000"/>
            </a:ln>
          </a:insideV>
        </a:tcBdr>
        <a:fill>
          <a:noFill/>
        </a:fill>
      </a:tcStyle>
    </a:firstRow>
  </a:tblStyle>
  <a:tblStyle styleId="{DD9CBF1E-DFE0-488D-B0F1-8F7C9699B0B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E8A719A-2513-455F-94AF-7F6580E62302}" styleName="">
    <a:tblBg/>
    <a:wholeTbl>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Comic Sans MS"/>
          <a:ea typeface="Comic Sans MS"/>
          <a:cs typeface="Comic Sans MS"/>
        </a:font>
        <a:srgbClr val="0048AA"/>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Comic Sans MS"/>
          <a:ea typeface="Comic Sans MS"/>
          <a:cs typeface="Comic Sans MS"/>
        </a:font>
        <a:srgbClr val="0048AA"/>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44" d="100"/>
          <a:sy n="44" d="100"/>
        </p:scale>
        <p:origin x="538" y="82"/>
      </p:cViewPr>
      <p:guideLst/>
    </p:cSldViewPr>
  </p:slideViewPr>
  <p:notesTextViewPr>
    <p:cViewPr>
      <p:scale>
        <a:sx n="1" d="1"/>
        <a:sy n="1" d="1"/>
      </p:scale>
      <p:origin x="0" y="0"/>
    </p:cViewPr>
  </p:notesTextViewPr>
  <p:sorterViewPr>
    <p:cViewPr>
      <p:scale>
        <a:sx n="100" d="100"/>
        <a:sy n="100" d="100"/>
      </p:scale>
      <p:origin x="0" y="-18466"/>
    </p:cViewPr>
  </p:sorter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527EF-9BDA-4238-B827-321E0F34E8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C35EA1-9ABB-40F5-AAAE-61A36E5D5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BECEF-48F3-4CB4-805B-408F3A2DD8C4}" type="datetimeFigureOut">
              <a:rPr lang="en-US" smtClean="0"/>
              <a:t>1/20/2021</a:t>
            </a:fld>
            <a:endParaRPr lang="en-US"/>
          </a:p>
        </p:txBody>
      </p:sp>
      <p:sp>
        <p:nvSpPr>
          <p:cNvPr id="4" name="Footer Placeholder 3">
            <a:extLst>
              <a:ext uri="{FF2B5EF4-FFF2-40B4-BE49-F238E27FC236}">
                <a16:creationId xmlns:a16="http://schemas.microsoft.com/office/drawing/2014/main" id="{9AC1C19A-4193-4560-90EB-02E45CDF7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EEE875-7AA1-47C1-9357-9CA05A20DE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88F1B-BAB2-4885-8CAC-7B8188C40CF0}" type="slidenum">
              <a:rPr lang="en-US" smtClean="0"/>
              <a:t>‹#›</a:t>
            </a:fld>
            <a:endParaRPr lang="en-US"/>
          </a:p>
        </p:txBody>
      </p:sp>
    </p:spTree>
    <p:extLst>
      <p:ext uri="{BB962C8B-B14F-4D97-AF65-F5344CB8AC3E}">
        <p14:creationId xmlns:p14="http://schemas.microsoft.com/office/powerpoint/2010/main" val="240793375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4:22.32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933 56,'0'-8,"0"4,0 1,0-1,0 0,0 0,1 1,0-1,1-3,-2 6,1 0,-1 0,1 0,-1 0,1 0,0 1,-1-1,1 0,0 0,0 1,0-1,0 1,-1-1,1 0,0 1,0 0,0-1,0 1,0 0,0-1,0 1,0 0,0 0,1 0,-1 0,0 0,0 0,0 0,0 0,0 0,2 1,1 0,-1 0,0 0,0 0,0 0,0 1,-1-1,1 1,0 0,-1 0,1 0,-1 0,1 0,-1 1,0-1,0 1,0-1,0 1,-1 0,1 0,-1 0,8 14,-1 1,0 0,0 5,4 9,7 10,-7-19,-2 1,0 0,-1 1,-2 0,-1 0,2 15,-4 13,-4-40,1 0,0 0,0 0,1-1,1 1,0-1,1 1,0-1,1 0,4 6,109 158,-97-139,3-1,21 24,-36-49,1 0,0-1,1 0,0 0,1-1,-1-1,2 0,-1 0,13 4,-22-10,-1-1,1 0,0 0,-1 0,1-1,0 1,0 0,0-1,-1 0,1 0,0 0,0 0,0 0,0-1,0 1,-1-1,1 0,0 1,0-1,-1-1,1 1,-1 0,1-1,-1 1,1-1,-1 0,0 1,0-1,0 0,0-1,0 1,0 0,-1 0,1-1,-1 1,1-1,-1 0,0 1,1-3,3-10,0-1,-1 1,-1-1,-1 0,0 1,0-13,0 5,-1 0,-1 0,-2 0,0 0,-1 0,-2-4,3 20,0 0,0 0,-1 0,0 1,0 0,0-1,-1 1,0 0,0 0,0 1,-1-1,0 1,0 0,0 1,-1-1,0 1,1 0,-1 0,-1 1,1-1,-1 1,1 1,-11-4,0 1,-1 1,1 1,-1 0,1 2,-1 0,0 0,0 2,-15 2,19-1,0 0,0 1,0 1,1 0,0 1,-1 0,2 1,-1 1,1 0,0 0,0 1,-6 6,-2 6,0 1,1 1,1 0,1 2,2 0,-11 19,-13 36,-14 45,16-38,7-9,-8 41,11-36,-12 24,20-63,2 1,2 1,-8 44,15-45,5-33,1-13,1-19,1 19,1-527,2 205,-2 242,10-68,-6 110,3 0,1 1,1 0,14-30,-20 59,2-4,-1 0,0-1,-1 1,0-1,0-8,-4 23,0 0,0 0,0 0,0 1,0-1,-1 0,1 0,0 0,0 0,0 0,0 0,0 0,0 0,0 0,-1 0,1 0,0 0,0 0,0 0,0 0,0 0,0 0,-1 0,1 0,0 0,0 0,0 0,0 0,0 0,0 0,-1 0,1 0,0 0,0 0,0 0,0 0,0-1,0 1,0 0,-1 0,1 0,0 0,0 0,0 0,0 0,0 0,0-1,0 1,0 0,0 0,0 0,0 0,0 0,0 0,0-1,0 1,-9 13,-15 23,-7 15,-21 42,37-64,-2-1,-2 0,-19 22,-6 9,28-34,2 1,1 1,-8 20,-9 21,1-12,-45 98,29-57,29-68,2 0,1 2,1 0,-3 18,-44 224,48-222,-3-1,-2 0,-19 39,27-65,1 1,1-1,1 1,1 1,2-1,0 1,2 1,-3 14,0-1,-4 8,-2-10,6-30,0 1,1-1,0 1,1-1,0 1,0 0,1 0,0-1,0 1,2 7,-2-15,0 0,1 0,-1 0,0 0,0 0,0 0,1 0,-1 0,1 0,-1 0,1 0,-1-1,1 1,-1 0,1 0,0 0,-1-1,1 1,0 0,0-1,-1 1,1 0,0-1,0 1,0-1,0 0,0 1,0-1,0 0,0 1,0-1,0 0,0 0,0 0,0 0,0 0,0 0,0 0,0 0,0-1,0 1,0 0,0 0,0-1,-1 1,1-1,0 1,0-1,0 1,0-1,7-5,0 1,-1-1,0-1,-1 1,3-4,-2 3,20-19,1 1,1 2,21-14,98-55,-125 79,28-15,0 3,2 2,1 2,24-5,25-2,98-14,-101 30,0 4,0 5,29 5,-116-2,-1 0,1 0,-1-1,0-1,1 0,-1-1,0 0,0-1,-1-1,1 1,-1-2,0 1,0-2,-1 1,0-2,0 1,0-1,-1-1,0 0,-1 0,0 0,1-3,7-10,0-1,-1 0,-2-1,-1-1,0 0,-2 0,4-17,3-30,-3 0,-3-2,-2-19,-1-62,-8-9,0 151,-1 1,0 0,0 0,-1 0,-1 1,0-1,-1 0,0 1,-1 0,0 0,0 0,-1 0,-1 1,0 0,0 1,-1-1,0 2,-1-1,0 1,0 0,-6-3,-8-5,18 10,13 11,16 11,21 29,-1 1,-2 3,24 37,11 13,71 96,-121-159,-2 2,-1 1,18 41,0-1,-17-30,-3 1,1 7,12 30,-22-55,-1 1,-2 1,-1-1,-2 2,-1-1,-2 1,-1 0,-1 15,0-16,2-1,1 1,6 19,-1-8,1 26,-3-18,11 42,-7-45,-3 1,-1 4,-4 23,-4-52,1 1,2-1,1 1,1-1,4 14,3-19,-12-20,0-1,1 0,-1 0,0 0,0 0,1 0,-1 0,0 0,0 0,1 0,-1 0,0 0,0 0,1 0,-1 0,0 0,0 0,1 0,-1 0,0 0,0-1,1 1,-1 0,0 0,0 0,0 0,1 0,-1-1,0 1,0 0,0 0,1 0,-1-1,0 1,0 0,0 0,0-1,0 1,0 0,0 0,0-1,1 1,1-6,-1 0,1 0,-1 0,0 0,0 0,-1-2,2-62,-3 49,2-1,0 0,2 0,3-18,-5 39,-1-1,0 0,1 0,-1 0,1 0,0 1,0-1,0 0,0 0,0 1,0-1,0 1,0-1,0 1,1-1,-1 1,1 0,-1 0,1 0,0 0,-1 0,1 0,0 0,-1 0,2 0,-1 1,0 0,-1 1,1-1,0 0,-1 1,1-1,0 1,-1-1,1 1,-1 0,1 0,-1-1,1 1,-1 0,0 1,1-1,-1 0,0 0,0 0,0 1,0-1,0 0,0 1,0-1,0 1,-1 0,1 1,5 10,-1 0,0 1,-1 0,-1 0,0 0,-1 0,0 12,0 29,-3 23,0-31,-3 859,2-864,-2 0,-2 0,-8 23,-7 60,16-79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4:26.98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1348 1192,'4'89,"4"1,4-1,6 6,1 17,118 706,34-8,-148-721,20 47,-31-105,1-1,1 0,2-1,1-1,18 24,-23-40,-9-12,-6-7,12-16,-5 4,-1-1,-1 0,0 0,-2-1,0 1,-1 0,-1 0,-2-9,0-6,-29-236,-11 1,-12 2,-12 3,-11 3,-79-169,123 346,-3 2,-4 2,-3 1,-31-37,64 99,-1 2,-1-1,-1 2,0 0,-1 0,-17-11,27 22,0 1,0-1,-1 1,1 0,-1 1,0-1,0 1,0 1,0-1,0 1,0 1,0-1,0 1,0 0,0 1,0-1,-1 2,1-1,1 1,-1 0,0 0,-4 2,-5 4,0 0,0 2,1-1,1 2,-1 0,2 0,-1 1,-3 6,-16 19,2 2,-13 21,-11 24,4 3,4 1,4 3,4 1,4 2,4 2,-4 34,-1 33,7 2,7 1,7 1,8 4,6-42,5-1,5 1,7-2,4 0,21 55,-35-156,2-2,1 1,1-1,1 0,1-1,1-1,1 0,1 0,17 18,-18-25,0-2,1 0,0 0,1-2,0 0,1 0,0-2,1 0,-1-1,2-1,-1-1,1 0,5 0,-6-2,0-2,-1 0,1 0,0-2,0 0,0-1,0-1,0-1,-1 0,1-1,-1-1,0-1,0 0,-1-1,0-1,14-9,-5 0,-1 0,-1-2,0-1,-2 0,0-2,-2 0,0-2,-1 0,13-25,19-39,-5-3,-3-1,-5-2,8-38,9-53,23-165,-31 75,-13-1,-11-1,-14-214,-12 382,-17-98,14 163,-2 1,-2 0,-1 0,-3 2,-1-1,-4-1,10 24,-1 1,0 0,-2 1,0 0,-1 1,0 1,-1 0,-1 1,-1 0,0 1,0 1,-1 1,-1 1,0 0,0 2,-10-4,21 10,-1-1,0 1,0 1,0 0,0 0,0 0,-1 1,1 1,0-1,0 2,0-1,0 1,0 0,1 1,-1 0,1 1,-1 0,1 0,-3 2,-7 6,1 1,0 1,1 0,0 1,2 1,-1 0,-10 18,-9 13,3 3,2 0,1 2,-12 39,-9 39,-12 61,2 27,11 2,7 16,-42 448,46-282,17 367,26-630,11 52,-10-143,1-1,3 0,2 0,2-1,15 32,-28-73,0 0,0 0,1 0,0 0,0 0,0-1,1 1,-1-1,1 0,0 0,0 0,0-1,1 1,-1-1,1 0,0 0,0-1,0 1,0-1,1 0,-1-1,0 1,1-1,-1 0,1-1,0 1,-1-1,1 0,-1 0,1-1,-1 1,1-1,-1-1,2 1,10-5,-1 0,1 0,-1-2,0 0,0-1,-1 0,0-1,8-9,10-10,-2 0,-1-3,3-5,17-26,-2-2,-4-2,-2-2,-4-1,7-23,27-77,38-138,-18-4,-13-4,-14-3,-7-59,-11-63,-19-1,-20-31,-7 356,0-67,-8 1,-14-46,17 201,-1 0,-2 0,-1 1,-5-12,12 37,1 0,-1 0,0 0,1 0,-1 0,0 0,0 1,0-1,-1 0,1 0,0 1,-1-1,1 1,0 0,-1-1,0 1,1 0,-1 0,0 0,0 0,1 0,-1 0,0 0,0 1,0-1,0 1,0-1,0 1,0 0,0 0,0 0,0 0,-3 0,-1 2,-1 1,1-1,0 1,0 0,0 1,0-1,0 1,1 0,0 1,-3 2,-20 21,1 2,1 0,2 2,1 1,2 1,-6 14,-45 85,6 3,6 3,6 2,-3 32,-6 51,10 3,-4 98,24-78,11 0,10 2,13 31,6-122,7 1,6-2,8 0,7-2,25 62,5-34,-51-152,1 0,1-1,1-1,11 13,-21-32,0-1,1 0,-1 0,2-1,-1 0,1-1,3 3,-9-9,-1 1,1-1,-1 0,1 0,-1 0,1 0,-1 0,1 0,0-1,0 1,-1-1,1 0,0 0,0 0,0 0,-1 0,1-1,0 1,-1-1,1 0,0 0,-1 0,1 0,-1 0,1 0,-1-1,1 1,-1-1,0 0,0 0,0 1,0-1,0-1,7-7,0 0,0-1,-1 0,0-1,-1 0,-1 0,0-1,0-1,11-31,8-34,-21 64,33-126,-7-2,-5-1,-6-12,2-110,-11-68,-12 68,-12 1,-39-206,25 308,-7 1,-8 2,-6 2,-7 3,-13-12,33 85,-4 1,-3 2,-4 2,-18-19,55 82,0 1,-2 1,1 0,-2 0,1 1,-2 1,1 0,-1 1,-1 0,-4-1,12 7,-1 0,1 1,-1 0,0 0,1 0,-1 1,0 0,0 1,0 0,0 0,0 0,0 1,1 1,-1-1,0 1,1 0,-1 1,1 0,-1 0,1 1,0 0,-4 3,-10 7,1 2,1 0,0 1,1 1,1 0,1 2,-9 14,-16 27,3 3,1 4,-26 61,4 3,7 2,6 2,5 3,7 1,5 1,-2 76,15-46,8 1,7 0,7 1,8-2,8 0,11 23,-30-183,7 47,4-1,1 0,23 50,-30-89,1 0,0-1,2-1,0 1,0-2,6 5,-9-11,2 1,-1-2,1 0,0 0,1-1,0 0,0 0,1-1,0-1,0 0,8 1,0 0,1-1,-1-1,1-2,0 0,-1-1,1 0,0-2,0-1,0 0,-1-2,1 0,-1-1,0-2,0 1,17-11,-5 2,0-2,-1-2,-1-1,0-1,-2-1,-1-2,0-1,-2 0,10-16,7-14,-3-2,-2-1,-3-2,-2-1,-4-2,21-64,-5-12,-6-2,14-112,-29 118,-6-1,-7-1,-5 1,-8-50,-1 116,-3 0,-4 0,-2 1,-4 0,-2 2,-3 0,-4 1,-2 1,-13-18,22 50,-1 1,-2 1,0 1,-6-3,16 20,-1-1,0 2,-1 0,-1 1,0 0,0 1,-1 1,-1 0,-1 1,11 5,0 0,0 1,-1 0,1 1,-1-1,0 2,1-1,-1 1,0 0,0 0,1 1,-1 0,0 1,1-1,0 2,-1-1,1 1,0 0,0 0,0 1,1 0,-1 0,-12 10,0 1,2 0,0 1,1 1,0 0,2 1,-1 1,-30 45,3 2,3 2,3 1,3 1,2 6,-34 100,-20 103,27-45,11 3,10 2,10 1,11 2,10-1,19 144,20-42,-20-265,2 0,4-1,10 19,-23-79,1 1,0-1,1 0,1-1,1 0,9 12,-15-22,1 0,0-1,1 0,-1 0,1 0,0 0,0-1,1 0,-1-1,1 1,0-1,0 0,0-1,0 0,0 0,1 0,-1-1,1 0,7-1,0 0,0-1,0-1,0 0,0-1,-1 0,1-2,-1 1,0-2,0 0,-1-1,0 0,10-7,7-6,0-2,-1-2,-1 0,-2-2,4-6,11-16,-3-1,-1-2,-4-2,-1-1,14-35,0-14,-4-2,17-74,-34 90,-4-1,-4 0,-4-1,-4-1,-4 0,-4 0,-6-27,-2 39,-4 1,-3 0,-4 1,-3 0,-3 2,-4 0,-3 2,-21-34,13 37,-3 1,-14-15,33 54,-2 0,0 2,-2 1,-1 1,-26-18,43 37,-1 0,0 0,0 2,-1-1,0 2,0-1,0 2,-1 0,0 0,0 2,1-1,-2 2,-3 0,-1 1,1 1,0 1,0 0,0 2,0 0,0 1,1 0,0 2,-11 5,-4 5,2 1,0 1,1 2,1 0,1 2,1 1,1 2,2 0,0 1,-8 15,9-8,1 1,1 1,2 1,2 0,2 1,-10 37,11-19,2 1,2 0,3 1,1 34,6 5,4 1,9 35,39 186,-7-102,44 120,-63-254,3-3,4 0,3-2,4-2,30 41,-42-75,3-2,1-1,2-1,2-2,30 23,-41-38,2-1,-1-2,2-1,0-1,1-1,1-2,0-1,1-1,11 1,-31-10,1 0,-1 0,1-1,0-1,-1 0,1-1,-1 0,1-1,-1 0,1-1,-1-1,8-3,-2 0,-1-2,0 0,-1-1,0 0,-1-1,0-1,0-1,0-1,19-23,-1-1,-2-2,-2-2,-1 0,-3-2,-1-1,22-48,-5-2,-3-2,-5-2,14-73,-6-22,-8-3,-8-3,-2-55,-11-69,-14 143,-7 0,-12-30,15 164,-1 0,-2 0,-3 1,-1 1,-18-40,29 80,0 0,-1-1,0 1,0 0,0 0,-1 1,0-1,0 1,0 0,0 0,0 0,-1 0,0 1,0 0,-3-2,3 3,0 0,0 1,1 0,-1 0,0 0,0 0,0 1,0 0,0 0,0 0,0 1,0-1,0 1,0 0,0 1,0-1,1 1,-2 1,-9 3,1 2,0 0,0 0,1 2,0-1,0 2,2 0,-1 0,1 1,0 1,-20 27,1 1,-15 32,-2 11,4 2,4 1,3 2,5 2,3 1,5 1,3 1,5 1,4 0,4 1,4 38,5-24,5-1,5 1,4-2,5 0,5-1,4-2,5-1,5-1,46 83,-64-140,2-1,3-2,1 0,2-2,19 20,-40-52,1 1,0-1,0-1,3 2,-10-8,-1-1,0 1,1-1,0 1,-1-1,1 0,0 0,0 0,-1 0,1 0,0-1,0 1,0-1,0 0,0 0,0 0,0 0,0-1,0 1,0-1,0 0,0 0,3-2,0-1,0 0,0 0,0 0,-1-1,0 0,0 0,0 0,0-1,-1 1,0-1,1-3,9-16,-1 0,5-16,6-20,-3-2,-2 0,-3-1,0-21,7-78,-4-29,5-241,-19-2,-47-377,-13 342,32 330,-7 1,-17-39,37 146,-2 1,0 0,-2 1,-1 0,-2 2,-1 0,-12-15,22 32,-1 1,0 0,-1 0,0 1,-1 0,0 0,0 1,0 1,-1 0,0 1,-1 0,0 1,0 0,0 1,0 0,0 1,-1 1,1 0,-4 0,4 3,1 0,-1 0,1 2,-1-1,1 1,0 1,0 0,0 1,1 0,0 1,0 0,0 1,0 0,1 1,-3 3,-13 12,1 1,1 2,1 0,1 2,0 2,-23 38,2 3,4 1,3 2,3 1,-8 36,-13 60,-31 171,49-164,8 2,7 1,9 1,11 162,2-294,3 1,3-1,1 0,13 38,-16-72,1 0,0-1,1 0,1-1,1 0,0 0,7 8,-8-13,0 0,0-1,1 0,0-1,0 0,1 0,0-1,0-1,1 1,-1-1,7 1,19 5,2-2,-1-1,1-2,2-1,39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5:01.089"/>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1222 1,'-1'9,"1"1,-2-1,1 0,-1 1,-1-1,1 0,-2 0,-2 7,-8 10,-1 0,-3 3,-25 47,-1 15,-59 135,66-114,29-80,-3 1,-1-2,-1 1,-10 15,1-9,2 1,1 1,3 1,-6 22,-1 3,-3-1,-17 28,-17 42,31-72,-35 57,-4 6,32-48,4 2,3 1,3 2,4 0,-7 67,-4 72,-36 203,41-276,3-16,-8 9,23-98,7-30,0 0,-1 0,0 0,-2 0,-1 3,-6-1,12-16,1 0,-1 0,1 0,0 0,-1 0,1 0,0 0,-1 0,1 0,-1 0,1 0,0 0,-1 0,1 0,0 0,-1 0,1 0,0-1,-1 1,1 0,0 0,-1 0,1-1,0 1,-1 0,1 0,0-1,-1 1,1 0,-2-3,1 0,-1 0,1 0,0 0,-1 0,1 0,1 0,-1 0,0 0,1-1,-8-72,3 0,6-62,-1 62,3-1035,0 1080,1 0,1-1,1 2,2-1,1 1,13-28,17-60,-27 83,2 1,1 0,1 1,14-19,8-16,-21 35,-7 10,1 1,1 1,2 0,0 1,1 0,11-11,108-87,-97 88,-22 14,0 1,-1-2,-1 1,0-2,8-15,-5 7,2 0,6-5,-16 22,-1 0,1 0,1 1,0 0,0 1,0-1,1 2,0 0,1 0,-1 0,1 1,0 1,0 0,1 1,-1 0,1 0,11 0,-8 2,0 1,1 0,-1 2,0-1,0 2,0 0,0 1,0 0,-1 1,0 1,12 6,21 14,-1 1,32 26,-67-45,190 124,-185-122,-1 0,-1 0,0 1,0 1,-1 0,0 1,-1 0,-1 1,0 1,-1 0,-1 0,0 0,-1 2,0-1,3 15,-10-30,0 1,-1 0,1 0,-1 0,0 0,0 0,1 0,-1 1,0-1,-1 0,1 0,0 0,-1 0,1 0,-1 0,1 0,-1 0,0-1,0 1,0 0,0 0,0-1,0 1,-1 0,1-1,0 1,-1-1,1 0,-1 1,0-1,1 0,-1 0,0 0,0 0,0 0,0 0,1-1,-1 1,-2 0,-9 2,0 0,-1-1,1 0,-1-1,-8-1,16 1,-23 0,-18 1,-1-1,1-3,-37-5,78 5,1 1,0 0,0-1,0 0,0 0,0 0,0-1,0 0,1 0,-1 0,1 0,0-1,0 1,0-1,-2-3,1 0,0-1,0 1,1-1,0-1,0 1,1 0,0-1,0 0,1 0,-4-24,2 0,1 0,1-1,3-23,-1 46,0-25,1-35,6-37,-4 85,1-1,0 1,2 0,1 0,1 1,7-13,14-33,1-11,13-33,-40 106,0 1,0-1,1 0,0 1,0 0,0 0,1 0,0 1,0-1,0 1,0 0,1 0,-1 1,1 0,0 0,0 0,1 1,-1 0,0 0,1 0,-1 1,4-1,20-1,0 0,0 2,0 1,16 3,-3-1,-25-1,1 1,-1 1,0 0,0 1,0 1,0 1,-1 1,0 0,0 1,-1 1,0 0,3 4,19 13,-1 1,-2 2,32 34,-32-28,-12-14,-2 0,-1 2,0 0,-2 1,-1 1,13 23,16 57,32 110,-47-124,-18-58,16 28,-17-37,-1 0,-1 0,0 1,0 9,-10-33,4 20,1-1,1 0,1 1,1-2,0 1,10 14,64 104,18 28,-94-156,32 47,1 10,-28-48,-2 1,0 1,-1 0,-1 0,1 11,-3-10,12 58,3 0,16 35,-24-79,-3-1,-1 1,1 17,-2-12,2 1,7 20,72 161,-79-197,-1 0,-2 1,0 0,-2 0,-1 1,-1-1,-1 4,-1-4,2 0,1 0,1-1,1 0,1 1,1-2,7 16,29 44,29 39,-25-44,24 58,-61-114,-2 1,0 0,-2 1,0-1,-2 1,-1 0,-1 2,0 57,-5 43,-1-31,2 523,3-382,-2-216,-1 0,0 0,-2 0,0 0,-2 2,-13 36,-6 8,24-65,-88 250,71-201,3 0,1 1,2 9,1-21,-1-1,-2 0,-2-2,-3 4,10-18,1 1,2 0,0 1,-2 24,2-13,-10 31,7-26,1 0,2 1,2 0,2 0,2 11,-4 72,-2-81,-3-1,-1 0,-2-1,-10 22,4-8,-7 10,-3-1,-32 56,23-50,7-16,-30 39,26-44,-19 43,48-85,-1-1,0 1,0-1,-1 0,0-1,-3 3,2-3,1 1,0 1,0-1,0 1,-2 5,-35 84,33-71,0-1,-2 0,-1-1,0-1,-3 2,-33 32,36-43,1 1,0 0,1 0,0 1,1 1,2 0,-4 7,-1 13,-5 14,-3 0,-20 33,32-68,0-1,-1 0,-1-1,-1 0,0-1,-1 0,0-1,-1-1,-12 8,-100 76,-6 3,88-70,-30 14,37-24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05:29.86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1064 259,'-9'10,"0"1,0 1,-3 6,-20 26,-6 2,3 2,-9 18,-4 7,29-42,2 0,1 2,2 0,-8 23,8-15,-3-1,-2-1,-2 1,-3 8,2 0,2 2,3 0,-12 52,3-10,14-49,2 0,2 1,0 20,-3 133,6-84,-19 94,11-116,1 62,8 47,11 30,-1-152,3-1,4-1,3 0,8 12,-16-63,2-1,1 0,1-1,1 0,1 0,19 26,28 30,-54-72,0-1,0 1,0-1,1 0,0-1,1 0,-1 0,1-1,0 0,0-1,0 0,0 0,1-1,-1 0,1 0,-1-1,1-1,2 1,5-1,0 0,1-2,-1 1,0-2,0 0,0-2,-1 1,1-2,14-7,173-102,120-62,13-6,-304 166,1 2,0 1,1 2,0 1,23-3,-42 11,0 0,0 2,0 0,0 1,0 0,-1 2,1-1,0 2,0 0,-1 1,0 1,0 0,0 1,3 2,51 30,-28-15,1-2,33 12,21-2,1-4,1-4,1-4,0-5,1-4,34-4,-122-5,0-1,0-1,0 0,-1 0,1-1,0 0,0-2,-8 3,0 0,-1-1,1 0,-1 0,0 0,1 0,-1-1,0 1,0-1,-1 1,1-1,0 0,-1 0,0-1,0 1,0 0,0-1,0 1,-1-1,1 0,-1 1,1-5,0-7,1 0,-2 0,0 0,-1 0,0 0,-2 0,1 0,-5-14,0-1,-3-1,0 1,-13-25,12 34,-1 0,-1 1,-1 1,-1 0,0 0,-8-5,-31-31,-21-14,30 29,1-1,-20-29,-24-34,40 52,3-3,3-1,-33-59,29 32,-55-76,99 157,0 1,1-1,-1 1,0-1,0 1,0 0,0-1,-1 1,1 0,0 0,0 0,-1 0,1 0,-1 0,1 0,-1 0,1 1,-1-1,1 1,-1-1,0 1,0-1,1 2,0 0,0-1,0 1,0 0,0-1,0 1,1 0,-1 0,0 0,0 0,1 0,-1 0,1 0,-1 0,1 0,-1 0,1 0,0 0,0 0,-1 1,1-1,0 0,0 1,-2 13,1 0,1 0,0 0,1 4,7 35,2 0,2 0,3 0,-15-52,1 1,1 9,1-1,0 0,1 0,0-1,1 1,0-1,1 0,6 9,-12-19,0 0,0 0,0-1,0 1,0 0,0 0,1 0,-1 0,0-1,0 1,0 0,0 0,0 0,0 0,0 0,0-1,1 1,-1 0,0 0,0 0,0 0,0 0,1 0,-1 0,0-1,0 1,0 0,0 0,1 0,-1 0,0 0,0 0,0 0,1 0,-1 0,0 0,0 0,0 0,1 0,-1 0,0 0,0 1,0-1,0 0,1 0,-1 0,0 0,0 0,0 0,0 0,1 0,-1 1,0-1,0 0,0 0,0 0,0 0,0 0,0 1,0-1,1 0,-1 0,0 0,0 1,0-1,0 0,0 0,0 0,0 0,0 1,-3-16,-13-18,-2 0,-1 2,-1 0,-2 1,-13-14,-21-18,-59-50,41 51,-3 2,-62-34,-64-47,154 106,-1 3,-2 3,0 1,-45-14,60 25,18 8,-1 1,0 1,0 1,-1 1,0 1,-8 0,-35 0,-27 3,57 0,7 0,-1 2,1 0,-19 5,35-4,1 0,-1 0,1 0,0 2,0-1,1 1,-1 1,1-1,0 2,1-1,-2 2,-6 8,0 1,1 0,1 1,1 1,0 0,1 1,2 0,0 1,1 0,-2 9,-11 41,3 2,-5 40,-6 31,5-27,5 7,-6 31,12-69,4 1,2 40,8 170,-1-468,-7-208,-37-806,47 520,0 829,-5 187,-6-266,-8 28,5-39,3 0,3 6,7 55,1-72,-3-1,-2 0,-4 4,-15 107,7 1,8 151,8 93,-1-412,1 3,-1 0,-1-1,1 1,-1 0,-1-1,0 1,-2 7,4-15,0-1,0 1,-1-1,1 0,0 1,0-1,0 0,0 1,-1-1,1 0,0 1,0-1,0 0,-1 1,1-1,0 0,-1 0,1 1,0-1,-1 0,1 0,0 0,-1 1,1-1,0 0,-1 0,1 0,0 0,-1 0,1 0,-1 0,1 0,0 0,-1 0,1 0,-1 0,-10-12,-6-28,15 35,-23-73,4-1,3-1,4 0,3-5,-34-326,27 246,7-2,11-135,2 264,2 0,2 0,2 1,1 0,1 0,13-27,-4 26,-6 28,-13 11,1-1,-1 0,1 0,-1 0,1 0,-1 1,1-1,-1 0,1 0,-1 1,1-1,-1 0,0 1,1-1,-1 1,0-1,1 0,-1 1,0-1,1 1,-1-1,0 1,0-1,0 1,1-1,-1 1,0-1,0 1,0-1,0 1,5 23,-2 0,0 0,-1 1,-2-1,-1 0,-1 13,-1 27,3 138,-5 151,-4-255,-7 19,2-25,1 46,10 499,5-332,-2-231,-1 13,5 17,-1-74,1 0,1 0,2-1,1 1,5 9,32 108,-30-95,1 0,3-1,8 13,5 1,-3 2,2 14,-25-63,-3-7,0-1,1 1,0-1,1 0,0 0,0 0,5 5,-9-14,-1-1,0 0,0 0,0 0,0 0,0 1,0-1,0 0,1 0,-1 0,0 0,0 0,0 0,0 1,1-1,-1 0,0 0,0 0,0 0,1 0,-1 0,0 0,0 0,0 0,0 0,1 0,-1 0,0 0,0 0,0 0,1 0,-1 0,0 0,0 0,0 0,1 0,-1 0,0-1,0 1,0 0,0 0,1 0,-1 0,0 0,0 0,0-1,0 1,0 0,0 0,1 0,-1-1,5-14,-3-19,-5 18,0 1,-1 0,-1 0,-1 0,0 0,-1 1,0 0,-9-11,-7-18,-19-43,5-2,4-2,3-1,-9-58,-39-214,62 268,5-1,2-81,14-944,-7 1068,0 36,1-1,1 1,0 0,2 0,0 0,0 0,2 0,2-5,-4 18,0 0,1 0,0 0,0 0,0 0,0 0,0 1,1-1,0 1,0 0,0 0,0 0,0 1,0 0,1 0,-1 0,1 0,-1 0,1 1,0 0,0 0,5 0,14-2,1 1,0 2,0 0,4 2,-1-1,174 3,74 3,-237-4,-1 3,0 0,0 3,10 4,143 55,-122-41,1-3,1-3,12-1,30 3,-44-8,0-2,0-4,46 0,-37-8,37 1,58-9,-162 6,1-1,-1 0,0-1,0 0,0 0,0-2,-1 1,0-1,0-1,0 1,5-5,-9 5,1-1,-1 1,0-1,-1 0,1-1,-1 1,0-1,-1 0,0-1,0 1,0-1,-1 1,0-1,-1 0,2-7,2-32,-1-1,-3 1,-2-1,-4-33,0-13,3-437,0 510,0 1,-1-1,-1 1,-2-1,1 1,-2 0,-1 1,0-1,-2 1,0 1,-5-8,13 24,0 1,0 0,0-1,1 1,-1 0,-1 0,1 0,0-1,0 1,0 0,0 0,-1 1,1-1,-2 0,3 0,0 1,-1 0,1 0,-1 0,1 0,-1 0,1 0,-1 0,1 1,0-1,-1 0,1 0,-1 0,1 0,-1 1,1-1,0 0,-1 0,1 1,0-1,-1 0,1 0,0 1,-1-1,1 0,0 1,0-1,-1 1,1-1,0 1,-2 2,1 1,0 0,0 0,0 0,0 0,0 0,1 0,0 0,0 0,0 1,2 24,2 0,1-1,1 0,1 0,9 21,19 40,8 8,-7-16,3 19,30 112,-10 3,11 102,-2 139,-54-274,-7-1,-10 57,1-41,2 887,-6-957,-16 94,6-84,5 23,15-224,2-1,10-37,35-128,-17 79,3-6,-15 73,-4-1,-4-1,2-59,-13 109,2 0,1 0,2 1,1 0,2 0,7-12,1-15,-3-2,4-36,-9 43,-2 0,-5 31,0 1,2 1,6-18,-11 40,-1 0,1 0,0 0,0 0,0 1,0-1,0 0,0 0,0 0,0 1,1-1,-1 1,1-1,-1 1,1-1,0 1,0 0,-1 0,1 0,0 0,0 0,0 0,0 1,1-1,-1 1,0 0,0 0,0 1,0-1,-1 1,1 0,0-1,-1 1,1 0,0 0,-1 0,1 0,-1 0,1 0,-1 0,0 1,1-1,-1 0,0 1,0-1,0 1,0 0,0-1,0 1,-1 0,1-1,0 1,4 11,0 1,-1 0,-1-1,0 1,-1 0,1 14,0 90,-4-85,-3 521,4-501,-3 0,-2 0,-3 0,-2-1,-16 50,9-60,-1-1,-3 0,-1-2,-26 35,14-22,3 2,-2 7,22-35,-2-1,0 0,-2-1,0-1,-2 0,-10 10,-47 43,-4-3,-2-3,-39 22,87-71,-1-2,-1-1,-27 10,25-13,2 2,0 1,-16 13,32-20,-1 0,0-1,0-1,-1-1,0 0,0-2,-1 0,0-1,0-1,-16 0,-35 1,0-4,-40-5,12 1,86 2,-12 1,1-1,0-1,-7-3,22 3,0 0,1-1,-1-1,0 0,1 0,0-1,0 0,0-1,-6-5,-17-15,2-2,1-1,2-2,0 0,-18-31,-31-57,0-9,15 23,-57-102,9-6,9-4,10-4,10-4,9-3,7-18,-19-141,18-3,0-178,51 221,17-79,-1 331,1 11,4 1,4 1,3 0,17-47,-19 80,9-33,3 0,24-50,-43 121,1 0,-1 1,2 0,-1 0,1 0,5-3,-10 10,0 1,0 0,1 0,0 0,-1 0,1 0,0 1,0-1,0 1,0-1,2 0,-3 2,0 0,0 0,0-1,-1 1,1 0,0 1,0-1,0 0,0 0,0 1,-1-1,1 1,0 0,0-1,-1 1,1 0,-1 0,1 0,-1 0,1 0,0 1,4 4,0 1,0 0,0 0,-1 0,0 1,0 0,-1 0,0 0,0 0,-1 1,0 0,1 7,3 12,-2 1,0 1,-2 12,4 148,-11 53,0-24,4-146,1 32,-7 12,4-83,-3-1,-1-1,-1 1,-2-1,-7 19,-59 141,66-163,0 0,2 0,1 1,2 0,1 1,1 1,0 68,5 18,0-4,-4 2,0-19,6 31,-3-108,0 0,2-1,0 1,1-1,-3-14,0 1,-1-1,2 0,-1 0,0 0,1 0,0 0,0 0,1-1,-1 0,1 1,0-1,0-1,0 1,5 2,-8-5,1 0,-1 0,0-1,1 1,-1-1,1 0,-1 1,1-1,-1 0,1 0,-1 0,1 0,-1 0,0 0,1 0,-1 0,1-1,-1 1,1 0,-1-1,0 0,1 1,-1-1,1 0,2-2,0 0,0 0,-1 0,1-1,-1 0,1 1,-1-2,36-49,-3-1,10-24,13-21,-54 93,41-66,23-23,-52 75,0 0,1 2,2 0,0 2,0 0,16-9,135-74,-58 36,-112 63,1 1,-1-1,0 0,1 0,-1 1,0-1,0 0,1 0,-1 0,0 0,0-1,0 1,0 0,0 0,0 0,-1-1,1 1,0-1,-1 1,1 0,-1-1,1 1,-1-1,0 1,-1 0,1 0,-1-1,1 1,-1 0,0 0,1 0,-1 0,0 0,0 1,0-1,1 0,-1 0,0 0,0 1,0-1,0 0,-1 1,1-1,0 1,0-1,0 1,-11-4,-1 0,0 1,1 0,-13-1,-70-6,13 1,0-4,16 1,0 2,-1 3,0 3,0 3,-35 6,97-5,0 1,0 0,0 0,0 0,0 1,1-1,-1 1,0 0,1 1,-1-1,1 1,0 0,0 0,0 0,0 1,1-1,-1 1,1 0,0 0,0 0,1 1,-1-1,1 0,0 1,0 0,0 0,0-1,1 1,0 0,0 0,0 3,-25 158,-17 88,30-187,3 0,3 0,2 18,6 206,1-132,0-4,6 0,7-1,28 114,-24-159,-3 27,-11-89,1-15,1 0,2-1,2 0,0 0,2-1,8 13,1 3,-3 1,0 5,-3-9,1-1,9 13,-2-6,6 26,-14-39,1 1,1-2,24 33,4 8,-15-25,30 35,-4-6,207 336,-238-377,3-1,1-1,1-2,20 16,-27-24,-1 1,-1 2,6 12,-4-7,0-1,13 11,10 6,25 18,-51-51,1-1,0 0,1-2,1-1,2 0,-21-11,1-1,-1 0,1 0,-1-1,1 0,0 0,0 0,0 0,-1-1,1 0,0 0,0-1,0 0,0 0,-1 0,1-1,-1 0,1 0,-1 0,1 0,-1-1,0 0,0 0,0-1,-1 1,2-2,14-13,0-1,-1-1,-1-1,-1 0,2-4,-3 3,36-46,-4-2,13-29,112-186,-58 102,30-79,-81 134,124-272,-159 325,-4-2,-2-1,0-21,-17 69,-2 0,-1 1,-1-13,-2 88,-5 418,-6-235,-11 8,12-174,-2-1,-3-1,-13 31,-72 173,54-149,18-52,-22 36,-9 17,10-19,-5-3,-12 10,-30 52,35-67,0-1,39-57,-1 0,-1-2,-19 18,-8 9,11-14,-2-3,-1-2,-2-1,-11 3,-17 16,-4 8,62-49,5-5,-1 0,0-1,0 0,-11 6,20-14,0 0,0 1,0-1,0 0,0-1,0 1,0 0,0 0,0-1,0 1,0-1,-1 0,1 0,0 0,0 0,0 0,-1 0,1 0,0-1,0 1,0-1,0 0,0 1,0-1,0 0,0 0,0 0,0-1,0 1,1 0,-1-1,-1 0,-3-6,1 0,-1 0,1 0,1-1,0 0,0 0,0 0,1 0,-1-9,-4-20,-3-31,-8-111,-6-44,16 169,-2 0,-3 1,-3 0,1 10,-1 0,-3 2,-22-36,3 5,-25-67,11 22,16 31,5-2,3-1,-9-59,-16-55,8 57,-40-84,66 181,2-1,2 0,2-1,3-1,0-11,3 13,-13-88,5-25,-39-470,9 112,33-316,16 516,-3-208,0 514,-4-56,4 67,-1 0,0 0,0 0,-1 1,0-1,1 1,-1-1,-1 1,1 0,-1-1,0 1,-2-3,3 6,1 0,0 0,0 0,-1 0,1 0,0 0,-1 0,1 0,-1 0,1 1,-1-1,0 1,1-1,-1 1,0 0,1 0,-1-1,0 1,1 0,-1 1,0-1,1 0,-1 0,1 1,-1-1,0 1,1-1,-1 1,1 0,-1-1,1 1,-1 0,1 0,0 0,-1 0,1 0,0 1,0-1,0 0,-1 2,-6 6,0 0,1 1,1 0,-1 0,1 2,5-11,-14 28,0 0,2 0,2 2,0-1,2 2,-2 6,-2 0,-2 0,-2-1,0-1,-7 5,12-15,0 0,2 0,1 1,1 0,2 0,0 1,-1 26,7-53,-21 96,13-63,1 1,-2 19,9-45,-6 56,-3 0,-3 1,-1 5,3 1,2 0,4 14,5 220,2-117,-3 668,5-772,4-2,3 1,18 60,-10-48,-3 2,-1 39,-13-105,-4-71,0 1,-19-409,7 330,-5 2,-28-96,32 157,-98-403,94 357,4 0,4-1,4-64,10-761,-4 2263,3-1261,4-1,10 38,-5-30,2 73,-12-82,-2-22,2-1,2 1,8 33,10 52,-18-97,2 0,2 0,1-1,3 0,2 5,13 22,-4-8,2-2,31 51,32 41,43 100,-22-43,-65-115,-21-46,-2 0,14 45,-25-65,0-1,2 0,1-1,0 0,2-1,7 8,1 3,-1 2,2 6,-4-3,5 8,-2 2,14 39,-29-65,2-1,0 0,12 17,12 24,-30-53,44 98,-42-92,-1 1,0 0,-1 0,-1 1,-1-1,0 2,-18-36,-48-94,-18-26,49 91,-2 1,-2 1,-2 3,-2 1,-4-1,15 15,2-2,0-1,3-1,-21-33,-79-148,66 107,-13-10,20 31,4-3,-8-25,-6-12,45 88,1 0,3-2,1 1,1-1,3-1,-3-30,-36-161,27 147,4 0,4-1,2-14,8-387,5 227,-3-1147,1 1494,1-2,-6 31,-1-86,0 1,-9 24,6-22,1-1,0 9,-2 89,7 1,5 1,0 26,-3 495,1-612,1 0,3 0,2-1,1 1,2-2,2 1,4 6,4 9,2 7,2-1,29 49,-11-26,16 49,-8-17,32 75,14 68,-70-193,3-2,3 0,4 0,54 110,-80-154,1-2,1 1,1-2,15 17,-13-17,-1 1,-1 0,0 1,2 8,97 198,-78-153,14 43,-6-10,-21-53,11 52,10 27,-20-71,17 43,-34-92,1 0,0-1,1 0,0 0,1-1,0 0,2 2,-4-7,0 0,1-1,-1 1,1-1,0 0,0-1,0 0,1 0,-1 0,1-1,0 0,-1-1,1 0,3 0,20 1,0-1,0-1,2-2,1 0,88 0,79-5,-192 6,0 0,-1-1,1 0,0-1,-1 0,1 0,-1-1,0 0,0 0,-1-1,1 0,-1 0,0-1,0 1,-1-2,6-5,-1-2,-1 1,-1-2,0 1,-1-1,-1-1,0 1,-1-1,2-8,-6 19,-1 1,0-1,0 0,-1 0,0 0,1 0,-2 0,1 0,0 1,-1-1,0 0,0 0,-3-8,-1 0,0 0,-5-7,0-1,-27-66,4-2,4-1,-4-36,-51-289,-124-1046,115 420,47-1,21 575,8 208,11-2,6 248,1 24,-1 27,1 46,8 349,-1-317,5 1,21 78,-23-153,1 0,3-2,1 1,2-2,17 26,33 48,20 16,-82-119,12 13,1 0,1-1,8 5,-6-6,-1 2,17 23,-14-13,43 62,32 62,-67-99,-4 2,-2 1,-2 0,-4 2,0 5,16 73,7-2,10 9,-37-102,-13-33,2 0,0-1,0 1,5 6,-8-15,1 0,0 0,0 0,0-1,0 1,1-1,0 0,-1 0,1 0,0 0,1-1,-1 1,0-1,5 1,6 2,0-1,1 0,0-1,0-1,-1-1,8 0,100-4,-60-1,-24 3,-1-1,0-3,0-1,9-4,-32 6,-1 0,0-1,0-1,-1 0,1-1,-2 0,1-1,-1-1,0 0,0 0,-1-1,4-6,-8 7,0 0,-1 0,0-1,0 0,-1 0,-1-1,0 1,0-1,-1 0,0 0,-1-1,1-8,0-22,-1 0,-4-38,1-19,3 77,1 0,1-1,2 2,0-1,1 1,1 0,1 0,5-9,29-76,-27 62,-1-6,-11 37,0-1,0 1,1 0,2-2,-7 14,1 0,0-1,-1 1,1 0,0 0,0-1,0 1,0 0,0 0,0 0,0 0,0 0,0 0,0 1,0-1,1 0,0 0,-2 1,1 0,-1 0,1 0,0 0,-1 1,1-1,-1 0,1 0,-1 0,1 0,-1 1,1-1,0 0,-1 1,0-1,1 0,-1 1,1-1,-1 1,1-1,-1 0,0 1,1-1,-1 1,0-1,1 1,-1 0,2 4,1 1,-1 0,0 0,-1 0,1 0,-1 0,-1 2,8 98,-5 2,-7 32,1-2,2 118,1-257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05.688"/>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19.163"/>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10112 1009,'-21'0,"-6"-1,0 1,0 1,0 1,0 1,1 2,0 1,-1 1,2 1,1 0,2 2,-1 0,1 2,1 0,0 1,1 2,1 0,0 1,1 0,0 2,-13 18,11-11,-30 38,-54 51,71-76,1 0,1 2,3 1,-20 38,-15 43,6-7,7-23,4 2,4 2,5 2,4 2,-2 25,-92 332,114-393,4 1,0 23,-9 70,-16 47,8 2,10 0,9 43,12 1606,-6-1123,2-691,2 0,3 0,9 39,39 122,-37-147,-7-28,1 0,1-2,2 1,13 19,-12-21,-1 0,-1 0,-1 1,-1 1,0 6,12 71,-15-62,2 0,13 34,17 23,-14-36,11 42,-17-47,2-1,3-1,4 4,-16-37,2 0,14 18,13 20,27 61,-2 11,-21-22,-26-59,11 17,-27-61,20 42,2-2,2 0,2-2,9 8,-26-36,0 1,-1 1,-2 0,0 0,2 8,-4-8,2 0,0 0,1-1,1 0,10 12,117 147,-123-158,1-1,1 0,0-2,2 0,15 10,-20-15,0 0,0 0,4 7,31 26,-33-30,0 2,-1 0,-1 1,0 1,-1 0,-2 0,0 2,0 0,0 6,5 15,9 36,-6-18,-10-25,-2 0,-1 0,-2 0,-1 1,-2 0,-1-1,-2 1,-4 20,4-48,0 0,-1 0,-1-1,1 1,-1-1,0 1,-1-1,0 0,0-1,0 1,-1-1,0 1,0-1,0-1,-1 1,0-1,0 0,-1 0,1-1,-1 0,0 0,0-1,-7 3,-18 7,-1-3,0 0,0-2,-32 3,62-11,-117 15,56-8,-23 7,0 9,1 3,-8 7,-10 4,49-16,1 2,-4 6,-39 17,5-4,1-1,-44 11,14-13,-124 21,162-45,0-4,-1-4,-43-2,-786-8,791 8,0 6,-97 22,149-20,1 4,-49 19,-125 57,203-79,1-1,-2-3,0-1,0-2,0-1,-1-3,1-1,-33-4,47 1,-1 1,1 1,0 1,0 2,-24 6,-38 14,0-3,-1-5,-1-3,0-5,-11-3,-1008-8,1092 3,1-2,-1 1,1-2,0 0,0-1,0-1,0-1,1 0,-9-5,-64-28,-2 5,-66-15,146 46,-254-87,248 83,0-1,0-1,1 0,0-1,0-1,1-1,-8-8,-8-4,-27-19,-1 2,-4 3,45 29,0 1,0 1,-1 1,0 0,-7 0,8 2,0-1,0-1,0 0,0-1,1-1,-2-2,-17-14,1-2,1-1,1-1,-16-20,-110-134,143 162,-44-48,23 27,-23-34,-57-105,46 69,39 63,9 16,2-1,1-1,-4-14,1 3,-2 0,-2 2,-26-31,13 17,-19-37,-54-98,20 35,7-4,65 120,-1 2,-18-25,27 46,-1 1,0 0,-1 1,0 1,-2 0,-9-6,-27-27,41 36,-1 0,1 1,-16-9,0 1,1-2,1 0,1-2,1 0,0-2,2-1,-8-14,-99-133,17-3,-26-67,122 207,1-2,2 0,1 0,3-1,1 0,1-2,-3-17,-4 0,-7-18,2 10,3-1,2 0,0-42,1 15,-4-36,7 0,5-81,2 139,-3 1,-3-1,-3 1,-3 1,-9-19,12 41,2 0,3-1,2 0,2-6,3-196,2 129,0-835,2 861,5 1,7-17,3-42,-12 85,3 1,2 0,4 1,3 0,16-36,-6 33,-2 0,-4-2,10-50,-4 1,5 2,33-74,-50 156,1 0,1 1,2 2,19-24,26-43,-38 56,1 2,3 1,2 2,32-31,-41 43,-1-1,-2 0,1-5,33-43,4 7,15-8,37-44,-52 49,-28 32,1 2,2 1,27-21,-36 38,1-1,-2 0,0-2,-1-1,4-6,2 1,1 1,1 2,1 1,1 1,2 2,33-15,-21 11,0-2,-2-2,-1-1,20-22,22-20,88-81,-58 47,-88 78,46-50,10-3,-59 59,2 1,0 2,2 1,0 1,14-5,0 5,23-7,-34 15,0-2,0-2,15-10,-1-2,1 3,2 1,0 3,33-8,34-13,-78 25,1 2,0 2,1 2,0 1,5 2,31 3,66 5,-81 2,1-4,-1-2,20-5,38-11,0 5,65 2,387 14,-528-4,0-2,0-3,15-4,-1 0,30-1,9 0,5-4,-27 3,0 3,33 2,68 10,-69 0,40-6,-99-2,0-2,8-4,-11 2,1 2,22-1,-5 7,-29 1,0-1,-1-2,1-1,9-4,4-2,0 3,0 1,47 0,146 7,-111 3,-26-5,-19 1,45 5,-82 3,0 1,15 7,-14-4,26 10,0 2,-2 4,-1 3,2 6,79 22,-29-4,36 8,-135-52,0 1,0 2,19 14,-5-4,-11-8,0-2,5 0,-13-5,0 1,0 0,-1 1,0 1,10 9,27 28,-30-28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4:50.886"/>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9260 1059,'-70'3,"1"2,-1 3,-7 5,-203 50,-107 46,-18 5,-43 10,5 18,-169 91,-2069 927,1577-640,585-266,367-171,4 7,-41 38,-496 412,506-394,139-114,2 1,-26 31,42-32,22-32,-1 1,1-1,0 0,0 0,0 0,0 0,0 1,0-1,0 0,0 0,0 0,0 0,0 1,0-1,0 0,0 0,0 0,0 0,0 1,0-1,0 0,0 0,0 0,0 0,0 1,0-1,0 0,0 0,0 0,0 0,1 1,-1-1,0 0,0 0,0 0,0 0,0 0,0 0,1 0,-1 1,0-1,0 0,0 0,0 0,1 0,-1 0,0 0,0 0,0 0,0 0,1 0,-1 0,0 0,23-9,108-73,-15 7,128-69,78-48,360-206,786-480,-233 59,-531 347,-658 441,464-302,7 28,-177 130,144-80,-362 188,-35 20,35-27,245-151,-199 129,142-111,-304 202,27-22,-32 26,0 0,0 0,0 0,0 0,0 0,0 0,0-1,-1 1,1 0,0 0,-1-1,1 1,-1-1,1 1,-1 0,0-1,1 1,-1-1,0 1,0-1,0 0,-1 1,1 0,-1 0,0 0,1 0,-1 0,0 0,0 1,0-1,1 0,-1 1,0-1,0 0,0 1,0-1,0 1,0 0,0-1,-1 1,1 0,0-1,0 1,0 0,0 0,-1 0,-18-1,0 0,1 1,-1 1,0 1,1 0,-1 2,-12 4,-15 5,0 3,-29 13,-146 79,-189 124,389-220,-613 329,482-262,105-55,-65 34,-30 7,104-49,-1-3,-1-1,1-1,-2-3,-30 2,-31-5,0-5,-1-5,11 1,1 4,-55 8,-146 19,-200-9,371-18,1 6,-1 5,2 5,0 6,1 4,-72 29,102-28,0-4,-39 2,112-21,0 0,0 1,1 0,-1 2,1 0,0 0,1 1,0 1,0 0,1 1,0 1,0 1,-23 25,1 1,2 1,-5 12,0-2,-87 114,6 5,8 5,-38 87,92-149,-35 70,-46 133,32-44,7-17,9 11,38-100,-6-2,-52 95,86-206,-26 53,-21 67,18-37,-33 55,118-227,154-175,70-51,-30 47,453-372,246-135,-350 311,-360 272,175-82,-345 200,0 3,2 1,37-10,-77 27,0 0,1 1,-1-1,0 1,1 1,0-1,-1 1,1 1,-1-1,-3 1,0 0,0 0,0 1,0-1,-1 1,1 0,-1 0,1 0,-1 1,0-1,0 1,0-1,0 1,0 0,-1 0,1 0,1 4,3 5,0 0,-1 1,-1 0,0 0,0 0,-2 1,2 8,7 45,-2 0,-4 1,9 220,-9 86,-7 91,-10 79,-61 1181,14-410,25-6,32-1283,10 683,1-551,6 0,8-1,22 65,-44-212,7 27,2 0,9 18,-17-46,2 0,-1 0,1 0,0 0,1-1,0 0,0 0,1-1,0 1,0-2,8 7,-13-12,1 1,-1 0,1-1,-1 0,1 0,0 0,0 0,-1 0,1 0,0-1,0 1,0-1,0 0,-1 1,1-2,0 1,0 0,0 0,0-1,0 0,-1 0,1 1,0-1,-1-1,1 1,0 0,-1-1,1 1,-1-1,0 0,0 0,2-1,6-8,-1 1,0-1,0-1,-1 0,0 0,2-7,27-56,-3-2,-3-1,10-50,-34 108,108-352,21-135,10-98,378-1900,-327 1364,-28 2,-101 667,-37 234,-27 177,-7 48,-6 18,-9 26,-59 130,-42 140,62-153,-113 322,-76 365,-145 1002,352-1598,11 2,3 225,25-439,1 0,2 10,-3-35,0-1,0 1,0-1,1 0,-1 1,0-1,1 1,-1-1,1 0,-1 1,1-1,0 0,0 1,0-1,-1 0,1 0,0 0,0 0,1 1,-1-2,0 0,-1 0,1 0,0 0,0 0,-1-1,1 1,0 0,0 0,-1 0,1-1,0 1,-1 0,1-1,0 1,-1-1,1 1,-1 0,1-1,0 1,-1-1,1 0,-1 1,0-1,1 1,0-2,6-9,0-1,0 0,-1 0,4-12,23-64,9-45,55-237,168-815,-69-20,-158 861,-18 105,-10-1,-11-14,1 247,0 0,-1 0,0 0,0 1,0-1,-1 0,0 1,0-1,0 1,-1-1,0 1,-3-5,2 7,0 0,0 1,0-1,0 1,-1 0,1 0,-1 1,0-1,1 1,-1 0,0 1,-1-1,1 1,0 0,0 0,-5 0,-25-3,0 1,0 3,0 0,-1 3,1 0,1 3,-1 0,-22 9,-22 10,2 3,1 3,-20 14,-59 38,4 7,3 6,5 7,-28 33,50-33,4 6,6 4,4 5,-79 116,108-122,5 3,5 3,5 4,6 1,-37 116,46-81,6 2,-13 119,21-35,3 125,22-170,16 174,-6-355,0 0,2 1,1-1,0 0,1 0,7 16,-9-27,1 0,-1 0,1-1,1 1,-1-1,1-1,0 1,1 0,-1-1,1 0,0-1,0 1,0-1,1 0,0-1,0 1,0-1,1 0,17 4,1-2,0 0,0-2,0 0,0-2,8-1,-31 0,49 1,-1-3,0-1,50-11,-67 7,-1-2,0-1,0-2,-1-1,0-1,24-16,-12 2,-2-2,-1-1,-2-2,17-19,3-9,-2-3,-4-2,26-42,22-50,68-148,38-127,-20-9,-18-8,1-80,-16-68,-53 55,-45 61,-32 76,-29 87,0 248,-3 0,-7-19,11 71,0-1,-2 1,0 1,-1-1,-1 1,0 0,-2 0,0 1,-1 1,-6-8,6 13,0 0,0 1,-1 0,0 1,0 0,-1 1,-1 0,1 1,-1 0,0 2,-1-1,1 2,-8-2,-13-2,-1 2,-1 1,1 2,0 2,-1 1,1 2,-31 5,-13 6,0 4,1 4,-7 6,-59 25,3 6,2 7,4 5,3 6,3 6,-24 26,-46 46,7 8,7 9,-67 88,136-129,5 6,6 4,-59 109,98-134,4 3,6 3,6 2,4 3,0 23,9 4,7 1,7 1,7 1,6 1,7 0,10 66,-1-141,3 1,4-1,3-1,4 0,29 75,-38-128,2 0,1-1,2 0,0-2,2 1,0-2,13 12,-17-21,1-2,0 0,1 0,1-2,0 0,0-1,1 0,0-1,1-1,0-1,0 0,8 0,14 3,-1-2,2-2,-1-2,0-2,1-1,0-2,-1-2,0-1,22-7,-6-2,-1-2,0-3,-1-2,-1-3,-1-2,20-14,9-11,-3-3,-1-3,43-44,-16 4,-5-5,-3-5,29-47,-7-4,80-143,-43 30,45-123,-12-45,-54 44,-50 62,-40 74,-35 189,-2-33,-7 82,0 0,-1 0,-2 0,0 0,-1 0,-1 1,0-1,1 11,0 0,0 0,0 0,-1 0,-1 1,1 0,-1 0,-1 0,1 1,-1 0,-1 0,1 1,-1 0,0 0,-1 1,1 0,-1 0,-5-1,-12-4,0 1,-1 2,0 1,0 1,0 1,-6 1,-40-3,1 3,-1 3,0 4,0 3,-55 13,36 0,0 4,2 5,1 3,-15 11,-22 17,4 5,-68 49,14 6,-48 50,-85 89,12 13,-153 191,271-260,10 8,-29 62,82-96,8 5,9 4,-7 36,39-62,7 2,-11 64,40-105,5 1,6 1,-2 83,16-101,4 1,5-1,4 1,5-1,5-1,4 0,-5-45,1 0,3-1,3-1,2-1,3-2,2 0,2-2,3-1,1-2,3-2,4 1,-2-8,2-1,2-3,1-1,2-2,1-3,2-2,0-2,2-2,25 6,15 1,1-4,0-5,2-3,1-5,26-2,-31-6,0-3,0-5,0-4,0-4,-1-4,-1-4,0-3,-1-5,-2-3,-1-4,-1-4,-2-4,66-44,-33 7,-2-6,-5-4,95-100,-36 13,131-179,-155 162,-8-5,-8-7,82-182,-130 214,-8-2,-7-4,-9-2,-7-2,-3-26,-11 4,0-93,-27 178,-6-1,-5 1,-6-21,4 90,-2 0,-2 1,-2 0,-3 0,-1 2,-9-15,16 43,-1 1,-1 0,0 1,-1 0,-1 1,-1 0,-1 1,0 0,0 1,-2 0,0 2,0 0,-1 0,0 2,-1 0,-16-6,-10 0,-2 2,0 1,0 3,-1 1,0 3,-24 0,-35 3,0 5,-53 9,14 5,1 7,0 7,2 5,-27 16,8 6,3 7,3 7,-70 47,61-22,3 8,6 7,-73 70,123-87,3 4,5 5,4 4,6 3,-3 15,44-55,3 2,4 1,3 2,-9 31,26-54,3 2,2 0,2 0,2 1,3 1,0 52,8-72,1-1,2 1,2-1,1 0,2 0,7 18,15 32,42 78,-54-122,1-1,3-1,1-1,1-1,2-1,2-1,1-2,23 19,-4-13,1-3,2-1,1-3,1-2,2-3,1-2,1-3,1-2,19 2,45 7,1-6,1-5,1-5,11-6,-47-4,1-4,-1-4,69-14,-93 7,-1-3,-1-3,0-2,-2-4,33-17,-11-3,-2-4,-1-4,-3-3,-3-3,12-16,55-59,-6-5,8-23,-14 4,-6-6,-7-5,-8-5,-7-5,-9-4,64-178,-54 75,54-254,-64 128,-16-17,-16-24,-33 92,-27 277,-3-1,-6-23,5 74,-2 0,-2 1,-1 0,-1 0,-2 0,-1 2,-1-1,4 15,0-1,-1 2,0-1,-2 1,0 1,0 0,-1 1,-1 0,0 1,-1 1,0 0,-13-7,3 5,1 2,-2 0,0 1,0 2,-27-5,-13 0,-1 4,-4 3,-48-2,-58 7,16 9,-56 14,-2 12,2 10,2 9,-90 40,52-2,4 11,-154 91,174-65,5 11,7 8,6 10,8 9,7 9,7 8,-100 133,185-192,-81 128,151-199,3 1,2 2,2 0,3 2,2 1,-3 23,8-9,4 0,3 1,4 0,2 23,5 55,15 87,-12-193,2-1,2 0,2-1,13 34,-15-57,1 1,0-1,2-1,1 0,0 0,1-2,1 1,1-1,1-1,10 8,1-3,2 0,1-2,1-1,0-2,1-1,1-1,1-2,0-1,0-2,15 2,8 0,-1-3,2-3,-1-2,1-2,0-3,12-4,-8-2,1-3,-1-3,-1-3,-1-2,0-3,-1-2,12-10,-3-2,-2-2,-1-4,-2-3,-2-2,50-50,-55 42,-3-2,-2-2,-3-3,-2-1,-3-2,-3-3,-3-1,-3-1,-3-2,-3-1,-4-1,10-50,-16 32,-3-1,-4-6,-8 54,-2 0,-1 0,-3 0,-1 0,-5-15,7 49,0 1,0 0,-1 0,0 0,-1 0,0 1,-1-1,1 1,-1 0,-1 0,0 1,0 0,0 0,-1 0,0 1,0-1,-1 2,1-1,-1 1,-1 1,1-1,-1 1,1 1,-6-2,-21-7,-1 2,1 2,-2 1,1 2,-22 0,-47 1,-35 6,82 2,1 2,0 3,0 2,1 2,0 3,1 3,2 2,0 2,-35 21,7 4,3 3,1 3,3 4,3 2,-37 43,67-62,3 2,2 1,1 2,-24 44,38-52,1 1,2 0,2 2,1 0,3 1,-5 27,0 32,4 1,1 81,13 209,1-248,-2-106,1 61,13 89,-10-155,2-1,2 0,1 0,1-1,1 0,2 0,12 19,4-1,3 0,2-2,2-2,1-1,3-2,1-1,2-3,2-1,21 12,-9-12,2-2,1-3,1-2,2-3,1-3,0-3,58 11,-22-13,0-4,1-5,20-4,305-7,-403 1,32-2,-1-1,0-4,41-9,-63 8,-1-1,0-2,-1-1,0-2,0 0,-2-2,2-3,14-11,-2-2,-1-2,24-27,19-26,57-80,112-178,393-656,-39-34,-553 942,-6 10,391-695,-268 445,39-134,159-507,-30-9,-330 957,23-67,-5-2,-3-2,8-79,-29 154,-4 43,0 6,-15 2065,18-1471,-1-42,-3 690,-80 37,57-969,26-566,1-16,8-111,127-2234,-87 2033,15-219,-59 631,-31 208,-134 314,4-43,-40 86,-490 1041,19 56,254-418,62 15,293-913,-94 382,147-568,-7 48,10-61,1 1,-1 0,1 0,0 0,0 0,0-1,0 1,1 0,-1 0,1 0,0-1,0 1,0 0,0-1,1 3,-2-5,1 1,-1-1,0 0,1 0,-1 1,0-1,1 0,-1 0,1 0,-1 1,0-1,1 0,-1 0,1 0,-1 0,0 0,1 0,-1 0,1 0,-1 0,1 0,-1 0,0 0,1 0,-1 0,1 0,-1-1,0 1,1 0,17-13,1-10,-1-1,-1 0,-1-1,-2-1,0 0,1-7,7-11,90-179,40-78,31-69,313-674,-204 421,-145 310,317-638,-411 844,-29 56,2 1,19-26,-43 73,1-1,-1 1,1 0,0 1,0-1,-1 0,2 1,-1-1,0 1,3-1,-5 2,0 1,0-1,1 1,-1 0,0-1,0 1,1 0,-1 0,0 0,0 0,1 0,-1 0,0 0,0 0,1 0,-1 1,0-1,0 1,0-1,0 1,1-1,-1 1,0-1,0 1,0 0,0 0,0-1,0 1,-1 0,1 0,0 0,0 0,-1 0,1 0,0 1,5 13,0-1,-1 1,0-1,-2 2,0-1,0 0,-1 0,-1 11,0-15,15 253,-15 144,-2-244,1 171,-14 597,-44-376,31-341,22-157,4-33,-2 0,0 1,-5 13,6-32,0 0,-1 0,1 0,-1 0,-1-1,1 1,-1-1,0 0,-1 0,1 0,-1-1,-1 0,1 0,-3 2,-31 19,-1-1,-1-2,-18 6,-9 5,-72 30,-2-6,-119 30,25-9,134-42,-431 167,-376 174,863-360,1 3,0 1,2 3,1 1,-23 21,39-28,2 2,0 1,2 1,0 1,2 1,0 1,2 0,1 2,-1 4,14-23,0-1,0 1,1 0,0-1,1 2,0-1,0 0,1 8,1-15,-1 0,2 1,-1-1,0 1,0-1,1 1,-1-1,1 0,0 1,0-1,0 0,0 0,0 0,0 0,0 0,1 0,-1 0,1 0,0 0,-1 0,1-1,0 1,0-1,0 0,0 1,0-1,0 0,1 0,-1 0,0 0,1-1,-1 1,0-1,1 1,-1-1,2 0,8 0,1 0,-1-1,1-1,-1 0,0 0,0-1,0-1,0 0,0-1,-1 0,0-1,10-6,24-14,-1-3,-1-2,-1-1,6-10,155-155,-202 196,257-279,180-258,190-334,-519 715,233-345,61-87,-304 461,14-6,-19 24,-57 59,-1-1,-3-1,-3-3,-2 0,6-21,69-190,21-115,-32 93,218-635,-197 565,-82 257,5-40,-15 57,-14 65,-4 22,-2 10,0 24,-2 0,-2 0,-1 0,-3 7,-1 8,-21 151,-45 352,49-294,11 39,14 684,3-433,-3 760,2-1255,2-1,2 1,3-1,3 0,16 47,-14-47,-2 0,-2 7,11 47,-16-88,1 0,1 0,1 0,1-1,10 15,15 21,12 11,28 46,-22-27,-22-39,-3 1,-1 1,-3 1,12 35,-13-16,4-1,15 26,-24-55,-2 1,4 18,-8-22,1 0,2-1,10 16,-23-48,10 16,-1 0,-1 1,-1 0,-1 0,0 4,-5-17,-1 0,0 0,0 1,-1-1,1 0,-2 1,1-1,-1 0,0 0,0 1,0-1,-1 0,0 0,0 0,-1 0,1-1,-1 1,-1-1,0 2,-19 21,-1-1,-2 0,0-2,-2-1,0-1,-5 1,7-4,-68 51,-3-4,-59 28,89-59,-2-3,-1-3,-1-3,-45 10,-143 30,-3-12,-61-2,47-31,1 0,127-6,146-15,-1-1,-1 0,0 0,0 0,1 0,-1-1,0 1,1-1,-3-1,6 2,-1 0,1 0,-1 0,1-1,-1 1,1 0,0-1,-1 1,1 0,0-1,-1 1,1 0,0-1,0 1,-1-1,1 1,0 0,0-1,0 1,-1-1,1 1,0-1,0 1,0-1,0 1,0-1,9-19,10-6,2 2,0 1,2 0,0 2,27-27,94-100,51-63,37-66,71-126,178-317,-385 560,-90 149,0-1,0 1,-1-1,-1 0,0 0,-1-1,1-6,-4 18,0-1,1 0,-1 1,0-1,0 1,0-1,0 1,-1-1,1 1,0-1,-1 1,1-1,-1 1,1-1,-1 1,0 0,0-1,0 1,1 0,-1 0,0 0,0-1,-1 1,1 0,0 0,0 0,0 1,-1-1,1 0,0 0,-1 1,1-1,-1 1,1-1,-1 1,1 0,-1-1,1 1,-1 0,1 0,-1 0,1 0,-1 0,0 1,-8 0,0 0,-1 1,1 1,0 0,0 0,-4 2,-32 15,0 2,2 1,1 3,-2 3,-170 128,165-118,-802 596,593-443,-83 91,242-180,99-101,-1 0,0-1,1 1,-1 0,0 0,0-1,0 0,-1 1,1-1,0 0,-2 1,4-2,-1 0,1 0,-1 0,1 0,-1 0,1 0,0 0,-1 0,1 0,-1-1,1 1,0 0,-1 0,1 0,-1 0,1-1,0 1,-1 0,1-1,0 1,-1 0,1 0,0-1,0 1,-1-1,-6-19,2-14,2-1,2 0,2-23,-1 16,15-1349,-15 1368,1 5,-2-1,0 1,-1-1,2 15,-1 0,1 0,-1 0,0 1,-1-1,1 0,-1 0,0 1,1-1,-1 1,-1 0,1-1,-1 1,1 0,-4-2,5 4,0 0,-1 1,1-1,0 1,-1-1,1 1,-1-1,1 1,-1 0,1-1,-1 1,1 0,-1 0,1 0,-1 1,1-1,-1 0,1 0,-1 1,1-1,-1 1,1-1,0 1,-1 0,1 0,0-1,0 1,-1 0,1 0,0 0,0 0,0 0,-1 2,-6 5,0 1,0 1,1-1,-1 2,3-4,-26 38,2 2,2 1,2 1,-12 33,26-54,1 1,1 0,2 1,1 0,1 0,2 1,0-1,3 1,0 4,1-30,-1-1,1 1,0 0,0-1,0 0,0 1,1-1,0 0,0 0,0 0,0 0,1 0,0 0,0-1,0 1,0-1,0 0,0 0,1 0,0 0,0 0,-1-1,1 0,1 0,-1 0,0 0,0-1,1 1,4 0,-1 0,1-1,-1 0,1-1,0 1,-1-1,1-1,0 0,-1 0,1-1,-1 0,1 0,-1-1,0 0,0-1,13-6,-1-2,-1 0,0-1,0-1,-2-1,1 0,-2-1,4-6,21-26,-3-2,15-27,6-17,-5-3,-4-2,-4-1,-4-3,-5-2,-5-1,-4-1,-5-2,-1-27,-12 9,-8 77,9-46,-11 94,1 0,-1 0,0 0,1-1,0 1,-1 0,1 0,0 0,0 1,0-1,1-1,-2 3,1-1,-1 1,0 0,1 0,-1 0,0-1,0 1,1 0,-1 0,0 0,1 0,-1 0,0 0,1 0,-1 0,0 0,1 0,-1 0,0 0,1 0,-1 0,0 0,1 0,-1 0,0 0,1 0,-1 0,0 0,1 1,-1-1,0 0,1 0,-1 0,0 1,0-1,1 0,-1 0,3 4,0 0,-1-1,1 1,-1 0,0 1,0-1,0 0,1 4,6 20,14 38,-22-63,0 0,0-1,0 1,1 0,-1-1,1 1,0-1,0 0,0 1,0-1,0 0,0 0,1 0,-1-1,0 1,1 0,2 0,-3-2,0 0,0 0,0 0,0-1,0 1,0-1,0 1,0-1,0 1,-1-1,1 0,0 0,0 0,-1 0,1-1,0 1,-1 0,1-1,-1 1,0-1,1 1,-1-1,0 1,0-1,0 0,0 0,12-19,-1-1,-2 1,0-2,4-14,73-218,23-119,207-823,-168 620,38-143,208-783,-293 1129,-91 334,146-509,-93 356,70-142,-97 250,-14 30,2 1,8-7,-15 37,-17 23,-1 1,0 0,1-1,-1 1,0 0,1-1,-1 1,1 0,-1 0,1 0,-1-1,1 1,-1 0,0 0,1 0,-1 0,1 0,-1 0,1 0,-1 0,1 0,-1 0,1 0,-1 0,1 0,-1 0,1 0,-1 1,1-1,-1 0,1 0,-1 0,1 1,-1-1,0 0,1 1,-1-1,0 0,1 1,-1-1,0 0,1 1,-1-1,0 1,0-1,0 1,1-1,-1 1,0-1,0 1,0-1,0 1,0-1,0 1,5 16,-2 0,0 0,-1 0,-1 0,-1 1,0 4,0 8,1 121,-6 0,-7-1,-6 0,-7-1,-7-1,-10 12,-203 747,132-499,-18-5,-39 47,152-402,2 1,2 1,-2 25,10-53,-1 0,0-1,-1 0,-4 4,-13 38,-412 1204,398-1141,6 2,-6 58,25-92,4 1,4 0,5 73,14 169,-8-291,2-1,1 0,3-1,3 6,66 174,-16-48,-42-107,42 116,-51-153,2 1,1-2,1 0,10 10,-13-20,0-1,0 0,1-2,0 1,2-2,10 8,24 18,33 25,12 3,-51-39,-21-14,2 0,1-1,-25-16,-1 0,0-1,1 1,-1 0,0-1,1 1,-1 0,1-1,-1 0,1 1,-1-1,1 0,-1 0,1 0,0 0,-1 0,1 0,-1 0,1 0,-1-1,1 1,-1-1,1 1,-1-1,1 0,-1 1,0-1,1 0,-1 0,0 0,0 0,0 0,0 0,0 0,0 0,0-1,0 1,0 0,0-1,0 1,-1 0,1-1,-1 1,1-1,-1 0,4-10,-1 1,-1-1,0 0,0 0,-1-8,-1 18,4-52,-2 0,-2 1,-3-1,-2 1,-3 0,-1 0,-8-18,14 64,1 0,-1 0,0 0,-1 1,1 0,-1-1,-1 1,1 1,-3-3,6 7,0 0,0 0,0 0,0 0,-1 0,1 0,0 0,-1 1,1-1,-1 0,1 1,-1-1,1 1,-1 0,0-1,1 1,-1 0,0 0,0 0,0 1,1-1,-1 1,0 0,1-1,-1 1,0 0,1 0,-1 0,1 0,0 0,-1 1,1-1,0 0,0 1,0-1,0 1,0-1,0 1,0 0,-5 9,1 0,0 0,1 0,0 1,1-1,0 1,1 0,1 0,-1 12,1 0,1 1,1 0,2-1,2 12,3 10,8 38,-4 0,1 65,-12 326,-3-247,2-196,-1 0,-2 0,-2 9,3-30,-1 1,-1 0,1 0,-2-1,0 0,0 0,-1 0,0-1,-1 0,-3 4,-12 12,-1-2,-2-1,0-1,-1-1,-23 13,-27 14,-51 22,-9-5,-3-5,-114 30,-13-12,-25-7,-15-10,-3-15,-12-11,-629 8,744-42,-197-26,323 15,0-3,1-4,1-4,1-3,1-3,-46-24,53 15,0-3,3-3,-20-19,-2-9,3-3,-48-56,5-9,-75-110,22-2,11-7,12-8,-59-147,67 88,15-7,-84-318,105 207,65 200,11-1,10-2,7-100,30-601,0 795,6 0,7 1,7 1,7-3,15-26,42-92,-46 155,6 1,51-79,35-34,149-184,-244 345,-37 54,0-1,1 2,1-1,-1 1,2 0,0 0,0 2,0-1,2 1,-1 0,1 1,-8 6,9-6,0 1,1 1,0 0,0 0,0 2,4-1,-15 4,0 0,0 1,-1 0,1-1,0 1,0 0,0 1,0-1,0 0,0 1,0 0,0-1,-1 1,1 0,0 1,0-1,-1 0,1 1,-1 0,1-1,-1 1,0 0,0 0,0 0,0 0,0 1,0-1,-1 1,1-1,-1 1,1-1,-1 1,0 0,0 1,3 5,-2 1,1 0,-1-1,-1 1,1 0,-2 0,0 0,0 0,0 0,-1 0,-1 0,-1 4,-5 19,-2-1,-2 0,-1 2,-13 33,0 4,-4-1,-2-1,-22 30,-9 23,-10 15,48-94,2 1,2 1,2 1,-11 37,1 2,-4-2,-36 66,42-93,-15 22,24-45,1 0,2 2,-2 6,-61 156,32-88,33-69,1 1,2 1,2-1,0 16,-1 6,-10 25,4-28,-1-5,3 2,2 0,2 10,2-13,-3-1,-2 2,2-8,1 1,-1 37,10-84,0 1,0 0,0 1,0-1,-1 0,1 1,0-1,-1 0,0 0,1 0,-1 1,0-1,0 0,0 0,-1 0,1 0,0 0,-1-1,1 1,-1 0,0-1,0 1,-1 0,-11 6,0-1,0-1,-1-1,0 0,0 0,-1-2,-1 0,-93 17,-108 6,-123-7,172-17,80-3,-1 5,-36 7,116-9,0-1,0 2,0-1,0 1,1 1,-1-1,-4 4,11-5,0 0,0 0,0 0,0 1,0-1,0 1,1 0,-1 0,1 0,0 0,0 0,0 0,0 1,0-1,1 1,-1-1,1 1,0 0,0-1,1 2,-2 11,1 1,1-1,1 0,0 0,1 0,2 2,-1 3,-1 0,0 0,-2 7,-13 146,0 39,12 258,3-433,1 0,2-1,1 1,3-1,0-1,3 0,1 0,17 33,3 7,-7-16,13 19,10 20,-4 1,-4 4,29 65,-45-119,2-1,3-2,4 3,29 46,-28-41,3-1,2-3,3-1,17 14,56 66,-114-128,3 4,-1-1,1 1,0-1,1 0,-1 0,5 2,-9-6,0-1,0 1,0-1,0 1,0-1,1 1,-1-1,0 0,0 0,0 0,0 1,0-1,0 0,0 0,1 0,-1-1,0 1,0 0,0 0,0-1,1 0,-1 1,0-1,1 0,-1-1,0 1,0 0,0 0,0 0,0-1,0 1,0-1,0 1,0-1,-1 1,1-1,0 1,-1-1,1 0,7-33,-1 0,-1 0,-1-19,-1 14,36-554,-16 162,1-40,-20-5,-6-216,1 2140,3-1349,4-1,10 38,43 187,-46-262,3-1,2-1,2-1,21 37,12 30,-29-65,2-1,9 10,43 77,-6 3,6 34,-31-72,5-2,51 74,-64-120,2-2,4-2,1-2,3-2,9 4,-46-46,1-1,0 0,1-1,0-1,1 0,0-1,0-1,1 0,-1-1,8 1,-13-5,1 1,-1-2,1 1,0-2,-1 1,1-2,0 0,-1 0,1-1,-1 0,1-1,-1 0,0-1,0 0,0-1,1-1,5-5,0 0,-1-1,0-1,-1 0,-1-1,0 0,-1-2,6-7,7-13,-2-2,-2 0,5-13,-20 38,1-1,1 1,0 0,1 1,1 0,-1 1,2 0,0 1,0 0,11-7,17-7,1 1,40-16,1 0,-45 21,1 3,32-10,-65 24,1-1,-1 0,0-1,0 1,-1-1,4-2,-8 5,1 0,-1-1,0 1,1 0,-1 0,0-1,1 1,-1 0,0-1,1 1,-1-1,0 1,0 0,0-1,1 1,-1-1,0 1,0-1,0 1,0 0,0-1,0 1,0-1,0 1,0-1,0 1,0-1,0 1,0-1,-1 0,0 0,0 0,0 0,0 1,0-1,0 0,0 0,0 1,0-1,0 0,-1 1,1-1,0 1,0 0,-1-1,0 1,-33-7,-1 1,0 2,0 2,0 1,-18 3,-6-2,-163 2,29 1,-109-15,264 8,1-2,-1-1,1-2,-25-10,39 10,0-1,1-1,0-1,1-2,0 1,1-2,-14-14,-6-10,1-2,3-2,1-1,2-2,2-1,2-2,3 0,1-3,3 0,-4-19,-19-68,6-2,-9-79,-36-298,64 375,-141-836,151 917,-5-10,-4 0,-2 0,-3 2,-6-3,5 1,18 46,-2 0,-1 0,-1 0,11 24,1 1,-1-1,0 0,0 1,0 0,0-1,0 1,0 0,0-1,0 1,0 0,-1 0,1 0,-1 0,1 0,-1 0,0 0,2 1,-1 0,0 0,1 0,-1 1,0-1,1 0,-1 0,1 0,-1 1,1-1,-1 0,0 1,1-1,-1 0,1 1,-1-1,1 1,0-1,-1 1,1-1,-1 1,1-1,0 1,0-1,-1 1,1 0,0-1,0 1,-1-1,-1 9,-1-1,1 0,1 1,-1-1,1 9,-5 156,9 29,0-27,-3 639,2-772,1-1,2 0,2 0,10 34,57 156,-3-14,-22-62,59 126,-81-223,2-2,2 0,3-3,26 31,167 189,-67-104,34 17,-137-139,1-3,2-2,29 13,-68-42,18 10,0-3,2-1,22 6,132 39,-121-41,37 8,1-4,1-5,79 3,39-8,76-11,416-11,-707 5,14 0,0-1,15-3,-38 3,0 0,1-1,-1 0,0 0,-1 0,1-1,0 0,-1-1,1 1,-1-1,0 0,3-4,-7 8,-1-1,1 0,-1 0,0-1,0 1,1 0,-1 0,0-1,0 1,0 0,-1-1,1 1,0-1,0 1,-1-1,1 0,-1 1,1-1,-1 0,0 1,0-1,0 0,0 1,0-1,0 0,0 1,0-1,-1 0,1 1,0-1,-1 0,0 1,1-1,-1 1,0-1,0 1,0 0,0-1,0 1,0 0,0-1,0 1,-1 0,1 0,-2-1,-4-3,-1 0,0 1,0 0,-1 0,1 1,-1 0,0 0,-5 0,-31-6,-1 2,1 2,-21 2,-143 5,113 0,-38-2,-135 5,204 3,-22 5,-38 6,-106-6,-99-13,202-1,67-2,0-2,-7-5,-31-3,92 12,1 1,-1 0,1 0,-1 0,1 1,-1-1,-2 2,7-1,1-1,0 0,0 1,0-1,0 1,0-1,0 1,0 0,0-1,0 1,0 0,0 0,0-1,0 1,0 0,1 0,-1 0,0 0,1 0,-1 0,0 1,1-1,0 0,-1 0,1 0,0 0,-1 1,1-1,0 0,0 0,0 0,0 1,0-1,0 0,1 0,-1 1,0-1,1 0,-1 0,1 0,-1 1,7 14,1 0,0 0,1-1,1 0,0-1,1 0,2 1,17 24,17 26,12 15,3-2,25 22,-5-13,-36-36,1-3,3-2,28 19,148 88,-178-127,0-1,24 7,-42-22,1-1,0-1,0-2,0-1,21 0,47 8,-4 8,45 18,-72-18,1-3,1-3,42 2,-56-10,-1 2,0 3,13 7,-63-18,-1 0,0 0,1 1,-1 0,0 0,0 0,0 0,0 0,-1 1,1 0,-1 0,1 0,-1 0,0 0,1 2,-4-4,1 0,-1 0,0 0,1-1,-1 1,0 0,0 0,1 0,-1 0,0 0,0 0,0 0,0 0,0 0,0 0,0-1,-1 1,1 0,0 0,0 0,-1 0,1 0,-1 0,1-1,0 1,-1 0,0 0,1-1,-1 1,1 0,-1-1,0 1,1 0,-1-1,0 1,-32 15,7-8,0-1,0-2,0 0,-1-2,0-1,-140 3,108-5,-759-1,265-2,531 3,0 0,0-2,0 0,0-2,1 0,-1-1,-19-9,-11-7,2-2,0-2,-8-9,28 14,1-1,0-1,2-1,1-2,-11-13,-57-74,4-5,-63-111,53 51,-10-15,106 185,-16-25,20 32,-1-1,0 0,1 0,-1 0,1 0,0 0,-1 0,1 0,-1 0,1 0,0 0,0 0,0 0,0 0,0 0,0 0,0 0,0 0,0 0,0 0,0 0,1 0,-1 0,0 0,1 0,0 1,0-1,0 1,0 0,-1 0,1 0,0 1,0-1,0 0,0 0,0 0,0 1,0-1,-1 0,1 1,0-1,0 1,0-1,-1 1,1-1,0 1,-1-1,2 2,22 17,0 2,-1 1,-1 1,13 17,7 8,81 80,6-6,4-6,130 86,-94-89,4-7,4-7,52 13,-83-52,80 18,-78-28,-128-42,-1 0,-1 1,0 1,0 1,-1 1,0 0,-1 1,2 2,24 27,-1 2,2 6,47 51,-40-53,1-1,2-3,2-3,2-2,22 10,-35-25,1-1,2-3,0-2,1-2,1-1,0-4,35 5,84 0,0-7,1-8,28-8,-129 2,0-4,44-11,130-40,-23 5,417-75,-413 79,-71 14,-90 20,0-3,-1-3,23-13,34-14,-83 34,-1-1,-1-2,23-17,-16 10,1 2,9-2,-15 7,31-21,8-6,-40 28,-7 5,0-2,-2-1,8-7,-26 17,-1 1,1-1,-1 0,0 0,-1-1,0 0,0 0,0 0,-1 0,0-1,0 0,-1 0,3-7,-1-9,-1 0,1-16,2-21,31-250,-20 135,15-37,-13 112,-4-1,-5-1,-2-64,-9 150,1 1,0 0,1-1,1 1,0 0,4-10,-6 23,0-1,0 1,0 0,1-1,0 1,-1 0,1 0,0 0,0 0,1 0,-1 0,1 1,-1-1,1 1,0 0,0-1,0 1,0 1,0-1,0 0,1 1,-1 0,1-1,-1 1,1 1,-1-1,1 0,-1 1,1 0,0 0,-1 0,3 0,1 2,1-1,-1 1,0 1,0-1,0 1,0 1,0-1,0 1,-1 0,0 0,0 1,0 0,0 0,1 3,14 15,-1 1,-2 0,0 2,-3-6,246 368,-187-274,-44-69,-1 1,-3 2,-2 0,-2 2,-2 0,-1 7,-7-10,-2 1,-2-1,1 50,-5 148,-5-195,1 16,-3-1,-3 0,-3 0,-3 0,-3-2,-2 1,-3-2,-3-1,-13 23,20-55,0-1,-2-1,-1 0,-18 19,-26 22,-5 0,48-51,0 0,-1-1,-1-2,0 0,-1-1,-17 7,-40 13,-33 8,105-38,-86 25,-1-4,-1-4,-1-4,-22-3,-44 8,53-5,-69-2,-537-12,340-5,-1401 3,1735 0,-1-3,1-1,-1-2,1-3,1 0,0-3,-18-8,-465-190,424 161,-87-59,-22-12,84 52,4-5,2-6,0-8,56 45,47 33,1-1,0 0,1-1,0-1,1 0,-12-13,5 0,-2 2,-1 0,0 2,-9-5,26 22,8 9,11 14,11 7,0-1,2-1,1-1,24 15,128 78,-178-115,213 121,6-10,65 17,-31-25,3-11,4-11,14-9,-55-30,1-10,94-3,118-12,55-20,-156-2,430 4,-712-2,-1-3,0-1,-1-3,0-2,0-2,-1-3,39-17,-24 7,8-3,39-9,-8 9,-1-5,-1-4,-3-4,4-7,432-263,-461 270,-19 8,-2-2,-1-2,30-30,122-138,-108 100,-75 85,0-1,-2 0,0-3,16-21,-30 43,0 0,1 0,-1 0,1 1,-1-1,1 1,0-1,0 1,0 0,2 0,-4 1,0 1,0 0,0 0,0-1,0 1,0 0,0 0,0 0,0 0,0 0,0 0,0 0,1 1,-1-1,0 0,0 1,0-1,0 0,0 1,0 0,-1-1,1 1,0-1,0 1,0 0,0 0,-1-1,1 1,0 0,-1 0,1 0,0 0,-1 0,1 0,-1 0,0 0,1 0,-1 0,0 0,5 11,-1 0,0 1,-1-1,-1 1,0-1,-1 1,0 0,-1 0,0 0,-1 0,0-1,-2 7,-1 4,-2 0,0 0,-2 0,0-1,-1 0,-6 9,2-8,-1 0,-2-1,0 0,-1-1,-1-1,0-1,-2 0,0-2,-14 9,4-6,-1-1,-1-1,-1-2,0-1,-1-2,-22 5,-9 0,0-4,-1-2,-19-2,-196 7,-668-17,468-5,339 5,-246-3,-27-19,311 9,0-5,2-4,0-5,2-4,1-5,-40-23,-62-37,6-10,-94-70,82 35,-118-108,-176-183,308 263,-16-20,-48-42,113 106,-29-42,98 88,3-4,-58-88,-33-87,-20-65,168 294,-161-306,-108-298,236 503,7-3,5-1,-5-56,-48-413,-8-40,88 598,-2 0,-3 2,-9-21,11 29,2-1,1 0,2 0,1-5,-2-13,-8-18,8 43,-1 0,-1 2,-1-1,-2 1,0 1,-2 0,-17-22,23 36,-1 1,0 0,0 0,-1 2,0-1,-1 1,0 1,0 0,-1 0,0 2,0-1,0 2,-1 0,0 0,0 2,-15-3,13 3,-1 1,1 1,-1 1,0 0,-7 2,16-1,1 0,-1 1,1 0,0 0,-1 1,1 0,0 0,1 1,-1 0,1 0,-1 1,1-1,-2 3,-9 12,0 0,1 1,1 1,1 0,0 1,2 0,1 1,-7 20,-11 37,4 0,3 4,-1 15,5 2,4 0,0 84,14 308,5-209,-5 1131,0-1374,3 0,1 0,2-1,2 1,1-2,2 1,13 27,134 318,97 152,-229-490,2-1,1-2,3 0,15 14,38 36,32 23,-55-62,3-2,1-3,3-3,44 22,43 14,103 38,-99-55,3-7,2-6,59 5,-106-34,1-5,0-5,1-5,1-6,30-6,51-5,-193 7,1 0,-1 0,0 0,1-2,-1 1,0-1,-1 0,1-1,0 0,-1 0,0-1,0 0,0 0,-1-1,0 0,0 0,0-1,-1 0,0 0,0-1,-1 0,2-2,9-19,0-1,-2 0,-2-1,0-1,4-25,12-41,-5-2,-4 0,4-76,-22 162,0 0,-1 0,-1 0,0 0,-1 0,-2-5,3 13,-1-1,-1 1,1 0,-1 0,0 0,-1 0,1 1,-1 0,0-1,0 1,-1 0,0 1,1-1,-5-1,-24-17,-2 1,0 2,-1 2,-3 1,22 10,-1 1,0 0,0 2,-2 0,8 2,-1-1,0 0,1-1,0 0,0-1,0 0,0-1,-9-6,-122-107,123 103,1 0,1-1,0-1,1-1,1 0,-7-12,13 16,0-1,2 0,0-1,1 1,0-2,1 1,2-1,-1 1,1-10,-3-45,4 0,4-44,-1 115,1-53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5:02.507"/>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7T07:35:43.719"/>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1064,'27'0,"-2"-2,1 2,-1 1,0 1,0 1,1 2,-2 0,1 1,5 4,-22-7,133 58,-119-49,0 0,-1 2,0 0,-1 1,1 3,5 5,30 28,22 12,-48-39,0 2,-2 0,24 31,70 97,-80-100,5 8,127 156,0 2,-129-161,-17-16,-1 1,-2 1,-3 2,4 12,11 23,-15-34,-3 0,-2 1,-2 1,2 20,-12-46,1-1,1 0,1 0,1 0,1-1,1-1,10 16,21 37,-3 2,-3 2,0 10,9 19,-23-57,27 59,-5 2,-4 1,-3 13,-13-31,3-2,28 57,-33-89,-1 1,6 43,19 128,-24-116,-5 2,1 73,0 6,2 11,-10 1,-8 12,-2-51,-3 137,-1-259,-2-1,-1 1,-3-1,-4 5,14-51,0-1,0 0,0 0,0 0,0 1,0-1,0 0,0 0,0 0,0 1,0-1,0 0,0 0,0 0,0 1,0-1,-1 0,1 0,0 0,0 0,0 1,0-1,0 0,0 0,-1 0,1 0,0 0,0 0,0 1,0-1,-1 0,1 0,0 0,0 0,0 0,0 0,-1 0,1 0,0 0,0 0,0 0,-1 0,1 0,0 0,0 0,0 0,-1 0,1 0,0 0,0 0,0 0,-1 0,1 0,0-1,0 1,0 0,0 0,0 0,-1 0,1 0,0 0,0-1,0 1,0 0,0 0,0 0,-11-22,-5-32,-4-31,8 29,-2 1,-13-30,10 36,2-1,3 0,1-1,1-19,-13-53,-5 1,-41-109,57 191,2-1,3 0,1 0,1-1,3-2,3-213,3 108,-4-22,0 1907,-4-1671,-3 0,-2 0,-11 29,18-83,-53 216,2-16,43-175,-2-1,-1-1,-3 2,4-8,0 0,2 1,1 1,1-1,2 2,-1 56,6-55,-6 34,5-56,-1 1,0 0,0-1,-1 0,0 0,-1 0,-5 9,-2 2,2 1,0 0,1 1,1-1,0 6,1-3,-1-1,-1 1,-2-2,-6 13,16-36,-109 196,86-149,3 1,2 0,-4 18,9-5,12-49,0 0,0 0,-1-1,-1 1,0-1,-1 0,0 0,0 0,-1-1,-1 0,0 0,-7 8,-54 42,48-44,0 0,2 2,-3 4,15-15,0 0,1 0,0 1,0 0,1 0,0 0,1 0,0 1,0 0,0-1,1 2,-12 70,0-5,-13 40,-68 184,84-271,-1 0,-2-1,-10 15,-26 52,45-83,-1-1,0 0,-1 0,0-1,-1 0,1 0,-2 0,0-1,-12 11,-2-1,-18 12,1-6,-40 19,-12 5,64-32,19-12,-1 1,1 1,0 0,0 0,0 0,1 1,0 1,-5 5,12-12,0 0,1 0,-1 1,0-1,1 0,-1 1,1-1,-1 0,1 1,-1-1,1 1,0-1,0 1,0-1,0 1,0-1,0 0,0 1,0-1,1 1,-1-1,1 1,-1-1,1 1,1 1,-1 0,1 0,0 0,1-1,-1 1,0 0,1-1,-1 0,1 1,2 0,5 3,0 1,0-2,1 1,0-2,10 4,27 5,38 4,-48-11,0 2,0 2,17 8,-7-2,1-1,4-2,-19-5,0 1,0 1,-1 2,-1 2,11 6,242 129,-262-139,-1-2,2 0,-1-1,1-1,0-1,19 1,19-2,0-2,4-3,-31 1,1 2,-1 2,31 7,105 30,-37-7,-39-13,0-3,1-5,19-3,-62-9,0 3,0 2,0 2,-1 3,28 9,12 11,-43-12,1-3,0-2,1-2,1-3,23 1,-7-3,46 11,-49-7,58 3,-72-12,-16-2,-1 2,0 1,0 2,0 1,29 10,-17 0,-11-3,1-1,0-2,1-2,15 1,67-1,1-6,12-6,28 1,739 3,-879 0,0-2,-1-1,0 0,1-1,-1-1,-1-1,1-1,-1 0,5-4,24-14,-2-2,36-28,-44 27,-2-2,3-5,-10 8,3 1,0 1,3 1,28-20,23-13,-49 34,0-3,-1-1,-2-2,18-20,-5 6,34-24,62-36,-86 61,2 2,21-9,73-49,38-30,-72 51,-57 32,-2-4,-3-2,0-4,30-26,65-69,0-1,-120 124,18-21,2 3,2 3,2 1,28-13,-20 20,-1-3,-2-3,39-34,-60 41,26-22,18-24,-20 23,-44 40,0-1,-1 0,1-3,-1 1,0 0,10-5,-12 10,-1 0,0-1,-1-1,5-7,214-324,-206 307,16-36,-9 16,5-9,16-45,-43 81,-2-1,0 0,-3 0,4-35,-3 17,22-98,-12 67,-3-1,-4 0,-2-36,-9 57,2 1,4-1,2 1,2 1,12-34,-21 93,15-48,-2-1,-3 0,0-14,-2 5,7-18,-5 27,-2 0,-1-7,-3-24,-2 25,2-1,8-26,6-20,14-57,-21 98,-2-2,-4 1,-2-1,-3-48,0 79,3 0,0 1,3-1,1-4,1-2,-1-1,0-23,-5-335,-5 215,1 162,0-1,-2 1,0-1,-2 1,0 0,-6-14,-3 0,-2 0,-1 1,-10-14,-18-29,-2-8,-4 2,-4 3,-34-37,68 91,2 0,1-2,1 0,-2-8,-20-36,26 49,1 0,-6-20,10 22,-1 0,-1 0,-2 1,-1-1,-40-57,-39-61,-108-124,149 201,3-2,-11-25,27 44,-2 2,-20-18,23 27,1-1,2-2,-19-34,2-12,-38-65,65 122,-1 1,0 0,-2 2,-8-7,-15-16,-23-34,26 31,-31-29,-34-34,56 58,-2 2,-11-6,-11-11,52 46,-2 1,-1 2,-8-6,13 12,1-1,-10-12,-30-24,-45-34,52 41,-29-18,37 36,-1 1,-2 2,-11-2,26 11,9 4,-6-3,-1 1,-1 1,1 2,-25-5,40 12,-36-6,1-1,0-3,1-2,0-2,-4-5,8 1,-1 3,0 2,-29-6,-145-25,121 23,55 13,-1 1,-28-1,28 5,1-2,-13-6,17 4,0 2,0 2,-8 1,-61 1,39 2,0-2,-28-8,-14-4,0 4,-34 5,-228 8,143 2,-2468-3,2682 0,0 1,0 1,0 1,1 0,-1 1,1 1,-7 4,-17 8,1 2,-11 8,19-12,0-2,-1 0,-19 3,12-4,2 2,-11 6,33-13,-53 26,2 2,-53 38,5-1,56-37,-11 11,44-27,2 1,0 1,1 2,-5 7,-74 100,68-84,29-42,-5 9,0-1,0 1,2 1,-3 4,9-16,0 1,0-1,0 0,0 0,0 1,0-1,1 1,-1-1,1 1,-1-1,1 0,0 1,0-1,0 1,1-1,-1 1,1-1,-1 1,1-1,0 0,0 1,0-1,0 0,0 0,0 1,1-1,-1 0,1 0,1 1,2 1,0-1,0 0,0 0,1-1,0 1,-1-1,1 0,0-1,0 1,0-1,3 0,73 3,-55-3,145 0,-1-7,148-25,-168 10,360-59,44-16,-378 73,0 9,32 6,1927 13,-1182-5,-869 0,0 4,-1 3,0 4,0 3,-1 5,21 9,-93-25,-1 1,0 0,0 1,-1 0,8 5,-15-9,0 0,0 1,0-1,0 1,0 0,-1 0,1-1,0 1,-1 0,1 0,-1 1,0-1,0 0,0 0,0 1,0-1,0 0,-1 1,1-1,-1 1,1-1,-1 1,0-1,0 1,0-1,-1 1,1 0,-2 3,0 1,-1-1,1 0,-1 0,-1 0,1-1,-1 1,0-1,-3 4,-48 48,52-54,-44 39,-2-2,-2-3,-1-1,-7 0,-68 35,-32 8,37-25,-1-6,-3-5,-125 25,74-32,-1-8,-117 1,-334 28,334-24,-36-12,-297-12,-445-12,1007 7,0 2,-45 11,32-5,-45 1,84-11,19 0,1 0,0-2,-1-1,-17-2,38 2,1 1,-1 0,0 0,0 0,0 0,0 0,1 0,-1-1,0 1,0 0,0 0,0 0,1 0,-1-1,0 1,0 0,0 0,0 0,0-1,0 1,0 0,0 0,0 0,0-1,0 1,0 0,0 0,0-1,0 1,0 0,0 0,0-1,0 1,0 0,0 0,0 0,0-1,0 1,0 0,0 0,-1 0,1-1,0 1,0 0,0 0,0 0,0 0,-1 0,1-1,0 1,0 0,0 0,-1 0,1 0,0 0,0 0,-1 0,1 0,0 0,0 0,0-1,-1 1,1 0,0 0,0 1,-1-1,1 0,0 0,0 0,-1 0,11-6,1 0,-1 1,1 0,-1 1,1 0,1 1,-1 0,11-1,-10 1,101-18,113-7,-151 20,133-11,0 9,1 9,0 8,-1 11,120 27,-93 5,188 67,218 108,-264-74,-7 16,-8 17,16 28,-211-108,-3 6,-1 12,-62-40,-3 5,-5 3,49 64,10 35,-9 7,25 58,-94-127,-5 4,-6 2,-6 3,-6 3,4 36,13 88,-11 2,3 110,-25-119,136 821,-143-959,5-1,5-2,13 19,-46-120,2 0,0-1,0 0,4 4,-10-15,1 1,-1-1,1 0,-1 0,1 0,0 0,0 0,0 0,0-1,0 1,0 0,0-1,1 0,-1 0,1 1,-1-1,1-1,-1 1,1 0,-1-1,1 1,0-1,-1 0,1 0,0 0,1 0,0-2,0 1,0-1,-1-1,1 1,-1 0,1-1,-1 0,0 0,0 0,0 0,-1 0,1-1,-1 1,1-1,-1 1,0-1,0 0,9-19,-2 0,5-14,8-34,-3-2,-3 0,-4-1,-1-16,14-304,-20-462,-13 717,-6 0,-6 1,-6 2,-5 0,-7 2,-6 2,-5 2,-6 2,-5 2,-6 3,-33-40,38 67,-18-27,-5 3,-10-3,79 105,-57-68,-77-70,59 73,-139-133,-285-274,277 294,129 111,3-4,4-7,24 17,3-3,5-4,-22-38,67 89,2-2,2-1,1 0,2-1,2-1,1-1,2 0,2-1,2 0,1-8,6 40,0-1,1 1,0 0,1 0,0 0,0-1,1 1,1 0,0 1,0-1,1-1,0 4,0-1,0 1,1 0,0 0,1 1,-1-1,1 1,1 0,-1 1,1 0,0 0,0 0,4-1,12-7,0 2,1 1,1 1,-1 1,1 1,1 2,19-3,-4 4,0 1,0 2,0 2,25 4,-49-2,-1 0,0 1,0 1,-1 0,1 2,-1-1,-1 2,14 8,9 9,0 1,21 22,28 30,-4 4,15 23,143 185,-70-81,553 606,-578-662,80 113,-164-184,-4 2,-3 3,-4 2,16 47,5 38,-8 3,14 80,73 373,-99-400,-28-105,5 111,-6-39,-1 8,-10-80,-10-109,2 0,0 0,1 0,0 0,1 0,1-1,6 11,-10-23,-1 1,1 0,1-1,-1 1,0-1,1 0,-1 0,1 0,0 0,0 0,1 0,-1-1,0 0,1 1,-1-1,1-1,0 1,0 0,0-1,0 0,0 0,0 0,0 0,0-1,0 0,0 1,0-2,0 1,0 0,0-1,1 0,1 0,0-1,-1 0,1-1,0 0,-1 0,1 0,-1-1,0 0,0 1,-1-2,1 1,-1-1,1 0,10-14,-1 0,7-12,-12 16,25-39,-3-2,-3-1,-1-2,-4 0,-2-2,9-44,-10 12,-4 0,-4-1,-4 0,-5-23,-2 70,1-81,-9-62,3 149,-1 0,-3 1,-1 0,-1 0,-3 1,-13-28,-9-5,-3 2,-3 2,-43-54,-208-304,190 272,-139-229,87 133,115 193,-3 1,-2 3,-16-14,-154-143,97 97,-96-87,54 52,-118-142,229 229,1-3,-26-51,-70-148,62 98,-56-164,131 311,-9-27,-1 2,-3 0,-1 1,-22-33,41 73,0 1,0-1,0 1,0 0,0-1,0 1,0 0,0 0,-1 0,1 0,0 0,-1 0,1 0,-1 0,1 0,-1 1,1-1,-2 0,3 1,0 1,-1-1,1 0,0 0,-1 0,1 0,0 0,0 1,-1-1,1 0,0 0,0 1,0-1,-1 0,1 0,0 1,0-1,0 0,0 0,-1 1,1-1,0 0,0 1,0-1,0 0,0 1,0-1,0 0,0 1,0-1,0 0,0 0,4 24,7 3,1 0,1 0,2-2,0 0,6 6,-20-30,240 326,-43-67,-25 2,15 51,130 287,-195-340,-12 5,-12 5,-11 3,14 113,-67-202,-8 1,-7 22,10 336,-28-1,-2-423,-2 43,-10 49,5-153,-2-1,-2 1,-4-2,-1 0,-11 20,-2-7,-4-2,-37 56,-91 119,28-68,-7-5,-7-6,-7-7,-77 54,64-72,-6-7,-6-8,-80 39,-44 9,134-80,-216 115,-90 19,138-89,-205 90,468-192,-74 22,128-51,20-5,0 0,0 0,0 0,0 0,-1 0,1 0,0 0,0 0,0 0,0 0,0 0,-1 0,1 0,0 0,0 0,0 0,0 0,0 0,-1 0,1 0,0 0,0 0,0 0,0 0,0-1,0 1,-1 0,1 0,0 0,0 0,0 0,0 0,0 0,0-1,0 1,0 0,0 0,0 0,0 0,0 0,0-1,-1 1,1 0,0 0,0 0,0 0,0 0,0-1,1 1,22-32,-15 22,274-328,1172-1398,-681 775,-426 481,1-51,30-116,-11-55,-313 596,-6-2,13-47,-57 143,1-1,-1-1,0 1,-1-1,-1 0,0 0,-2 11,1 0,-1 0,0 0,0 0,-1 0,1 0,0 0,-1 1,0-1,0 0,0 0,0 1,0-1,0 0,-1 1,1-1,-1 1,0 0,0-1,0 1,0 0,0 0,0 0,0 1,-1-1,-1 0,-2-1,1 0,-1 1,0 0,-1 0,1 1,0 0,0 0,-1 0,1 1,-1 0,0 0,-9 1,-1 1,1 1,0 0,-5 3,-30 9,1 3,1 2,-45 25,-11 15,-26 22,-141 113,-129 126,-251 274,603-547,-274 277,7 23,-279 358,-552 739,806-968,262-353,6 3,-51 123,117-235,1 0,0 1,-2 11,8-27,0 1,0-1,0 0,0 0,0 0,0 0,-1 0,1 1,0-1,0 0,0 0,0 0,0 0,0 1,0-1,0 0,0 0,0 0,0 0,0 1,0-1,0 0,0 0,0 0,0 0,0 1,0-1,1 0,-1 0,0 0,0 0,0 0,0 1,0-1,0 0,0 0,1 0,-1 0,0 0,0 0,0 0,0 0,0 1,1-1,-1 0,0 0,0 0,0 0,0 0,1 0,-1 0,0 0,0 0,0 0,0 0,1 0,-1 0,0 0,0 0,0 0,0 0,1 0,-1-1,18-17,15-29,10-22,77-134,83-141,557-963,-727 1248,562-1012,-33-5,-398 740,-38 68,-91 192,12-24,-4-1,23-86,-64 179,2-5,0 0,-1 0,-1 0,1-11,-3 21,0 1,0-1,0 1,0-1,0 1,-1-1,1 1,-1-1,1 1,-1-1,0 1,0 0,0-1,0 1,-1 0,1 0,-1 0,1 0,-1 0,0 0,1 0,-1 0,0 1,0-1,0 1,-1 0,0-1,-5-1,-1 0,1 1,-1 0,1 0,-1 1,0 0,0 1,0 0,1 0,-4 1,-13 2,1 1,0 1,-5 2,-6 4,0 2,0 1,2 2,0 1,0 2,-8 8,-26 20,2 4,-20 23,21-13,2 3,-20 32,-101 142,133-170,-453 652,336-450,-98 225,73-77,-4 65,99-207,12 4,-10 102,76-279,4 0,1 44,14-147,0 3,1-8,3-11,78-317,-12 24,16-84,35-280,-30-5,-30-3,-25-256,-36 892,-6-267,2 264,-2 0,-2 0,-2 0,-3 1,-4-8,13 44,0 0,0 0,-1 0,-1 1,0 0,0 0,-1 0,0 1,-1 0,0 1,0-1,-1 2,0-1,0 1,-1 0,0 1,0 0,-1 1,1 0,-1 1,0 0,-1 1,1 0,0 0,-1 1,0 1,-3 0,3-1,-1 2,1-1,-1 1,0 1,1 1,-1-1,1 2,-6 1,11-1,-1 0,0 0,1 1,0-1,0 2,0-1,0 1,1 0,0 0,0 1,0 0,1 0,-5 7,-10 17,2 1,0 0,3 2,0 0,-5 22,-48 178,68-231,-34 147,6 2,-6 124,17 8,13 21,4-138,8 404,-5-509,3-1,4 12,-7-53,1-1,1 1,1-2,0 1,2 0,0-1,0-1,2 1,3 3,-8-14,0 0,0 0,1 0,-1-1,1 0,0-1,1 1,-1-1,1 0,0-1,0 1,0-1,1-1,-1 1,3-1,-6-1,1 0,-1 0,1-1,0 0,-1 0,1 0,0-1,-1 1,1-1,-1 0,1 0,-1-1,1 1,-1-1,0 0,0 0,0 0,0-1,0 0,0 1,-1-1,1-1,-1 1,0 0,1-2,3-4,0-1,-1-1,0 1,-1-1,0 0,-1 0,0 0,-1-1,2-8,1-18,-1-1,-1-12,-3 34,10-304,-16-52,1 138,2 172,-2 0,-2 0,-4 0,-2 1,-3 1,-12-29,13 50,-3 1,-1 1,-1 0,-3 1,-1 1,-1 2,-2 0,-1 1,-32-28,26 34,-1 1,-1 2,-1 1,-1 2,-5 0,14 6,-32-14,-2 2,0 4,-27-6,82 27,0-1,-1 2,0-1,1 1,-1 0,0 0,0 1,0 0,-3 1,7-1,1 1,0 0,-1 1,1-1,0 0,0 1,0 0,0 0,0 0,0 0,0 0,1 0,-1 1,1-1,-1 1,1 0,0 0,0 0,1 0,-1 0,-1 3,-2 7,0 0,1 0,1 0,0 1,0-1,2 1,0 0,0 0,1 0,1-1,0 1,1 0,0-1,1 1,1-1,3 7,2 6,1-1,1 0,1-1,2 0,0-1,2 0,0-2,2 1,14 12,2-1,1-2,1-1,1-2,2-2,1-1,1-2,8 1,46 19,0-5,3-4,22 1,54 8,2-7,167 11,-79-27,173-12,-308-12,110-18,-211 19,-1-2,0-1,0-1,-1-2,11-5,-24 8,-1 0,0-1,-1 0,1-1,-1-1,-1 1,0-2,0 0,-1 0,0 0,4-8,10-18,-2-1,-2-1,-2 0,-1-1,-2-1,-1-1,-2 0,-3 0,2-19,5-68,-6 0,-5-61,-4 140,-1 0,-3 0,-1 1,-3-2,5 35,-1 1,0-1,0 1,-2 0,0 1,0-1,-1 1,-1 0,0 1,-1 0,0 0,-1 1,0 0,-1 1,-5-4,1 4,1 1,-2 0,1 1,-1 1,-1 0,1 1,-1 1,0 0,-11 0,-18-2,-1 2,1 2,-5 2,-8 3,1 2,0 2,0 3,1 3,0 2,1 3,1 2,-44 22,17-2,3 4,1 3,2 3,3 4,-27 27,64-49,1 2,2 1,2 1,0 2,3 1,1 1,-2 8,16-23,0 1,2 0,0 1,2 0,1 1,1 0,2 0,0 0,2 1,1 0,1-1,3 26,-1-40,0 0,2 0,0 0,0 0,1-1,5 12,-5-16,0-1,0-1,0 1,1-1,0 1,0-1,0-1,1 1,0-1,0 0,0 0,4 1,9 5,2-1,-1-2,1 1,1-2,-1-1,1-1,0-1,14 1,46 3,56-4,-112-3,22-1,0-1,0-3,-1-2,28-7,-49 7,0-2,-1 0,0-1,-1-2,0-1,0 0,-2-2,1-1,0-1,7-10,-1-2,-1 0,-2-2,-1-1,-1-1,-1-1,-3-1,0-1,-2-1,-2 0,0-4,12-40,-2-2,-5-1,-3-1,4-56,-12 63,-3 0,-4 0,-4-13,0 74,0-1,-2 0,0 1,-1-1,0 1,-2 0,0 0,0 1,-2 0,-7-13,2 10,0 1,-1 0,0 1,-2 1,0 0,0 1,-1 0,-5-1,-37-22,-1 2,-3 2,0 4,-2 2,-1 3,-65-15,-13 6,-1 6,-118-5,69 15,-118 7,245 12,0 2,1 3,-1 3,2 3,0 3,-32 14,76-23,1 1,0 1,1 1,0 1,0 0,-3 5,15-11,0 1,1 0,0 1,0-1,0 1,0 0,1 0,1 1,-1 0,1 0,0 0,1 0,0 1,0-1,1 1,0 1,-1 20,1 0,2 0,1-1,4 28,-2-31,-2-9,1 1,1-1,1 0,0-1,2 2,-3-9,0-1,1 0,1 0,-1 0,1-1,1 0,-1 0,1 0,0 0,1-1,0 0,13 9,0-1,1-1,1-1,0-1,1-1,0-1,0-1,1-1,0-1,7 1,46 6,1-4,48-1,-81-5,0-3,28-4,-57 2,-1 0,0-1,1-1,-1 0,0-1,-1-1,1 0,-1-1,3-3,1-2,0-2,0 0,-2 0,0-2,0 0,-2-1,0 0,-1-1,-1-1,6-10,-3 0,-1 0,-2-1,-1 0,-1-1,-1 0,3-30,-9 47,-2-1,1 1,-2 0,0-1,-1 1,0 0,-3-7,2 11,0 1,-1 0,-1-1,0 1,0 0,0 1,-1-1,-1 1,1 0,-1 0,-3-2,-6-5,0 1,-2 0,0 2,0-1,-1 2,-1 0,0 2,0 0,-1 1,-7-2,-30-8,-1 3,0 2,-7 2,-30-2,0 4,-1 4,-92 7,167-1,0 1,1 1,-1 1,1 1,-15 6,28-9,-1 1,1 0,1 1,-1 0,0 0,1 0,0 1,0 0,0 0,1 0,0 1,0 0,0 0,0 0,1 0,-3 7,2 0,0 0,1 0,0 0,2 1,-1-1,1 1,1 9,0 27,3 24,0-44,2 49,4 0,8 26,-6-57,2 0,2 0,2-2,8 17,-13-40,1-1,1 0,13 16,-19-28,0-1,1 0,0-1,0 0,1 0,0 0,0-2,1 1,2 0,-11-6,0 0,0-1,0 1,1-1,-1 1,0-1,0 1,1-1,-1 0,0 0,1 0,-1 0,0 0,1 0,-1 0,0 0,1 0,-1 0,0-1,0 1,1-1,-1 1,0-1,0 1,0-1,0 0,1 0,1-2,-1 1,0-1,0 0,0 0,0 0,0 0,-1 0,1 0,-1-1,1-1,3-12,-1-1,-1 1,0-1,-1 0,-1 0,-1 0,0 0,-2 0,-1-5,-4-27,-3-1,-11-31,16 65,0 1,-1-1,-1 1,0 1,-2-1,1 1,-2 0,0 1,0 0,-2 1,1 0,-2 1,0 0,0 1,-1 1,0 0,-1 0,0 2,0 0,-1 0,0 2,-1 0,-11-2,1 1,0 1,0 1,-1 2,-15 0,34 3,0 0,1 0,-1 1,1 0,-1 0,1 1,0 1,0-1,-1 1,1 0,1 1,-1 0,1 0,-1 1,1-1,-5 6,1 3,0 0,1 1,1 0,0 0,1 1,0 0,1 0,1 1,-4 14,-7 32,-9 58,10-22,5 1,3 0,6 97,7-125,2 1,4-1,2-1,4 0,14 33,9 10,5-1,52 90,-11-29,12 52,17 35,78 118,-182-357,-1 0,-2 1,3 9,-3-11,-5-52,-7-490,-47-281,-129-511,153 1162,-126-683,78 513,73 367,9 3556,-9-2206,4-1014,-5 435,-2-689,-6 0,-21 94,29-205,-1-1,-1 0,0 1,-1-2,-1 1,0-1,-1 0,0 0,-1-1,-1 0,0-1,-1 0,0 0,-6 3,-62 65,51-50,-1-1,-1-1,-1-1,-2-2,-28 16,49-34,-1-2,0 1,-1-2,1 1,-1-2,0 0,-4 0,14-2,-1 0,0-1,1 1,-1-1,1 0,-1 0,0-1,1 0,-1 1,1-1,-1-1,1 1,-1-1,1 1,0-1,0-1,0 1,0 0,0-1,1 0,-1 0,1 0,-2-2,2 0,0 0,0-1,0 1,1-1,0 1,0-1,1 0,0 0,0 0,0 0,1 0,-1 0,1 0,1-14,1 0,0 0,4-12,8-27,2 0,3 1,19-39,91-171,178-285,21 14,-322 528,464-702,-405 623,4 2,3 4,5 2,35-26,-76 77,2 1,1 2,0 2,3 2,0 1,1 2,1 2,0 2,2 2,0 2,22-2,26 1,1 5,0 4,0 5,28 5,128 17,-2 12,99 24,217 27,-191-60,236-21,-587-4,5 0,0-1,-1-2,7-1,-27 2,1 1,-1-1,0 0,1-1,-1 0,0 0,-1-1,1 0,0 0,-1 0,0-1,0 0,5-5,1-6,0 0,-1-1,-1 0,0-1,-2 0,0 0,5-19,6-23,8-57,-11 34,-4-1,-4 0,-4-1,-3-23,-3 81,0 0,-2 0,-1 1,-1 0,-1 0,-1 0,-2 1,0 1,-3-3,-3-3,-2 0,-2 1,0 0,-2 2,-1 1,-18-16,-1 5,-1 1,-2 2,-2 3,0 1,-2 3,-1 1,-2 3,-33-9,4 6,-1 4,-49-6,-169-17,165 27,72 11,30 4,0-2,-21-5,44 8,0-1,0-1,1 0,-1 0,1 0,0-1,1-1,-1 0,1 0,-6-5,10 6,-1-1,0 0,1 0,0 0,1-1,-1 0,1 1,1-1,-1 0,1 0,0 0,1-1,-1-4,-2-19,2-1,1-20,1 24,-1-18,3 1,1-1,3 0,1 1,14-44,-13 63,1 0,1 1,1 0,2 0,0 1,1 1,2 0,0 1,2 1,16-17,28-17,1 2,3 3,2 3,1 3,3 3,1 3,2 3,64-19,-42 23,0 4,2 4,1 4,0 5,1 4,0 5,0 4,-53 3,-24-1,-1 0,1-1,0-2,7-1,-25 2,0 0,0 0,-1-1,1 0,0 0,-1 0,0-1,1 0,-1 0,0 0,-1-1,1 1,0-1,-1 0,0-1,0 1,0-1,-1 1,2-3,12-24,-2 0,0-1,-3-1,0 0,-2-1,-2 0,-1-1,-1-1,3-47,-4 0,-5-71,0 144,-1 0,1-1,1 1,0-1,0 1,1-2,-1 9,0-1,0 1,0 0,0 0,1 0,-1 0,1 0,0 0,0 0,0 1,0-1,1 1,-1-1,1 1,-1 0,1 0,0 0,2-1,3 0,1-1,1 1,-1 0,0 1,1 0,-1 1,1 0,-1 0,1 1,-1 0,1 1,0 0,-1 1,1 0,-1 0,0 1,0 0,4 2,19 8,-1 1,0 2,-1 1,18 14,43 33,-3 5,-3 3,20 27,13 23,85 115,-167-189,-2 1,-2 1,-2 2,-2 1,-3 1,-2 1,-3 2,-2 0,3 24,20 114,-9 2,1 116,-4 411,-28-692,0 378,-7-227,-14 48,-13-7,-10-2,-23 47,-143 432,65-267,-18-7,-30 15,170-394,-341 702,231-495,-10-6,-99 123,91-166,-87 84,177-223,-3-3,-2-4,-3-2,-3-3,-2-3,-4-2,-41 14,-3-4,-3-6,-2-5,-1-6,-3-6,-21 0,28-14,-1-6,-1-4,-12-6,-376-8,475 1,2-1,2 2,-1-3,1-1,-32-6,57 7,0 0,1-1,-1 1,1-2,0 1,0-1,0 0,0-1,1 0,0 0,0-1,0 1,1-2,-1 1,1-1,1 0,-3-4,-1-5,1 0,1 0,1-1,0 0,1 0,1 0,1-1,0 0,1-1,-2-48,2-54,3 85,-1-72,5 0,5 0,23-102,28-28,87-220,127-211,-226 561,5 1,5 4,4 2,4 2,49-51,72-53,181-150,-209 218,58-31,-46 37,403-274,-554 388,1 1,0 0,1 2,1 1,0 1,0 0,14-1,-35 10,0 0,1 0,-1 1,0-1,0 1,1 0,-1 0,0 0,1 1,-1-1,0 1,0 0,0 0,1 0,-1 0,0 0,0 1,-1-1,1 1,0 0,0 0,-1 0,1 0,-1 0,0 1,1-1,-1 1,0 0,-1-1,1 1,0 0,-1 0,0 0,1 0,-1 0,0 0,-1 1,1-1,0 1,1 9,0 0,-1 0,-1 0,0 0,0 0,-2 0,1 0,-2 0,-2 8,-8 23,-2-1,-1 0,-16 25,-72 118,101-181,-100 158,-57 64,-132 146,127-175,-53 67,-16 6,204-226,25-27,5-17,0-1,1 0,-1 0,0 0,0 1,0-1,1 0,-1 0,0 0,1 0,-1 1,0-1,0 0,1 0,-1 0,0 0,0 0,1 0,-1 0,0 0,1 0,-1 0,0 0,1 0,-1 0,0 0,0 0,1 0,-1-1,0 1,0 0,1 0,-1 0,0 0,0 0,1-1,-1 1,7-4,0-1,-1 1,0-1,1 0,-2-1,1 0,105-120,60-87,680-1006,-634 874,-16-10,33-109,-37 13,62-134,-196 450,46-90,-85 184,0 1,3 1,1 2,11-10,-35 42,0 0,1 0,0 0,-1 0,1 1,1 0,-1 0,1 0,0 1,-1 0,1 0,5-1,-10 4,1 0,-1 0,1 0,-1 0,1 0,-1 0,0 1,1-1,-1 1,0-1,1 1,-1-1,0 1,1 0,-1 0,0-1,0 1,0 0,0 0,0 0,0 0,0 0,0 1,0-1,-1 0,1 0,0 1,-1-1,1 0,-1 1,1-1,-1 0,0 1,1 0,1 9,1 0,-1 0,-1 0,0 3,-1-9,3 43,-3 0,-2-1,-2 1,-2-1,-3 0,-3 9,-30 136,12-46,-6-2,-26 56,-40 101,80-222,3 1,-5 69,17-81,-3-1,-3-1,-2 0,-17 40,-63 122,50-123,20-52,-2-1,-2-1,-2-1,-2-2,-39 43,16-28,-4-3,-2-2,-55 39,40-43,-3-3,-17 5,17-10,-64 41,-110 87,185-124,33-25,-33 29,-171 148,134-118,58-48,1 2,2 2,-2 7,-31 38,5 4,-44 69,96-125,0 1,2 2,-3 9,16-30,0 1,1 0,1 0,0 1,1-1,1 1,1 0,0-1,1 2,0-13,0 0,1-1,-1 1,1-1,0 1,1-1,-1 1,1-1,0 0,0 1,0-1,0 0,1-1,0 1,-1 0,2-1,-1 1,0-1,1 0,-1 0,1 0,0-1,0 1,0-1,0 0,0 0,1-1,-1 1,0-1,5 1,14 2,0 0,0-2,0-1,0 0,17-3,-21 1,26-1,51-1,30-7,-93 5,0-1,0-2,0-1,-1-2,19-8,158-83,54-43,71-37,-267 144,-1-4,-3-2,18-18,89-62,-84 69,113-78,-164 103,-1-1,-1-1,16-23,-6 9,118-142,-46 52,203-245,-263 301,15-36,-16 27,30-58,-33 56,12-9,-22 34,13-32,-42 77,-11 18,12-30,-13 32,1 0,-1-1,0 1,0-1,-1 1,1-1,0 1,0 0,-1-1,1 1,-1-1,1 1,-1 0,1-1,-1 1,0 0,0 0,0 0,0 0,1 0,-2-1,1 1,0 1,-1-2,-3-2,-1 1,1 0,-1 0,0 0,0 1,-1 0,1 0,0 0,-1 1,-66-10,-12 5,0 4,0 3,0 5,0 3,1 3,-55 17,-113 40,-121 54,213-68,-717 222,-584 149,347-118,599-160,435-124,2 4,1 2,1 5,2 2,2 3,-8 10,-22 6,59-33,-39 26,69-39,-1-1,0 0,-1-1,0-1,0 0,-1-1,1-1,-1 0,0-1,-10 1,10-3,-3-1,1 2,0 0,1 1,-1 1,1 0,-1 1,-1 2,-57 34,26-14,-26 9,46-23,1 2,0 1,1 1,2 2,-1 0,19-12,-1-1,1 1,1 0,0 1,0 0,0 0,1 0,1 1,-1 0,2 0,-1 0,2 1,-1 1,2-5,0 0,1 0,0 0,0 0,1 0,0 1,0-1,1 0,-1 0,2 0,-1 0,1 0,0 0,0 0,1 0,0-1,0 1,1-1,0 0,3 5,7 5,1-1,0 0,1-1,1-1,0 0,0-1,1-1,18 8,12 3,0-2,1-2,4-2,62 16,0-6,2-4,32-3,30-4,147-9,794-11,-1101 5,4 0,-1-1,1-1,-1-1,0-1,0 0,-1-2,1-1,-1-1,1-1,-5 0,-1 0,0 0,0-2,-1 0,-1-1,0 0,0-1,-1-1,-1 0,0-1,-1-1,37-58,-3-3,-4-1,-3-3,-3 0,20-79,-50 145,0-1,-1-1,-1 1,0-1,-1 1,0-11,-2 23,-1 0,1 1,0-1,-1 0,0 1,0-1,0 1,0-1,-1 1,1-1,-1 1,0 0,0 0,0 0,0 0,-1 0,1 0,-1 0,0 1,1-1,-1 1,0 0,-1 0,1 0,0 1,-1-1,1 1,0-1,-1 1,0 0,-1 0,-6-1,0 1,1 1,-1 0,0 0,1 1,-1 0,1 0,-1 2,1-1,0 1,0 1,0 0,0 0,1 1,-6 3,-25 15,2 3,-35 28,63-46,-98 82,-42 49,53-45,-69 46,51-57,-3-5,-4-5,-5-5,72-42,-1-3,-2-3,0-1,-1-4,0-2,-1-3,-32 1,-99 1,-138-11,250-3,-660 0,508 2,224 0,-5 0,0 0,1 0,-1 1,1 1,0 0,-1 0,-3 2,14-4,0 1,0-1,0 0,0 1,-1-1,1 0,0 1,0 0,0-1,0 1,0-1,0 1,0 0,1 0,-1 0,0-1,0 1,0 0,1 0,-1 0,1 0,-1 0,1 0,-1 1,1-1,-1 0,1 0,0 0,0 0,0 0,-1 1,1-1,0 0,0 0,1 0,-1 1,0-1,0 0,1 0,-1 0,0 0,1 0,-1 0,1 0,-1 0,2 1,2 4,1 0,0-1,0 0,0 0,1 0,-1 0,6 2,115 76,4-6,3-5,60 19,90 14,-80-33,261 93,-377-141,1-3,1-4,1-4,40-1,449-10,-284-6,-239 4,1-2,-1-2,0-3,0-2,0-3,10-5,42-14,2 4,22 2,-6 1,57-21,-74 11,24-8,3 5,99-11,-186 43,-31 4,0-1,0-1,-1 0,1-1,6-3,-19 4,1 1,-1 0,0-1,0 0,0 0,-1-1,1 0,-1 1,0-1,0-1,0 1,0-1,-1 1,1-1,-1 0,-1 0,1 0,1-6,6-17,-2 0,-2 0,0-1,-2-4,56-519,-32-6,-27 515,10-654,-13 641,-2 1,-3-1,-2 1,-4-4,7 36,-1 1,-1 0,-1 0,-1 1,0 0,-2 1,-1 0,0 1,-1 0,-1 1,-4-2,-13-10,-1 1,-2 1,-28-16,-25-10,-5 2,-65-24,44 23,54 25,-1 2,-1 3,49 18,0-1,1 0,0-1,1-1,0 0,0 0,0-1,1-1,1 1,-1-2,2 1,-1-1,2 0,-1-1,1 0,1 0,-3-8,-10-29,1-1,3 0,-9-48,24 95,-70-311,46 191,13 63,-6-19,11 58,-1 1,-1-1,-1 1,0 1,-9-13,-14-16,-2 2,-2 1,-16-14,-127-119,23 25,5-3,-67-47,-561-413,407 331,266 195,4-4,-30-43,75 69,-18-32,29 37,-29-46,53 73,-2 1,-1 1,-2 1,-2 1,-24-20,-8 0,-27-33,65 61,2-1,1-1,0-1,3-1,-3-5,-64-145,12 23,52 117,6 13,1-1,2 0,0-1,0-5,10 30,0-1,1 0,-1 0,1 0,-1 1,1-1,0 0,0 0,1 0,-1 0,0 0,1 0,0 1,-1-1,2-1,-1 2,0 0,1 0,-1 1,1-1,-1 0,1 1,0-1,0 1,0 0,0-1,0 1,0 0,0 0,0 0,0 1,0-1,1 0,-1 1,0-1,0 1,2 0,9-1,0 0,1 2,-1-1,0 2,1 0,-1 0,5 3,41 11,-1 2,12 9,188 84,156 78,684 293,-205-150,8-23,-636-220,-16-7,150 52,-221-67,31 24,20 33,-81-41,-114-64,-1 2,-1 2,-1 0,-1 2,-2 2,4 4,38 47,38 56,-57-64,-4 3,-2 2,-4 2,11 33,120 330,-154-390,350 981,-330-918,-16-42,3-1,3-2,10 14,-1-7,8 29,21 45,-42-99,-3 1,-2 1,11 49,-21-71,0 0,9 17,-14-38,0-1,0 1,0-1,1-1,1 1,-1-1,1 0,1 0,-1 0,7 4,-12-10,1 1,0-1,0 0,0 0,0 0,0 0,0 0,0 0,0 0,0 0,0-1,1 1,-1-1,0 0,0 0,1 1,-1-1,0-1,0 1,1 0,-1-1,0 1,0-1,0 1,1-1,-1 0,0 0,0 0,0 0,0-1,-1 1,1 0,0-1,-1 1,1-1,0 0,-1 1,0-1,1 0,0-2,6-8,-1-1,-1-1,0 1,0-1,2-12,-4 14,6-17,-1 0,-2-1,-1 0,-1 0,-2-1,0-4,-3 33,0-1,0 1,0 0,-1-1,1 1,-1-1,1 1,-1 0,0-1,0 1,-1-2,2 4,0-1,-1 1,1-1,-1 1,1-1,-1 1,1-1,-1 1,1-1,-1 1,1 0,-1-1,0 1,1 0,-1 0,0-1,1 1,-1 0,0 0,1 0,-1 0,0 0,1 0,-1 0,0 0,1 0,-4 1,-1 1,2 0,-1 0,0 0,0 0,1 0,-1 1,1-1,-1 1,1 0,-2 3,-38 41,3 1,2 2,-19 34,-44 59,14-34,-94 128,104-130,-5-3,-59 56,79-98,-2-2,-3-3,-3-3,-32 17,-53 33,65-40,-4-5,-16 4,83-49,-367 199,-444 316,757-478,-2-5,-87 36,-19 9,157-74,-412 227,364-200,-83 31,48-23,-52 17,8-3,84-33,0-3,-2-3,-1-4,-1-3,-53 5,66-18,-31-3,45-3,0 3,0 2,0 2,-17 4,0-2,-1-4,-39-2,74-1,-1 0,2 3,-29 7,23-4,-1-2,-30 2,-451-5,270-7,112 5,2 0,-24-8,140 4,-1-2,1-1,-1 0,2-2,-1 0,1-2,0 0,-6-5,-26-16,2-2,-25-22,-101-59,91 56,43 30,-28-24,54 37,5 6,1-1,0 0,1-1,0 0,1 0,-6-8,15 17,-1 0,0-1,1 1,-1 0,1 0,-1 0,1 0,0 0,-1-1,1 1,0 0,0 0,0-1,0 1,0 0,0 0,0-1,1 1,-1 1,0-1,0 0,1 1,-1-1,1 1,-1-1,0 1,1-1,-1 1,1-1,0 1,-1-1,1 1,-1 0,1-1,-1 1,1 0,0 0,-1-1,1 1,0 0,3-1,-1 1,0 0,1 0,-1 0,0 0,1 0,-1 1,0 0,1-1,-1 1,0 0,0 1,48 21,-2 2,0 2,47 25,85 39,57 45,-147-87,1-3,2-4,53 14,83 35,-161-61,1-4,1-2,30 4,62 18,-106-27,2-3,0-2,36 3,37-9,1-6,12-6,44 0,180 4,-323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1143000" y="685800"/>
            <a:ext cx="4572000" cy="3429000"/>
          </a:xfrm>
          <a:prstGeom prst="rect">
            <a:avLst/>
          </a:prstGeom>
        </p:spPr>
        <p:txBody>
          <a:bodyPr/>
          <a:lstStyle/>
          <a:p>
            <a:endParaRPr/>
          </a:p>
        </p:txBody>
      </p:sp>
      <p:sp>
        <p:nvSpPr>
          <p:cNvPr id="81" name="Shape 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7700" latinLnBrk="0">
      <a:defRPr sz="1600">
        <a:latin typeface="Lucida Grande"/>
        <a:ea typeface="Lucida Grande"/>
        <a:cs typeface="Lucida Grande"/>
        <a:sym typeface="Lucida Grande"/>
      </a:defRPr>
    </a:lvl1pPr>
    <a:lvl2pPr indent="228600" defTabSz="647700" latinLnBrk="0">
      <a:defRPr sz="1600">
        <a:latin typeface="Lucida Grande"/>
        <a:ea typeface="Lucida Grande"/>
        <a:cs typeface="Lucida Grande"/>
        <a:sym typeface="Lucida Grande"/>
      </a:defRPr>
    </a:lvl2pPr>
    <a:lvl3pPr indent="457200" defTabSz="647700" latinLnBrk="0">
      <a:defRPr sz="1600">
        <a:latin typeface="Lucida Grande"/>
        <a:ea typeface="Lucida Grande"/>
        <a:cs typeface="Lucida Grande"/>
        <a:sym typeface="Lucida Grande"/>
      </a:defRPr>
    </a:lvl3pPr>
    <a:lvl4pPr indent="685800" defTabSz="647700" latinLnBrk="0">
      <a:defRPr sz="1600">
        <a:latin typeface="Lucida Grande"/>
        <a:ea typeface="Lucida Grande"/>
        <a:cs typeface="Lucida Grande"/>
        <a:sym typeface="Lucida Grande"/>
      </a:defRPr>
    </a:lvl4pPr>
    <a:lvl5pPr indent="914400" defTabSz="647700" latinLnBrk="0">
      <a:defRPr sz="1600">
        <a:latin typeface="Lucida Grande"/>
        <a:ea typeface="Lucida Grande"/>
        <a:cs typeface="Lucida Grande"/>
        <a:sym typeface="Lucida Grande"/>
      </a:defRPr>
    </a:lvl5pPr>
    <a:lvl6pPr indent="1143000" defTabSz="647700" latinLnBrk="0">
      <a:defRPr sz="1600">
        <a:latin typeface="Lucida Grande"/>
        <a:ea typeface="Lucida Grande"/>
        <a:cs typeface="Lucida Grande"/>
        <a:sym typeface="Lucida Grande"/>
      </a:defRPr>
    </a:lvl6pPr>
    <a:lvl7pPr indent="1371600" defTabSz="647700" latinLnBrk="0">
      <a:defRPr sz="1600">
        <a:latin typeface="Lucida Grande"/>
        <a:ea typeface="Lucida Grande"/>
        <a:cs typeface="Lucida Grande"/>
        <a:sym typeface="Lucida Grande"/>
      </a:defRPr>
    </a:lvl7pPr>
    <a:lvl8pPr indent="1600200" defTabSz="647700" latinLnBrk="0">
      <a:defRPr sz="1600">
        <a:latin typeface="Lucida Grande"/>
        <a:ea typeface="Lucida Grande"/>
        <a:cs typeface="Lucida Grande"/>
        <a:sym typeface="Lucida Grande"/>
      </a:defRPr>
    </a:lvl8pPr>
    <a:lvl9pPr indent="1828800" defTabSz="647700" latinLnBrk="0">
      <a:defRPr sz="16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69836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874989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189947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72856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81610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63286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689619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70636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53267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25593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275347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00706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330290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45758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189764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013134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2539241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552064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225609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18166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8666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961128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958725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426635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369635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80017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34352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22466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427302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Note difference between print(year) and println("leap year");</a:t>
            </a:r>
          </a:p>
        </p:txBody>
      </p:sp>
    </p:spTree>
    <p:extLst>
      <p:ext uri="{BB962C8B-B14F-4D97-AF65-F5344CB8AC3E}">
        <p14:creationId xmlns:p14="http://schemas.microsoft.com/office/powerpoint/2010/main" val="118772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lvl1pPr marL="39076" marR="39076" defTabSz="914400">
              <a:spcBef>
                <a:spcPts val="400"/>
              </a:spcBef>
              <a:buClr>
                <a:srgbClr val="000000"/>
              </a:buClr>
              <a:buFont typeface="Comic Sans MS"/>
              <a:defRPr sz="1200">
                <a:uFill>
                  <a:solidFill>
                    <a:srgbClr val="000000"/>
                  </a:solidFill>
                </a:uFill>
                <a:latin typeface="Comic Sans MS"/>
                <a:ea typeface="Comic Sans MS"/>
                <a:cs typeface="Comic Sans MS"/>
                <a:sym typeface="Comic Sans MS"/>
              </a:defRPr>
            </a:lvl1pPr>
          </a:lstStyle>
          <a:p>
            <a:r>
              <a:t>straight-line programs: akin to calculator</a:t>
            </a:r>
          </a:p>
        </p:txBody>
      </p:sp>
    </p:spTree>
    <p:extLst>
      <p:ext uri="{BB962C8B-B14F-4D97-AF65-F5344CB8AC3E}">
        <p14:creationId xmlns:p14="http://schemas.microsoft.com/office/powerpoint/2010/main" val="1636359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introcs.cs.princeton.edu"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p:spTree>
      <p:nvGrpSpPr>
        <p:cNvPr id="1" name=""/>
        <p:cNvGrpSpPr/>
        <p:nvPr/>
      </p:nvGrpSpPr>
      <p:grpSpPr>
        <a:xfrm>
          <a:off x="0" y="0"/>
          <a:ext cx="0" cy="0"/>
          <a:chOff x="0" y="0"/>
          <a:chExt cx="0" cy="0"/>
        </a:xfrm>
      </p:grpSpPr>
      <p:pic>
        <p:nvPicPr>
          <p:cNvPr id="12" name="coral.jpg" descr="coral.jpg"/>
          <p:cNvPicPr>
            <a:picLocks noChangeAspect="1"/>
          </p:cNvPicPr>
          <p:nvPr/>
        </p:nvPicPr>
        <p:blipFill>
          <a:blip r:embed="rId2">
            <a:alphaModFix amt="20000"/>
          </a:blip>
          <a:srcRect l="19466" t="9183" r="5180" b="6043"/>
          <a:stretch>
            <a:fillRect/>
          </a:stretch>
        </p:blipFill>
        <p:spPr>
          <a:xfrm>
            <a:off x="-36459" y="0"/>
            <a:ext cx="12192000" cy="13716000"/>
          </a:xfrm>
          <a:prstGeom prst="rect">
            <a:avLst/>
          </a:prstGeom>
          <a:ln w="12700">
            <a:miter lim="400000"/>
          </a:ln>
        </p:spPr>
      </p:pic>
      <p:sp>
        <p:nvSpPr>
          <p:cNvPr id="13" name="COMPUTER SCIENCE…"/>
          <p:cNvSpPr txBox="1"/>
          <p:nvPr/>
        </p:nvSpPr>
        <p:spPr>
          <a:xfrm>
            <a:off x="15089981" y="444499"/>
            <a:ext cx="7770019" cy="2019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a:t>
            </a:r>
            <a:r>
              <a:rPr dirty="0"/>
              <a:t>COMPUTER SCIENCE   </a:t>
            </a:r>
          </a:p>
          <a:p>
            <a:pPr algn="r" defTabSz="647700">
              <a:lnSpc>
                <a:spcPts val="4700"/>
              </a:lnSpc>
              <a:tabLst>
                <a:tab pos="1511300" algn="l"/>
              </a:tabLst>
              <a:defRPr sz="2700" spc="1755">
                <a:latin typeface="Futura Bold"/>
                <a:ea typeface="Futura Bold"/>
                <a:cs typeface="Futura Bold"/>
                <a:sym typeface="Futura Bold"/>
              </a:defRPr>
            </a:pPr>
            <a:r>
              <a:rPr dirty="0"/>
              <a:t> </a:t>
            </a:r>
            <a:r>
              <a:rPr lang="en-US" sz="2800" spc="1820" dirty="0"/>
              <a:t>Rutgers University</a:t>
            </a:r>
            <a:endParaRPr sz="2800" spc="1820" dirty="0"/>
          </a:p>
        </p:txBody>
      </p:sp>
      <p:sp>
        <p:nvSpPr>
          <p:cNvPr id="14" name="http://introcs.cs.princeton.edu"/>
          <p:cNvSpPr txBox="1"/>
          <p:nvPr/>
        </p:nvSpPr>
        <p:spPr>
          <a:xfrm>
            <a:off x="1483681" y="12042322"/>
            <a:ext cx="687070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82550" marR="82550" defTabSz="1828800">
              <a:lnSpc>
                <a:spcPts val="2300"/>
              </a:lnSpc>
              <a:defRPr sz="2400" b="1" spc="264">
                <a:uFill>
                  <a:solidFill>
                    <a:srgbClr val="000000"/>
                  </a:solidFill>
                </a:uFill>
                <a:latin typeface="Lucida Grande"/>
                <a:ea typeface="Lucida Grande"/>
                <a:cs typeface="Lucida Grande"/>
                <a:sym typeface="Lucida Grande"/>
                <a:hlinkClick r:id="rId3"/>
              </a:defRPr>
            </a:lvl1pPr>
          </a:lstStyle>
          <a:p>
            <a:r>
              <a:rPr dirty="0">
                <a:hlinkClick r:id="rId3"/>
              </a:rPr>
              <a:t>http://introcs.cs.</a:t>
            </a:r>
            <a:r>
              <a:rPr lang="en-US" dirty="0">
                <a:hlinkClick r:id="rId3"/>
              </a:rPr>
              <a:t>rutgers</a:t>
            </a:r>
            <a:r>
              <a:rPr dirty="0">
                <a:hlinkClick r:id="rId3"/>
              </a:rPr>
              <a:t>.edu</a:t>
            </a:r>
          </a:p>
        </p:txBody>
      </p:sp>
      <p:sp>
        <p:nvSpPr>
          <p:cNvPr id="16" name="Title Text"/>
          <p:cNvSpPr txBox="1">
            <a:spLocks noGrp="1"/>
          </p:cNvSpPr>
          <p:nvPr>
            <p:ph type="title"/>
          </p:nvPr>
        </p:nvSpPr>
        <p:spPr>
          <a:xfrm>
            <a:off x="8077200" y="5715000"/>
            <a:ext cx="14706600" cy="5753100"/>
          </a:xfrm>
          <a:prstGeom prst="rect">
            <a:avLst/>
          </a:prstGeom>
        </p:spPr>
        <p:txBody>
          <a:bodyPr/>
          <a:lstStyle>
            <a:lvl1pPr algn="ctr">
              <a:lnSpc>
                <a:spcPts val="11700"/>
              </a:lnSpc>
              <a:tabLst>
                <a:tab pos="1752600" algn="l"/>
              </a:tabLst>
              <a:defRPr sz="9800">
                <a:solidFill>
                  <a:srgbClr val="005493"/>
                </a:solidFill>
              </a:defRPr>
            </a:lvl1pPr>
          </a:lstStyle>
          <a:p>
            <a:r>
              <a:t>Title Text</a:t>
            </a:r>
          </a:p>
        </p:txBody>
      </p:sp>
      <p:sp>
        <p:nvSpPr>
          <p:cNvPr id="17"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pic>
        <p:nvPicPr>
          <p:cNvPr id="3" name="Picture 2" descr="A close up of a sign&#10;&#10;Description automatically generated">
            <a:extLst>
              <a:ext uri="{FF2B5EF4-FFF2-40B4-BE49-F238E27FC236}">
                <a16:creationId xmlns:a16="http://schemas.microsoft.com/office/drawing/2014/main" id="{BC7D1766-D167-4757-8EA1-AA21BD5C690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85499" y="8858313"/>
            <a:ext cx="2896898" cy="289689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pic>
        <p:nvPicPr>
          <p:cNvPr id="24" name="coral.jpg" descr="coral.jpg"/>
          <p:cNvPicPr>
            <a:picLocks noChangeAspect="1"/>
          </p:cNvPicPr>
          <p:nvPr/>
        </p:nvPicPr>
        <p:blipFill>
          <a:blip r:embed="rId2">
            <a:alphaModFix amt="10000"/>
          </a:blip>
          <a:stretch>
            <a:fillRect/>
          </a:stretch>
        </p:blipFill>
        <p:spPr>
          <a:xfrm>
            <a:off x="-3175000" y="-1409700"/>
            <a:ext cx="16179800" cy="16179800"/>
          </a:xfrm>
          <a:prstGeom prst="rect">
            <a:avLst/>
          </a:prstGeom>
          <a:ln w="12700">
            <a:miter lim="400000"/>
          </a:ln>
        </p:spPr>
      </p:pic>
      <p:sp>
        <p:nvSpPr>
          <p:cNvPr id="25" name="Title Text"/>
          <p:cNvSpPr txBox="1">
            <a:spLocks noGrp="1"/>
          </p:cNvSpPr>
          <p:nvPr>
            <p:ph type="title"/>
          </p:nvPr>
        </p:nvSpPr>
        <p:spPr>
          <a:xfrm>
            <a:off x="7696200" y="5029200"/>
            <a:ext cx="15201900" cy="1752600"/>
          </a:xfrm>
          <a:prstGeom prst="rect">
            <a:avLst/>
          </a:prstGeom>
        </p:spPr>
        <p:txBody>
          <a:bodyPr/>
          <a:lstStyle>
            <a:lvl1pPr>
              <a:lnSpc>
                <a:spcPts val="7600"/>
              </a:lnSpc>
              <a:tabLst>
                <a:tab pos="1752600" algn="l"/>
              </a:tabLst>
              <a:defRPr sz="6400">
                <a:solidFill>
                  <a:srgbClr val="A9A9A9"/>
                </a:solidFill>
              </a:defRPr>
            </a:lvl1pPr>
          </a:lstStyle>
          <a:p>
            <a:r>
              <a:t>Title Text</a:t>
            </a:r>
          </a:p>
        </p:txBody>
      </p:sp>
      <p:sp>
        <p:nvSpPr>
          <p:cNvPr id="26" name="Body Level One…"/>
          <p:cNvSpPr txBox="1">
            <a:spLocks noGrp="1"/>
          </p:cNvSpPr>
          <p:nvPr>
            <p:ph type="body" sz="half" idx="1"/>
          </p:nvPr>
        </p:nvSpPr>
        <p:spPr>
          <a:xfrm>
            <a:off x="9512300" y="7112000"/>
            <a:ext cx="12814300" cy="5943600"/>
          </a:xfrm>
          <a:prstGeom prst="rect">
            <a:avLst/>
          </a:prstGeom>
        </p:spPr>
        <p:txBody>
          <a:bodyPr/>
          <a:lstStyle>
            <a:lvl1pPr marL="685800" indent="-533400">
              <a:lnSpc>
                <a:spcPts val="6300"/>
              </a:lnSpc>
              <a:spcBef>
                <a:spcPts val="300"/>
              </a:spcBef>
              <a:buSzPct val="100000"/>
              <a:buChar char="•"/>
              <a:tabLst>
                <a:tab pos="1752600" algn="l"/>
              </a:tabLst>
              <a:defRPr sz="4800">
                <a:solidFill>
                  <a:srgbClr val="212121"/>
                </a:solidFill>
                <a:latin typeface="+mn-lt"/>
                <a:ea typeface="+mn-ea"/>
                <a:cs typeface="+mn-cs"/>
                <a:sym typeface="Futura"/>
              </a:defRPr>
            </a:lvl1pPr>
            <a:lvl2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2pPr>
            <a:lvl3pPr marL="685800" indent="-533400">
              <a:lnSpc>
                <a:spcPts val="6300"/>
              </a:lnSpc>
              <a:spcBef>
                <a:spcPts val="300"/>
              </a:spcBef>
              <a:buSzPct val="100000"/>
              <a:buChar char="•"/>
              <a:tabLst>
                <a:tab pos="1752600" algn="l"/>
              </a:tabLst>
              <a:defRPr sz="4800" i="0">
                <a:solidFill>
                  <a:srgbClr val="212121"/>
                </a:solidFill>
                <a:latin typeface="+mn-lt"/>
                <a:ea typeface="+mn-ea"/>
                <a:cs typeface="+mn-cs"/>
                <a:sym typeface="Futura"/>
              </a:defRPr>
            </a:lvl3pPr>
            <a:lvl4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4pPr>
            <a:lvl5pPr marL="685800" indent="-533400">
              <a:lnSpc>
                <a:spcPts val="6300"/>
              </a:lnSpc>
              <a:spcBef>
                <a:spcPts val="300"/>
              </a:spcBef>
              <a:buSzPct val="100000"/>
              <a:buFontTx/>
              <a:tabLst>
                <a:tab pos="1752600" algn="l"/>
              </a:tabLst>
              <a:defRPr sz="4800">
                <a:solidFill>
                  <a:srgbClr val="212121"/>
                </a:solidFill>
                <a:latin typeface="+mn-lt"/>
                <a:ea typeface="+mn-ea"/>
                <a:cs typeface="+mn-cs"/>
                <a:sym typeface="Futura"/>
              </a:defRPr>
            </a:lvl5pPr>
          </a:lstStyle>
          <a:p>
            <a:r>
              <a:t>Body Level One</a:t>
            </a:r>
          </a:p>
          <a:p>
            <a:pPr lvl="1"/>
            <a:r>
              <a:t>Body Level Two</a:t>
            </a:r>
          </a:p>
          <a:p>
            <a:pPr lvl="2"/>
            <a:r>
              <a:t>Body Level Three</a:t>
            </a:r>
          </a:p>
          <a:p>
            <a:pPr lvl="3"/>
            <a:r>
              <a:t>Body Level Four</a:t>
            </a:r>
          </a:p>
          <a:p>
            <a:pPr lvl="4"/>
            <a:r>
              <a:t>Body Level Five</a:t>
            </a:r>
          </a:p>
        </p:txBody>
      </p:sp>
      <p:sp>
        <p:nvSpPr>
          <p:cNvPr id="27" name="COMPUTER SCIENCE…"/>
          <p:cNvSpPr txBox="1"/>
          <p:nvPr/>
        </p:nvSpPr>
        <p:spPr>
          <a:xfrm>
            <a:off x="15089981" y="444499"/>
            <a:ext cx="7770019" cy="20192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r" defTabSz="647700">
              <a:lnSpc>
                <a:spcPts val="5400"/>
              </a:lnSpc>
              <a:tabLst>
                <a:tab pos="1511300" algn="l"/>
              </a:tabLst>
              <a:defRPr sz="4500" spc="765">
                <a:solidFill>
                  <a:srgbClr val="005493"/>
                </a:solidFill>
                <a:latin typeface="Futura Bold"/>
                <a:ea typeface="Futura Bold"/>
                <a:cs typeface="Futura Bold"/>
                <a:sym typeface="Futura Bold"/>
              </a:defRPr>
            </a:pPr>
            <a:r>
              <a:rPr lang="en-US" dirty="0"/>
              <a:t>INTRODUCTION TO COMPUTER SCIENCE   </a:t>
            </a:r>
          </a:p>
          <a:p>
            <a:pPr algn="r" defTabSz="647700">
              <a:lnSpc>
                <a:spcPts val="4700"/>
              </a:lnSpc>
              <a:tabLst>
                <a:tab pos="1511300" algn="l"/>
              </a:tabLst>
              <a:defRPr sz="2700" spc="1755">
                <a:latin typeface="Futura Bold"/>
                <a:ea typeface="Futura Bold"/>
                <a:cs typeface="Futura Bold"/>
                <a:sym typeface="Futura Bold"/>
              </a:defRPr>
            </a:pPr>
            <a:r>
              <a:rPr lang="en-US" dirty="0"/>
              <a:t> </a:t>
            </a:r>
            <a:r>
              <a:rPr lang="en-US" sz="2800" spc="1820" dirty="0"/>
              <a:t>Rutgers University</a:t>
            </a:r>
          </a:p>
        </p:txBody>
      </p:sp>
      <p:sp>
        <p:nvSpPr>
          <p:cNvPr id="28" name="Slide Number"/>
          <p:cNvSpPr txBox="1">
            <a:spLocks noGrp="1"/>
          </p:cNvSpPr>
          <p:nvPr>
            <p:ph type="sldNum" sz="quarter" idx="2"/>
          </p:nvPr>
        </p:nvSpPr>
        <p:spPr>
          <a:xfrm>
            <a:off x="11992316" y="13049614"/>
            <a:ext cx="393701" cy="4318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3" name="Line"/>
          <p:cNvSpPr/>
          <p:nvPr/>
        </p:nvSpPr>
        <p:spPr>
          <a:xfrm>
            <a:off x="1297472" y="1280221"/>
            <a:ext cx="21810171" cy="1"/>
          </a:xfrm>
          <a:prstGeom prst="line">
            <a:avLst/>
          </a:prstGeom>
          <a:ln w="12700">
            <a:solidFill>
              <a:srgbClr val="000000"/>
            </a:solidFill>
            <a:miter lim="400000"/>
          </a:ln>
        </p:spPr>
        <p:txBody>
          <a:bodyPr lIns="0" tIns="0" rIns="0" bIns="0"/>
          <a:lstStyle/>
          <a:p>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1270000" y="1778000"/>
            <a:ext cx="21005800" cy="4572000"/>
          </a:xfrm>
          <a:prstGeom prst="rect">
            <a:avLst/>
          </a:prstGeom>
          <a:solidFill>
            <a:srgbClr val="FFFFFF"/>
          </a:solidFill>
        </p:spPr>
        <p:txBody>
          <a:bodyPr lIns="304800" tIns="304800" rIns="304800" bIns="304800"/>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6F9"/>
        </a:solidFill>
        <a:effectLst/>
      </p:bgPr>
    </p:bg>
    <p:spTree>
      <p:nvGrpSpPr>
        <p:cNvPr id="1" name=""/>
        <p:cNvGrpSpPr/>
        <p:nvPr/>
      </p:nvGrpSpPr>
      <p:grpSpPr>
        <a:xfrm>
          <a:off x="0" y="0"/>
          <a:ext cx="0" cy="0"/>
          <a:chOff x="0" y="0"/>
          <a:chExt cx="0" cy="0"/>
        </a:xfrm>
      </p:grpSpPr>
      <p:sp>
        <p:nvSpPr>
          <p:cNvPr id="2" name="Line"/>
          <p:cNvSpPr/>
          <p:nvPr/>
        </p:nvSpPr>
        <p:spPr>
          <a:xfrm>
            <a:off x="1270000" y="1280221"/>
            <a:ext cx="21844000" cy="1"/>
          </a:xfrm>
          <a:prstGeom prst="line">
            <a:avLst/>
          </a:prstGeom>
          <a:ln w="12700">
            <a:solidFill>
              <a:srgbClr val="000000"/>
            </a:solidFill>
            <a:miter lim="400000"/>
          </a:ln>
        </p:spPr>
        <p:txBody>
          <a:bodyPr lIns="0" tIns="0" rIns="0" bIns="0"/>
          <a:lstStyle/>
          <a:p>
            <a:endParaRPr/>
          </a:p>
        </p:txBody>
      </p:sp>
      <p:sp>
        <p:nvSpPr>
          <p:cNvPr id="3" name="Title Text"/>
          <p:cNvSpPr txBox="1">
            <a:spLocks noGrp="1"/>
          </p:cNvSpPr>
          <p:nvPr>
            <p:ph type="title"/>
          </p:nvPr>
        </p:nvSpPr>
        <p:spPr>
          <a:xfrm>
            <a:off x="1270000" y="381000"/>
            <a:ext cx="20688300" cy="90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19200" y="1524000"/>
            <a:ext cx="21869400" cy="11582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2pPr>
              <a:buFont typeface="Gill Sans"/>
              <a:tabLst>
                <a:tab pos="2476500" algn="l"/>
              </a:tabLst>
            </a:lvl2pPr>
            <a:lvl3pPr>
              <a:tabLst>
                <a:tab pos="3035300" algn="l"/>
              </a:tabLst>
              <a:defRPr i="1"/>
            </a:lvl3pPr>
            <a:lvl4pPr>
              <a:buFont typeface="Gill Sans"/>
              <a:tabLst>
                <a:tab pos="3721100" algn="l"/>
              </a:tabLst>
            </a:lvl4pPr>
            <a:lvl5pPr>
              <a:buFont typeface="Gill Sans"/>
              <a:tabLst>
                <a:tab pos="4368800" algn="l"/>
              </a:tabLst>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700128" y="13066304"/>
            <a:ext cx="393701" cy="431801"/>
          </a:xfrm>
          <a:prstGeom prst="rect">
            <a:avLst/>
          </a:prstGeom>
          <a:ln w="12700">
            <a:miter lim="400000"/>
          </a:ln>
        </p:spPr>
        <p:txBody>
          <a:bodyPr wrap="none" lIns="38100" tIns="38100" rIns="38100" bIns="38100">
            <a:spAutoFit/>
          </a:bodyPr>
          <a:lstStyle>
            <a:lvl1pPr algn="ctr" defTabSz="647700">
              <a:lnSpc>
                <a:spcPts val="2800"/>
              </a:lnSpc>
              <a:tabLst>
                <a:tab pos="1511300" algn="l"/>
              </a:tabLst>
              <a:defRPr sz="2400">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ransition spd="med"/>
  <p:txStyles>
    <p:titleStyle>
      <a:lvl1pPr marL="0" marR="0" indent="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1pPr>
      <a:lvl2pPr marL="0" marR="0" indent="228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2pPr>
      <a:lvl3pPr marL="0" marR="0" indent="457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3pPr>
      <a:lvl4pPr marL="0" marR="0" indent="685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4pPr>
      <a:lvl5pPr marL="0" marR="0" indent="9144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5pPr>
      <a:lvl6pPr marL="0" marR="0" indent="11430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6pPr>
      <a:lvl7pPr marL="0" marR="0" indent="13716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7pPr>
      <a:lvl8pPr marL="0" marR="0" indent="16002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8pPr>
      <a:lvl9pPr marL="0" marR="0" indent="1828800" algn="l" defTabSz="647700" rtl="0" latinLnBrk="0">
        <a:lnSpc>
          <a:spcPts val="5000"/>
        </a:lnSpc>
        <a:spcBef>
          <a:spcPts val="300"/>
        </a:spcBef>
        <a:spcAft>
          <a:spcPts val="0"/>
        </a:spcAft>
        <a:buClrTx/>
        <a:buSzTx/>
        <a:buFontTx/>
        <a:buNone/>
        <a:tabLst>
          <a:tab pos="1714500" algn="l"/>
        </a:tabLst>
        <a:defRPr sz="4200" b="0" i="0" u="none" strike="noStrike" cap="none" spc="0" baseline="0">
          <a:ln>
            <a:noFill/>
          </a:ln>
          <a:solidFill>
            <a:srgbClr val="000000"/>
          </a:solidFill>
          <a:uFillTx/>
          <a:latin typeface="+mn-lt"/>
          <a:ea typeface="+mn-ea"/>
          <a:cs typeface="+mn-cs"/>
          <a:sym typeface="Futura"/>
        </a:defRPr>
      </a:lvl9pPr>
    </p:titleStyle>
    <p:bodyStyle>
      <a:lvl1pPr marL="0" marR="0" indent="889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1pPr>
      <a:lvl2pPr marL="760379" marR="0" indent="-3031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2pPr>
      <a:lvl3pPr marL="0" marR="0" indent="1422400" algn="l" defTabSz="647700" rtl="0" latinLnBrk="0">
        <a:lnSpc>
          <a:spcPts val="4300"/>
        </a:lnSpc>
        <a:spcBef>
          <a:spcPts val="1800"/>
        </a:spcBef>
        <a:spcAft>
          <a:spcPts val="0"/>
        </a:spcAft>
        <a:buClrTx/>
        <a:buSzTx/>
        <a:buFontTx/>
        <a:buNone/>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3pPr>
      <a:lvl4pPr marL="2004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4pPr>
      <a:lvl5pPr marL="24621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5pPr>
      <a:lvl6pPr marL="28177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6pPr>
      <a:lvl7pPr marL="31733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7pPr>
      <a:lvl8pPr marL="35289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8pPr>
      <a:lvl9pPr marL="3884579" marR="0" indent="-341279" algn="l" defTabSz="647700" rtl="0" latinLnBrk="0">
        <a:lnSpc>
          <a:spcPts val="4300"/>
        </a:lnSpc>
        <a:spcBef>
          <a:spcPts val="1800"/>
        </a:spcBef>
        <a:spcAft>
          <a:spcPts val="0"/>
        </a:spcAft>
        <a:buClrTx/>
        <a:buSzPct val="104428"/>
        <a:buFontTx/>
        <a:buChar char="•"/>
        <a:tabLst>
          <a:tab pos="1168400" algn="l"/>
        </a:tabLst>
        <a:defRPr sz="3600" b="0" i="0" u="none" strike="noStrike" cap="none" spc="0" baseline="0">
          <a:ln>
            <a:noFill/>
          </a:ln>
          <a:solidFill>
            <a:srgbClr val="000000"/>
          </a:solidFill>
          <a:uFillTx/>
          <a:latin typeface="Lucida Sans"/>
          <a:ea typeface="Lucida Sans"/>
          <a:cs typeface="Lucida Sans"/>
          <a:sym typeface="Lucida Sans"/>
        </a:defRPr>
      </a:lvl9pPr>
    </p:bodyStyle>
    <p:otherStyle>
      <a:lvl1pPr marL="0" marR="0" indent="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647700" latinLnBrk="0">
        <a:lnSpc>
          <a:spcPts val="2800"/>
        </a:lnSpc>
        <a:spcBef>
          <a:spcPts val="0"/>
        </a:spcBef>
        <a:spcAft>
          <a:spcPts val="0"/>
        </a:spcAft>
        <a:buClrTx/>
        <a:buSzTx/>
        <a:buFontTx/>
        <a:buNone/>
        <a:tabLst>
          <a:tab pos="1511300" algn="l"/>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notesSlide" Target="../notesSlides/notesSlide11.xml"/><Relationship Id="rId7" Type="http://schemas.openxmlformats.org/officeDocument/2006/relationships/image" Target="../media/image5.png"/><Relationship Id="rId12" Type="http://schemas.openxmlformats.org/officeDocument/2006/relationships/customXml" Target="../ink/ink4.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customXml" Target="../ink/ink1.xml"/><Relationship Id="rId11" Type="http://schemas.openxmlformats.org/officeDocument/2006/relationships/image" Target="../media/image7.png"/><Relationship Id="rId5" Type="http://schemas.openxmlformats.org/officeDocument/2006/relationships/image" Target="../media/image3.wmf"/><Relationship Id="rId10" Type="http://schemas.openxmlformats.org/officeDocument/2006/relationships/customXml" Target="../ink/ink3.xml"/><Relationship Id="rId4" Type="http://schemas.openxmlformats.org/officeDocument/2006/relationships/oleObject" Target="../embeddings/oleObject6.bin"/><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3.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2.png"/><Relationship Id="rId3" Type="http://schemas.openxmlformats.org/officeDocument/2006/relationships/notesSlide" Target="../notesSlides/notesSlide13.xml"/><Relationship Id="rId7" Type="http://schemas.openxmlformats.org/officeDocument/2006/relationships/image" Target="../media/image9.png"/><Relationship Id="rId12" Type="http://schemas.openxmlformats.org/officeDocument/2006/relationships/customXml" Target="../ink/ink8.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customXml" Target="../ink/ink5.xml"/><Relationship Id="rId11" Type="http://schemas.openxmlformats.org/officeDocument/2006/relationships/image" Target="../media/image11.png"/><Relationship Id="rId5" Type="http://schemas.openxmlformats.org/officeDocument/2006/relationships/image" Target="../media/image3.wmf"/><Relationship Id="rId15" Type="http://schemas.openxmlformats.org/officeDocument/2006/relationships/image" Target="../media/image13.png"/><Relationship Id="rId10" Type="http://schemas.openxmlformats.org/officeDocument/2006/relationships/customXml" Target="../ink/ink7.xml"/><Relationship Id="rId4" Type="http://schemas.openxmlformats.org/officeDocument/2006/relationships/oleObject" Target="../embeddings/oleObject8.bin"/><Relationship Id="rId9" Type="http://schemas.openxmlformats.org/officeDocument/2006/relationships/image" Target="../media/image10.png"/><Relationship Id="rId14" Type="http://schemas.openxmlformats.org/officeDocument/2006/relationships/customXml" Target="../ink/ink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3.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wmf"/><Relationship Id="rId5" Type="http://schemas.openxmlformats.org/officeDocument/2006/relationships/oleObject" Target="../embeddings/oleObject11.bin"/><Relationship Id="rId4" Type="http://schemas.openxmlformats.org/officeDocument/2006/relationships/image" Target="../media/image6.jp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7.w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unsplash.com/search/photos/dog-party?utm_source=unsplash&amp;utm_medium=referral&amp;utm_content=creditCopyText" TargetMode="External"/><Relationship Id="rId4" Type="http://schemas.openxmlformats.org/officeDocument/2006/relationships/hyperlink" Target="https://unsplash.com/@sageforest?utm_source=unsplash&amp;utm_medium=referral&amp;utm_content=creditCopyText"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0.xml"/><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9.wmf"/><Relationship Id="rId5" Type="http://schemas.openxmlformats.org/officeDocument/2006/relationships/oleObject" Target="../embeddings/oleObject13.bin"/><Relationship Id="rId4" Type="http://schemas.openxmlformats.org/officeDocument/2006/relationships/image" Target="../media/image6.jpg"/></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unsplash.com/search/photos/yoga-class?utm_source=unsplash&amp;utm_medium=referral&amp;utm_content=creditCopyText" TargetMode="External"/><Relationship Id="rId4" Type="http://schemas.openxmlformats.org/officeDocument/2006/relationships/hyperlink" Target="https://unsplash.com/@anniespratt?utm_source=unsplash&amp;utm_medium=referral&amp;utm_content=creditCopyTex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br>
              <a:rPr lang="en-US" dirty="0"/>
            </a:br>
            <a:r>
              <a:rPr lang="en-US" sz="2400" dirty="0"/>
              <a:t>CSCI 170 Fall </a:t>
            </a:r>
            <a:r>
              <a:rPr lang="en-US" sz="2400" dirty="0" smtClean="0"/>
              <a:t>2021 </a:t>
            </a:r>
            <a:r>
              <a:rPr lang="en-US" sz="2400" dirty="0"/>
              <a:t>Lecture </a:t>
            </a:r>
            <a:r>
              <a:rPr lang="en-US" sz="2400" dirty="0" smtClean="0"/>
              <a:t>2</a:t>
            </a:r>
            <a:r>
              <a:rPr lang="en-US" sz="2400" dirty="0"/>
              <a:t/>
            </a:r>
            <a:br>
              <a:rPr lang="en-US" sz="2400" dirty="0"/>
            </a:br>
            <a:r>
              <a:rPr lang="en-US" sz="2400" dirty="0"/>
              <a:t>Sandra Batista</a:t>
            </a:r>
            <a:r>
              <a:rPr lang="en-US" dirty="0"/>
              <a:t/>
            </a:r>
            <a:br>
              <a:rPr lang="en-US" dirty="0"/>
            </a:br>
            <a:endParaRPr lang="en-US" dirty="0"/>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
        <p:nvSpPr>
          <p:cNvPr id="2" name="Rectangle 1">
            <a:extLst>
              <a:ext uri="{FF2B5EF4-FFF2-40B4-BE49-F238E27FC236}">
                <a16:creationId xmlns:a16="http://schemas.microsoft.com/office/drawing/2014/main" id="{3EE9B988-EB5E-4DEA-8F2B-6E6243450485}"/>
              </a:ext>
            </a:extLst>
          </p:cNvPr>
          <p:cNvSpPr/>
          <p:nvPr/>
        </p:nvSpPr>
        <p:spPr>
          <a:xfrm>
            <a:off x="676949" y="12418368"/>
            <a:ext cx="12192000" cy="830997"/>
          </a:xfrm>
          <a:prstGeom prst="rect">
            <a:avLst/>
          </a:prstGeom>
        </p:spPr>
        <p:txBody>
          <a:bodyPr>
            <a:spAutoFit/>
          </a:bodyPr>
          <a:lstStyle/>
          <a:p>
            <a:r>
              <a:rPr lang="en-US" sz="2400" dirty="0"/>
              <a:t>Citation: Slides modified from slides from Harris Lewis from Harvard CS 20</a:t>
            </a:r>
          </a:p>
          <a:p>
            <a:r>
              <a:rPr lang="en-US" sz="2400" dirty="0"/>
              <a:t>https://www.seas.harvard.edu/courses/cs20/Schedule.html</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Powerset Practice Problem</a:t>
            </a:r>
            <a:endParaRPr dirty="0"/>
          </a:p>
        </p:txBody>
      </p:sp>
      <p:sp>
        <p:nvSpPr>
          <p:cNvPr id="235" name="public class Flip…"/>
          <p:cNvSpPr/>
          <p:nvPr/>
        </p:nvSpPr>
        <p:spPr>
          <a:xfrm>
            <a:off x="332690" y="1689100"/>
            <a:ext cx="22419734" cy="932050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For each of the following sets, write out every member of the entire set:</a:t>
            </a:r>
          </a:p>
          <a:p>
            <a:endParaRPr lang="en-US" sz="3200" dirty="0"/>
          </a:p>
          <a:p>
            <a:endParaRPr lang="en-US" sz="3200" dirty="0"/>
          </a:p>
          <a:p>
            <a:pPr marL="571500" indent="-571500">
              <a:buAutoNum type="romanLcParenR"/>
            </a:pPr>
            <a:r>
              <a:rPr lang="en-US" sz="3200" dirty="0"/>
              <a:t>P({</a:t>
            </a:r>
            <a:r>
              <a:rPr lang="en-US" sz="3200"/>
              <a:t>7,8,9</a:t>
            </a:r>
            <a:r>
              <a:rPr lang="en-US" sz="3200" smtClean="0"/>
              <a:t>}) – P({7,9})</a:t>
            </a:r>
            <a:endParaRPr lang="en-US" sz="3200" dirty="0"/>
          </a:p>
          <a:p>
            <a:pPr marL="571500" indent="-571500">
              <a:buAutoNum type="romanLcParenR"/>
            </a:pPr>
            <a:endParaRPr lang="en-US" sz="3200" dirty="0"/>
          </a:p>
          <a:p>
            <a:pPr marL="571500" indent="-571500">
              <a:buAutoNum type="romanLcParenR"/>
            </a:pPr>
            <a:endParaRPr lang="en-US" sz="3200" dirty="0"/>
          </a:p>
          <a:p>
            <a:pPr marL="571500" indent="-571500">
              <a:buAutoNum type="romanLcParenR"/>
            </a:pPr>
            <a:endParaRPr lang="en-US" sz="3200" dirty="0"/>
          </a:p>
          <a:p>
            <a:pPr marL="571500" indent="-571500">
              <a:buAutoNum type="romanLcParenR"/>
            </a:pPr>
            <a:r>
              <a:rPr lang="en-US" sz="3200" dirty="0"/>
              <a:t>P(</a:t>
            </a:r>
            <a:r>
              <a:rPr lang="en-US" sz="3200" dirty="0">
                <a:latin typeface="Helvetica" panose="020B0604020202020204" pitchFamily="34" charset="0"/>
                <a:cs typeface="Helvetica" panose="020B0604020202020204" pitchFamily="34" charset="0"/>
              </a:rPr>
              <a:t>∅) </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r>
              <a:rPr lang="en-US" sz="3200" dirty="0">
                <a:latin typeface="Helvetica" panose="020B0604020202020204" pitchFamily="34" charset="0"/>
                <a:cs typeface="Helvetica" panose="020B0604020202020204" pitchFamily="34" charset="0"/>
              </a:rPr>
              <a:t>P(P({2}))</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40516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Builder</a:t>
            </a:r>
            <a:endParaRPr dirty="0"/>
          </a:p>
        </p:txBody>
      </p:sp>
      <p:sp>
        <p:nvSpPr>
          <p:cNvPr id="163" name="Control flow…"/>
          <p:cNvSpPr txBox="1">
            <a:spLocks noGrp="1"/>
          </p:cNvSpPr>
          <p:nvPr>
            <p:ph type="body" sz="quarter" idx="1"/>
          </p:nvPr>
        </p:nvSpPr>
        <p:spPr>
          <a:xfrm>
            <a:off x="1270000" y="1705304"/>
            <a:ext cx="17065297" cy="4585138"/>
          </a:xfrm>
          <a:prstGeom prst="rect">
            <a:avLst/>
          </a:prstGeom>
        </p:spPr>
        <p:txBody>
          <a:bodyPr/>
          <a:lstStyle/>
          <a:p>
            <a:pPr marL="571500" indent="-571500">
              <a:buFont typeface="Arial" panose="020B0604020202020204" pitchFamily="34" charset="0"/>
              <a:buChar char="•"/>
            </a:pPr>
            <a:r>
              <a:rPr lang="en-US" dirty="0">
                <a:solidFill>
                  <a:srgbClr val="0070C0"/>
                </a:solidFill>
                <a:latin typeface="Chalkboard"/>
                <a:cs typeface="Chalkboard"/>
              </a:rPr>
              <a:t>Let U be the universal set of all possible elements.</a:t>
            </a:r>
          </a:p>
          <a:p>
            <a:pPr marL="571500" indent="-571500">
              <a:buFont typeface="Arial" panose="020B0604020202020204" pitchFamily="34" charset="0"/>
              <a:buChar char="•"/>
            </a:pPr>
            <a:r>
              <a:rPr lang="en-US" dirty="0">
                <a:solidFill>
                  <a:srgbClr val="0070C0"/>
                </a:solidFill>
                <a:latin typeface="Chalkboard"/>
                <a:cs typeface="Chalkboard"/>
              </a:rPr>
              <a:t>Let P(x) be a predicate or a condition that for all elements x in the universal set U is either true or false.</a:t>
            </a:r>
          </a:p>
          <a:p>
            <a:pPr marL="571500" indent="-571500">
              <a:buFont typeface="Arial" panose="020B0604020202020204" pitchFamily="34" charset="0"/>
              <a:buChar char="•"/>
            </a:pPr>
            <a:r>
              <a:rPr lang="en-US" dirty="0">
                <a:solidFill>
                  <a:srgbClr val="0070C0"/>
                </a:solidFill>
                <a:latin typeface="Chalkboard"/>
                <a:cs typeface="Chalkboard"/>
              </a:rPr>
              <a:t>Set Abstraction Notation specifies the set of elements of A of which P is true:</a:t>
            </a:r>
          </a:p>
          <a:p>
            <a:pPr lvl="1"/>
            <a:r>
              <a:rPr lang="en-US" dirty="0">
                <a:solidFill>
                  <a:srgbClr val="0070C0"/>
                </a:solidFill>
                <a:latin typeface="Chalkboard"/>
                <a:cs typeface="Chalkboard"/>
              </a:rPr>
              <a:t>{x ∈U: P(x)} or {x ∈U| P(x)}</a:t>
            </a: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2159876" y="7135648"/>
            <a:ext cx="15339848" cy="7478970"/>
          </a:xfrm>
          <a:prstGeom prst="rect">
            <a:avLst/>
          </a:prstGeom>
        </p:spPr>
        <p:txBody>
          <a:bodyPr wrap="square">
            <a:spAutoFit/>
          </a:bodyPr>
          <a:lstStyle/>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Let E be the set of even numbers:</a:t>
            </a:r>
          </a:p>
          <a:p>
            <a:r>
              <a:rPr lang="en-US" sz="3600" dirty="0">
                <a:latin typeface="Chalkboard"/>
                <a:cs typeface="Chalkboard"/>
              </a:rPr>
              <a:t>		E = {n ∈ Z : n%2 = 0}</a:t>
            </a:r>
          </a:p>
          <a:p>
            <a:endParaRPr lang="en-US" sz="3600" dirty="0">
              <a:latin typeface="Chalkboard"/>
              <a:cs typeface="Chalkboard"/>
            </a:endParaRPr>
          </a:p>
          <a:p>
            <a:r>
              <a:rPr lang="en-US" sz="3600" dirty="0">
                <a:latin typeface="Chalkboard"/>
                <a:cs typeface="Chalkboard"/>
              </a:rPr>
              <a:t>Let O be the set of odd numbers:</a:t>
            </a:r>
          </a:p>
          <a:p>
            <a:r>
              <a:rPr lang="en-US" sz="3600" dirty="0">
                <a:latin typeface="Chalkboard"/>
                <a:cs typeface="Chalkboard"/>
              </a:rPr>
              <a:t>		O = {n ∈ Z | n % 2 = 1}</a:t>
            </a:r>
          </a:p>
          <a:p>
            <a:endParaRPr lang="en-US" sz="3600" dirty="0">
              <a:latin typeface="Chalkboard"/>
              <a:cs typeface="Chalkboard"/>
            </a:endParaRPr>
          </a:p>
          <a:p>
            <a:r>
              <a:rPr lang="en-US" sz="3600" dirty="0">
                <a:latin typeface="Chalkboard"/>
                <a:cs typeface="Chalkboard"/>
              </a:rPr>
              <a:t>Let P be the set of prime numbers:</a:t>
            </a:r>
          </a:p>
          <a:p>
            <a:r>
              <a:rPr lang="en-US" sz="3600" dirty="0">
                <a:latin typeface="Chalkboard"/>
                <a:cs typeface="Chalkboard"/>
              </a:rPr>
              <a:t>		P =  {n ∈ Z : n is prime}</a:t>
            </a:r>
          </a:p>
          <a:p>
            <a:endParaRPr lang="en-US" sz="3600" dirty="0">
              <a:latin typeface="Chalkboard"/>
              <a:cs typeface="Chalkboard"/>
            </a:endParaRPr>
          </a:p>
          <a:p>
            <a:endParaRPr lang="en-US" sz="3600" dirty="0">
              <a:latin typeface="Chalkboard"/>
              <a:cs typeface="Chalkboard"/>
            </a:endParaRP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7720"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1192352-06EC-4F0D-849B-0E05B3E39A6E}"/>
              </a:ext>
            </a:extLst>
          </p:cNvPr>
          <p:cNvSpPr/>
          <p:nvPr/>
        </p:nvSpPr>
        <p:spPr>
          <a:xfrm>
            <a:off x="9766300" y="8271244"/>
            <a:ext cx="12192000" cy="646331"/>
          </a:xfrm>
          <a:prstGeom prst="rect">
            <a:avLst/>
          </a:prstGeom>
        </p:spPr>
        <p:txBody>
          <a:bodyPr>
            <a:spAutoFit/>
          </a:bodyPr>
          <a:lstStyle/>
          <a:p>
            <a:r>
              <a:rPr lang="en-US" sz="3600" dirty="0">
                <a:solidFill>
                  <a:srgbClr val="00B050"/>
                </a:solidFill>
                <a:latin typeface="Chalkboard"/>
                <a:cs typeface="Chalkboard"/>
              </a:rPr>
              <a:t>P(n) is the condition n % 2 = 0,     28 ∈ E       </a:t>
            </a:r>
            <a:r>
              <a:rPr lang="en-US" sz="3600" dirty="0">
                <a:solidFill>
                  <a:srgbClr val="FF0000"/>
                </a:solidFill>
                <a:latin typeface="Chalkboard"/>
                <a:cs typeface="Chalkboard"/>
              </a:rPr>
              <a:t>27 ∉ E   </a:t>
            </a:r>
            <a:endParaRPr lang="en-US" dirty="0">
              <a:solidFill>
                <a:srgbClr val="FF0000"/>
              </a:solidFill>
              <a:latin typeface="Chalkboard"/>
              <a:cs typeface="Chalkboard"/>
            </a:endParaRPr>
          </a:p>
        </p:txBody>
      </p:sp>
      <p:sp>
        <p:nvSpPr>
          <p:cNvPr id="9" name="Rectangle 8">
            <a:extLst>
              <a:ext uri="{FF2B5EF4-FFF2-40B4-BE49-F238E27FC236}">
                <a16:creationId xmlns:a16="http://schemas.microsoft.com/office/drawing/2014/main" id="{11D808AE-6FA4-44CC-9EC5-505369EE6A19}"/>
              </a:ext>
            </a:extLst>
          </p:cNvPr>
          <p:cNvSpPr/>
          <p:nvPr/>
        </p:nvSpPr>
        <p:spPr>
          <a:xfrm>
            <a:off x="9829800" y="9762781"/>
            <a:ext cx="12192000" cy="646331"/>
          </a:xfrm>
          <a:prstGeom prst="rect">
            <a:avLst/>
          </a:prstGeom>
        </p:spPr>
        <p:txBody>
          <a:bodyPr>
            <a:spAutoFit/>
          </a:bodyPr>
          <a:lstStyle/>
          <a:p>
            <a:r>
              <a:rPr lang="en-US" sz="3600" dirty="0">
                <a:solidFill>
                  <a:srgbClr val="00B050"/>
                </a:solidFill>
                <a:latin typeface="Chalkboard"/>
                <a:cs typeface="Chalkboard"/>
              </a:rPr>
              <a:t>P(n) is the condition n % 2 = 1,     31 ∈ O       </a:t>
            </a:r>
            <a:r>
              <a:rPr lang="en-US" sz="3600" dirty="0">
                <a:solidFill>
                  <a:srgbClr val="FF0000"/>
                </a:solidFill>
                <a:latin typeface="Chalkboard"/>
                <a:cs typeface="Chalkboard"/>
              </a:rPr>
              <a:t>30 ∉ O   </a:t>
            </a:r>
            <a:endParaRPr lang="en-US" dirty="0">
              <a:solidFill>
                <a:srgbClr val="FF0000"/>
              </a:solidFill>
              <a:latin typeface="Chalkboard"/>
              <a:cs typeface="Chalkboard"/>
            </a:endParaRPr>
          </a:p>
        </p:txBody>
      </p:sp>
      <p:sp>
        <p:nvSpPr>
          <p:cNvPr id="10" name="Rectangle 9">
            <a:extLst>
              <a:ext uri="{FF2B5EF4-FFF2-40B4-BE49-F238E27FC236}">
                <a16:creationId xmlns:a16="http://schemas.microsoft.com/office/drawing/2014/main" id="{2359FECD-597B-4089-8C91-A353327C52A6}"/>
              </a:ext>
            </a:extLst>
          </p:cNvPr>
          <p:cNvSpPr/>
          <p:nvPr/>
        </p:nvSpPr>
        <p:spPr>
          <a:xfrm>
            <a:off x="10032124" y="11442122"/>
            <a:ext cx="12192000" cy="646331"/>
          </a:xfrm>
          <a:prstGeom prst="rect">
            <a:avLst/>
          </a:prstGeom>
        </p:spPr>
        <p:txBody>
          <a:bodyPr>
            <a:spAutoFit/>
          </a:bodyPr>
          <a:lstStyle/>
          <a:p>
            <a:r>
              <a:rPr lang="en-US" sz="3600" dirty="0">
                <a:solidFill>
                  <a:srgbClr val="00B050"/>
                </a:solidFill>
                <a:latin typeface="Chalkboard"/>
                <a:cs typeface="Chalkboard"/>
              </a:rPr>
              <a:t>P(n) is the condition n is prime,     7 ∈ P       </a:t>
            </a:r>
            <a:r>
              <a:rPr lang="en-US" sz="3600" dirty="0">
                <a:solidFill>
                  <a:srgbClr val="FF0000"/>
                </a:solidFill>
                <a:latin typeface="Chalkboard"/>
                <a:cs typeface="Chalkboard"/>
              </a:rPr>
              <a:t>28 ∉ P  </a:t>
            </a:r>
            <a:endParaRPr lang="en-US" dirty="0">
              <a:solidFill>
                <a:srgbClr val="FF0000"/>
              </a:solidFill>
              <a:latin typeface="Chalkboard"/>
              <a:cs typeface="Chalkboard"/>
            </a:endParaRPr>
          </a:p>
        </p:txBody>
      </p:sp>
    </p:spTree>
    <p:extLst>
      <p:ext uri="{BB962C8B-B14F-4D97-AF65-F5344CB8AC3E}">
        <p14:creationId xmlns:p14="http://schemas.microsoft.com/office/powerpoint/2010/main" val="73999590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b="1" dirty="0"/>
              <a:t>Set Operations</a:t>
            </a:r>
          </a:p>
          <a:p>
            <a:r>
              <a:rPr lang="en-US"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3267431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Union</a:t>
            </a:r>
            <a:endParaRPr dirty="0"/>
          </a:p>
        </p:txBody>
      </p:sp>
      <p:sp>
        <p:nvSpPr>
          <p:cNvPr id="163" name="Control flow…"/>
          <p:cNvSpPr txBox="1">
            <a:spLocks noGrp="1"/>
          </p:cNvSpPr>
          <p:nvPr>
            <p:ph type="body" sz="quarter" idx="1"/>
          </p:nvPr>
        </p:nvSpPr>
        <p:spPr>
          <a:xfrm>
            <a:off x="1270000" y="1705304"/>
            <a:ext cx="15599103" cy="1621220"/>
          </a:xfrm>
          <a:prstGeom prst="rect">
            <a:avLst/>
          </a:prstGeom>
        </p:spPr>
        <p:txBody>
          <a:bodyPr/>
          <a:lstStyle/>
          <a:p>
            <a:r>
              <a:rPr lang="en-US" dirty="0" err="1">
                <a:solidFill>
                  <a:srgbClr val="0070C0"/>
                </a:solidFill>
                <a:latin typeface="Chalkboard"/>
                <a:cs typeface="Chalkboard"/>
              </a:rPr>
              <a:t>x∈A</a:t>
            </a:r>
            <a:r>
              <a:rPr lang="en-US" sz="6400" dirty="0" err="1">
                <a:solidFill>
                  <a:srgbClr val="0070C0"/>
                </a:solidFill>
                <a:latin typeface="Chalkboard"/>
                <a:cs typeface="Chalkboard"/>
              </a:rPr>
              <a:t>∪</a:t>
            </a:r>
            <a:r>
              <a:rPr lang="en-US" dirty="0" err="1">
                <a:solidFill>
                  <a:srgbClr val="0070C0"/>
                </a:solidFill>
                <a:latin typeface="Chalkboard"/>
                <a:cs typeface="Chalkboard"/>
              </a:rPr>
              <a:t>B</a:t>
            </a:r>
            <a:r>
              <a:rPr lang="en-US" dirty="0">
                <a:solidFill>
                  <a:srgbClr val="0070C0"/>
                </a:solidFill>
                <a:latin typeface="Chalkboard"/>
                <a:cs typeface="Chalkboard"/>
              </a:rPr>
              <a:t>  if and only if  </a:t>
            </a:r>
            <a:r>
              <a:rPr lang="en-US" dirty="0" err="1">
                <a:solidFill>
                  <a:srgbClr val="0070C0"/>
                </a:solidFill>
                <a:latin typeface="Chalkboard"/>
                <a:cs typeface="Chalkboard"/>
              </a:rPr>
              <a:t>x∈A</a:t>
            </a:r>
            <a:r>
              <a:rPr lang="en-US" dirty="0">
                <a:solidFill>
                  <a:srgbClr val="0070C0"/>
                </a:solidFill>
                <a:latin typeface="Chalkboard"/>
                <a:cs typeface="Chalkboard"/>
              </a:rPr>
              <a:t> or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923877"/>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union of A and B, </a:t>
            </a:r>
            <a:r>
              <a:rPr lang="en-US" sz="3600" dirty="0">
                <a:solidFill>
                  <a:srgbClr val="0070C0"/>
                </a:solidFill>
                <a:latin typeface="Chalkboard"/>
                <a:cs typeface="Chalkboard"/>
              </a:rPr>
              <a:t>A</a:t>
            </a:r>
            <a:r>
              <a:rPr lang="en-US" sz="6400" dirty="0">
                <a:solidFill>
                  <a:srgbClr val="0070C0"/>
                </a:solidFill>
                <a:latin typeface="Chalkboard"/>
                <a:cs typeface="Chalkboard"/>
              </a:rPr>
              <a:t>∪</a:t>
            </a:r>
            <a:r>
              <a:rPr lang="en-US" sz="3600" dirty="0">
                <a:solidFill>
                  <a:srgbClr val="0070C0"/>
                </a:solidFill>
                <a:latin typeface="Chalkboard"/>
                <a:cs typeface="Chalkboard"/>
              </a:rPr>
              <a:t>B  = {1,2, 3, 4, 5}</a:t>
            </a:r>
            <a:r>
              <a:rPr lang="en-US" sz="3600" dirty="0">
                <a:latin typeface="Chalkboard"/>
                <a:cs typeface="Chalkboard"/>
              </a:rPr>
              <a:t>:</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6697"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27870214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Intersection</a:t>
            </a:r>
            <a:endParaRPr dirty="0"/>
          </a:p>
        </p:txBody>
      </p:sp>
      <p:sp>
        <p:nvSpPr>
          <p:cNvPr id="163" name="Control flow…"/>
          <p:cNvSpPr txBox="1">
            <a:spLocks noGrp="1"/>
          </p:cNvSpPr>
          <p:nvPr>
            <p:ph type="body" sz="quarter" idx="1"/>
          </p:nvPr>
        </p:nvSpPr>
        <p:spPr>
          <a:xfrm>
            <a:off x="1664138" y="1616607"/>
            <a:ext cx="15599103" cy="1621220"/>
          </a:xfrm>
          <a:prstGeom prst="rect">
            <a:avLst/>
          </a:prstGeom>
        </p:spPr>
        <p:txBody>
          <a:bodyPr/>
          <a:lstStyle/>
          <a:p>
            <a:r>
              <a:rPr lang="en-US" dirty="0" err="1">
                <a:solidFill>
                  <a:srgbClr val="0070C0"/>
                </a:solidFill>
                <a:latin typeface="Chalkboard"/>
                <a:cs typeface="Chalkboard"/>
              </a:rPr>
              <a:t>x∈A</a:t>
            </a:r>
            <a:r>
              <a:rPr lang="en-US" sz="6400" dirty="0" err="1">
                <a:solidFill>
                  <a:srgbClr val="0070C0"/>
                </a:solidFill>
                <a:latin typeface="Chalkboard"/>
                <a:cs typeface="Chalkboard"/>
              </a:rPr>
              <a:t>∩</a:t>
            </a:r>
            <a:r>
              <a:rPr lang="en-US" dirty="0" err="1">
                <a:solidFill>
                  <a:srgbClr val="0070C0"/>
                </a:solidFill>
                <a:latin typeface="Chalkboard"/>
                <a:cs typeface="Chalkboard"/>
              </a:rPr>
              <a:t>B</a:t>
            </a:r>
            <a:r>
              <a:rPr lang="en-US" dirty="0">
                <a:solidFill>
                  <a:srgbClr val="0070C0"/>
                </a:solidFill>
                <a:latin typeface="Chalkboard"/>
                <a:cs typeface="Chalkboard"/>
              </a:rPr>
              <a:t> if and only if </a:t>
            </a:r>
            <a:r>
              <a:rPr lang="en-US" dirty="0" err="1">
                <a:solidFill>
                  <a:srgbClr val="0070C0"/>
                </a:solidFill>
                <a:latin typeface="Chalkboard"/>
                <a:cs typeface="Chalkboard"/>
              </a:rPr>
              <a:t>x∈A</a:t>
            </a:r>
            <a:r>
              <a:rPr lang="en-US" dirty="0">
                <a:solidFill>
                  <a:srgbClr val="0070C0"/>
                </a:solidFill>
                <a:latin typeface="Chalkboard"/>
                <a:cs typeface="Chalkboard"/>
              </a:rPr>
              <a:t> and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b="1"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923877"/>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intersection of A and B, </a:t>
            </a:r>
            <a:r>
              <a:rPr lang="en-US" sz="3600" dirty="0">
                <a:solidFill>
                  <a:srgbClr val="0070C0"/>
                </a:solidFill>
                <a:latin typeface="Chalkboard"/>
                <a:cs typeface="Chalkboard"/>
              </a:rPr>
              <a:t>A</a:t>
            </a:r>
            <a:r>
              <a:rPr lang="en-US" sz="6400" dirty="0">
                <a:solidFill>
                  <a:srgbClr val="0070C0"/>
                </a:solidFill>
                <a:latin typeface="Chalkboard"/>
                <a:cs typeface="Chalkboard"/>
              </a:rPr>
              <a:t>∩</a:t>
            </a:r>
            <a:r>
              <a:rPr lang="en-US" sz="3600" dirty="0">
                <a:solidFill>
                  <a:srgbClr val="0070C0"/>
                </a:solidFill>
                <a:latin typeface="Chalkboard"/>
                <a:cs typeface="Chalkboard"/>
              </a:rPr>
              <a:t>B = {3}</a:t>
            </a:r>
            <a:r>
              <a:rPr lang="en-US" sz="3600" dirty="0">
                <a:latin typeface="Chalkboard"/>
                <a:cs typeface="Chalkboard"/>
              </a:rPr>
              <a:t>:</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8739"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13AC60E-C664-4465-AF6C-C0EF20CFAAF0}"/>
                  </a:ext>
                </a:extLst>
              </p14:cNvPr>
              <p14:cNvContentPartPr/>
              <p14:nvPr/>
            </p14:nvContentPartPr>
            <p14:xfrm>
              <a:off x="9626460" y="8609070"/>
              <a:ext cx="986040" cy="1504080"/>
            </p14:xfrm>
          </p:contentPart>
        </mc:Choice>
        <mc:Fallback xmlns="">
          <p:pic>
            <p:nvPicPr>
              <p:cNvPr id="7" name="Ink 6">
                <a:extLst>
                  <a:ext uri="{FF2B5EF4-FFF2-40B4-BE49-F238E27FC236}">
                    <a16:creationId xmlns:a16="http://schemas.microsoft.com/office/drawing/2014/main" id="{713AC60E-C664-4465-AF6C-C0EF20CFAAF0}"/>
                  </a:ext>
                </a:extLst>
              </p:cNvPr>
              <p:cNvPicPr/>
              <p:nvPr/>
            </p:nvPicPr>
            <p:blipFill>
              <a:blip r:embed="rId7"/>
              <a:stretch>
                <a:fillRect/>
              </a:stretch>
            </p:blipFill>
            <p:spPr>
              <a:xfrm>
                <a:off x="9572820" y="8501430"/>
                <a:ext cx="1093680" cy="171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128FACB-6140-4F62-AACB-3C669535D931}"/>
                  </a:ext>
                </a:extLst>
              </p14:cNvPr>
              <p14:cNvContentPartPr/>
              <p14:nvPr/>
            </p14:nvContentPartPr>
            <p14:xfrm>
              <a:off x="9722580" y="9331950"/>
              <a:ext cx="692280" cy="1692360"/>
            </p14:xfrm>
          </p:contentPart>
        </mc:Choice>
        <mc:Fallback xmlns="">
          <p:pic>
            <p:nvPicPr>
              <p:cNvPr id="10" name="Ink 9">
                <a:extLst>
                  <a:ext uri="{FF2B5EF4-FFF2-40B4-BE49-F238E27FC236}">
                    <a16:creationId xmlns:a16="http://schemas.microsoft.com/office/drawing/2014/main" id="{1128FACB-6140-4F62-AACB-3C669535D931}"/>
                  </a:ext>
                </a:extLst>
              </p:cNvPr>
              <p:cNvPicPr/>
              <p:nvPr/>
            </p:nvPicPr>
            <p:blipFill>
              <a:blip r:embed="rId9"/>
              <a:stretch>
                <a:fillRect/>
              </a:stretch>
            </p:blipFill>
            <p:spPr>
              <a:xfrm>
                <a:off x="9668580" y="9224310"/>
                <a:ext cx="799920" cy="190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97B2EDE0-57A1-4069-8A85-06A7376317A4}"/>
                  </a:ext>
                </a:extLst>
              </p14:cNvPr>
              <p14:cNvContentPartPr/>
              <p14:nvPr/>
            </p14:nvContentPartPr>
            <p14:xfrm>
              <a:off x="9561300" y="8610150"/>
              <a:ext cx="1224360" cy="3194280"/>
            </p14:xfrm>
          </p:contentPart>
        </mc:Choice>
        <mc:Fallback xmlns="">
          <p:pic>
            <p:nvPicPr>
              <p:cNvPr id="21" name="Ink 20">
                <a:extLst>
                  <a:ext uri="{FF2B5EF4-FFF2-40B4-BE49-F238E27FC236}">
                    <a16:creationId xmlns:a16="http://schemas.microsoft.com/office/drawing/2014/main" id="{97B2EDE0-57A1-4069-8A85-06A7376317A4}"/>
                  </a:ext>
                </a:extLst>
              </p:cNvPr>
              <p:cNvPicPr/>
              <p:nvPr/>
            </p:nvPicPr>
            <p:blipFill>
              <a:blip r:embed="rId11"/>
              <a:stretch>
                <a:fillRect/>
              </a:stretch>
            </p:blipFill>
            <p:spPr>
              <a:xfrm>
                <a:off x="9507300" y="8502510"/>
                <a:ext cx="1332000" cy="340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F40316B2-3961-492F-BD99-01E5938EE238}"/>
                  </a:ext>
                </a:extLst>
              </p14:cNvPr>
              <p14:cNvContentPartPr/>
              <p14:nvPr/>
            </p14:nvContentPartPr>
            <p14:xfrm>
              <a:off x="9408300" y="8974470"/>
              <a:ext cx="1262520" cy="2602440"/>
            </p14:xfrm>
          </p:contentPart>
        </mc:Choice>
        <mc:Fallback xmlns="">
          <p:pic>
            <p:nvPicPr>
              <p:cNvPr id="22" name="Ink 21">
                <a:extLst>
                  <a:ext uri="{FF2B5EF4-FFF2-40B4-BE49-F238E27FC236}">
                    <a16:creationId xmlns:a16="http://schemas.microsoft.com/office/drawing/2014/main" id="{F40316B2-3961-492F-BD99-01E5938EE238}"/>
                  </a:ext>
                </a:extLst>
              </p:cNvPr>
              <p:cNvPicPr/>
              <p:nvPr/>
            </p:nvPicPr>
            <p:blipFill>
              <a:blip r:embed="rId13"/>
              <a:stretch>
                <a:fillRect/>
              </a:stretch>
            </p:blipFill>
            <p:spPr>
              <a:xfrm>
                <a:off x="9354660" y="8866470"/>
                <a:ext cx="1370160" cy="2818080"/>
              </a:xfrm>
              <a:prstGeom prst="rect">
                <a:avLst/>
              </a:prstGeom>
            </p:spPr>
          </p:pic>
        </mc:Fallback>
      </mc:AlternateContent>
    </p:spTree>
    <p:extLst>
      <p:ext uri="{BB962C8B-B14F-4D97-AF65-F5344CB8AC3E}">
        <p14:creationId xmlns:p14="http://schemas.microsoft.com/office/powerpoint/2010/main" val="7359766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Complement</a:t>
            </a:r>
            <a:endParaRPr dirty="0"/>
          </a:p>
        </p:txBody>
      </p:sp>
      <p:sp>
        <p:nvSpPr>
          <p:cNvPr id="163" name="Control flow…"/>
          <p:cNvSpPr txBox="1">
            <a:spLocks noGrp="1"/>
          </p:cNvSpPr>
          <p:nvPr>
            <p:ph type="body" sz="quarter" idx="1"/>
          </p:nvPr>
        </p:nvSpPr>
        <p:spPr>
          <a:xfrm>
            <a:off x="1270000" y="1705304"/>
            <a:ext cx="16465550" cy="1919998"/>
          </a:xfrm>
          <a:prstGeom prst="rect">
            <a:avLst/>
          </a:prstGeom>
        </p:spPr>
        <p:txBody>
          <a:bodyPr/>
          <a:lstStyle/>
          <a:p>
            <a:r>
              <a:rPr lang="en-US" dirty="0">
                <a:solidFill>
                  <a:srgbClr val="0070C0"/>
                </a:solidFill>
                <a:latin typeface="Chalkboard"/>
                <a:cs typeface="Chalkboard"/>
              </a:rPr>
              <a:t> x ∈ B </a:t>
            </a:r>
            <a:r>
              <a:rPr lang="en-US" sz="6400" b="1" dirty="0">
                <a:solidFill>
                  <a:srgbClr val="0070C0"/>
                </a:solidFill>
                <a:latin typeface="Chalkboard"/>
                <a:cs typeface="Chalkboard"/>
              </a:rPr>
              <a:t>̅</a:t>
            </a:r>
            <a:r>
              <a:rPr lang="en-US" dirty="0">
                <a:solidFill>
                  <a:srgbClr val="0070C0"/>
                </a:solidFill>
                <a:latin typeface="Chalkboard"/>
                <a:cs typeface="Chalkboard"/>
              </a:rPr>
              <a:t> if and if x </a:t>
            </a:r>
            <a:r>
              <a:rPr lang="en-US" b="1" dirty="0">
                <a:solidFill>
                  <a:srgbClr val="0070C0"/>
                </a:solidFill>
                <a:latin typeface="Chalkboard"/>
                <a:cs typeface="Chalkboard"/>
              </a:rPr>
              <a:t>∉ B</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492990"/>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the complement of B:</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9761"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chemeClr val="accent6">
              <a:lumMod val="40000"/>
              <a:lumOff val="6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2021326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Set Difference</a:t>
            </a:r>
            <a:endParaRPr dirty="0"/>
          </a:p>
        </p:txBody>
      </p:sp>
      <p:sp>
        <p:nvSpPr>
          <p:cNvPr id="163" name="Control flow…"/>
          <p:cNvSpPr txBox="1">
            <a:spLocks noGrp="1"/>
          </p:cNvSpPr>
          <p:nvPr>
            <p:ph type="body" sz="quarter" idx="1"/>
          </p:nvPr>
        </p:nvSpPr>
        <p:spPr>
          <a:xfrm>
            <a:off x="1270000" y="1705304"/>
            <a:ext cx="15951200" cy="2645054"/>
          </a:xfrm>
          <a:prstGeom prst="rect">
            <a:avLst/>
          </a:prstGeom>
        </p:spPr>
        <p:txBody>
          <a:bodyPr/>
          <a:lstStyle/>
          <a:p>
            <a:pPr lvl="1"/>
            <a:r>
              <a:rPr lang="en-US" dirty="0">
                <a:solidFill>
                  <a:srgbClr val="0070C0"/>
                </a:solidFill>
                <a:latin typeface="Chalkboard"/>
                <a:cs typeface="Chalkboard"/>
              </a:rPr>
              <a:t>X ∈ </a:t>
            </a:r>
            <a:r>
              <a:rPr lang="en-US" sz="6400" dirty="0">
                <a:solidFill>
                  <a:srgbClr val="0070C0"/>
                </a:solidFill>
                <a:latin typeface="Chalkboard"/>
                <a:cs typeface="Chalkboard"/>
              </a:rPr>
              <a:t>A\B</a:t>
            </a:r>
            <a:r>
              <a:rPr lang="en-US" dirty="0">
                <a:solidFill>
                  <a:srgbClr val="0070C0"/>
                </a:solidFill>
                <a:latin typeface="Chalkboard"/>
                <a:cs typeface="Chalkboard"/>
              </a:rPr>
              <a:t> if and only if x ∈ A and x </a:t>
            </a:r>
            <a:r>
              <a:rPr lang="en-US" b="1" dirty="0">
                <a:solidFill>
                  <a:srgbClr val="0070C0"/>
                </a:solidFill>
                <a:latin typeface="Chalkboard"/>
                <a:cs typeface="Chalkboard"/>
              </a:rPr>
              <a:t>∉ </a:t>
            </a:r>
            <a:r>
              <a:rPr lang="en-US" dirty="0">
                <a:solidFill>
                  <a:srgbClr val="0070C0"/>
                </a:solidFill>
                <a:latin typeface="Chalkboard"/>
                <a:cs typeface="Chalkboard"/>
              </a:rPr>
              <a:t>B</a:t>
            </a:r>
          </a:p>
          <a:p>
            <a:pPr lvl="1"/>
            <a:r>
              <a:rPr lang="en-US" sz="4400" dirty="0">
                <a:solidFill>
                  <a:srgbClr val="0070C0"/>
                </a:solidFill>
                <a:latin typeface="Chalkboard"/>
                <a:cs typeface="Chalkboard"/>
              </a:rPr>
              <a:t>Sometimes written A-B</a:t>
            </a:r>
          </a:p>
          <a:p>
            <a:pPr lvl="1"/>
            <a:r>
              <a:rPr lang="en-US" sz="4400" dirty="0">
                <a:solidFill>
                  <a:srgbClr val="0070C0"/>
                </a:solidFill>
                <a:latin typeface="Chalkboard"/>
                <a:cs typeface="Chalkboard"/>
              </a:rPr>
              <a:t>This set is the intersection of A and the complement of B</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5102649"/>
            <a:ext cx="15339848" cy="2492990"/>
          </a:xfrm>
          <a:prstGeom prst="rect">
            <a:avLst/>
          </a:prstGeom>
        </p:spPr>
        <p:txBody>
          <a:bodyPr wrap="square">
            <a:spAutoFit/>
          </a:bodyPr>
          <a:lstStyle/>
          <a:p>
            <a:r>
              <a:rPr lang="en-US" sz="3600" dirty="0">
                <a:latin typeface="Chalkboard"/>
                <a:cs typeface="Chalkboard"/>
              </a:rPr>
              <a:t>Example: Let A = {1,2,3} and B = {3, 4,5}</a:t>
            </a:r>
          </a:p>
          <a:p>
            <a:endParaRPr lang="en-US" sz="3600" dirty="0">
              <a:latin typeface="Chalkboard"/>
              <a:cs typeface="Chalkboard"/>
            </a:endParaRPr>
          </a:p>
          <a:p>
            <a:r>
              <a:rPr lang="en-US" sz="3600" dirty="0">
                <a:latin typeface="Chalkboard"/>
                <a:cs typeface="Chalkboard"/>
              </a:rPr>
              <a:t>Let’s consider the Venn Diagram of A\B in purple and B\A in blue:</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1806"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215117" y="7954635"/>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9324208" y="7827441"/>
            <a:ext cx="4579883" cy="4478666"/>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5AB3C58-2F2C-4220-9EE1-0627A88FA5DF}"/>
                  </a:ext>
                </a:extLst>
              </p14:cNvPr>
              <p14:cNvContentPartPr/>
              <p14:nvPr/>
            </p14:nvContentPartPr>
            <p14:xfrm>
              <a:off x="9733740" y="8610150"/>
              <a:ext cx="360" cy="360"/>
            </p14:xfrm>
          </p:contentPart>
        </mc:Choice>
        <mc:Fallback xmlns="">
          <p:pic>
            <p:nvPicPr>
              <p:cNvPr id="7" name="Ink 6">
                <a:extLst>
                  <a:ext uri="{FF2B5EF4-FFF2-40B4-BE49-F238E27FC236}">
                    <a16:creationId xmlns:a16="http://schemas.microsoft.com/office/drawing/2014/main" id="{05AB3C58-2F2C-4220-9EE1-0627A88FA5DF}"/>
                  </a:ext>
                </a:extLst>
              </p:cNvPr>
              <p:cNvPicPr/>
              <p:nvPr/>
            </p:nvPicPr>
            <p:blipFill>
              <a:blip r:embed="rId7"/>
              <a:stretch>
                <a:fillRect/>
              </a:stretch>
            </p:blipFill>
            <p:spPr>
              <a:xfrm>
                <a:off x="9643740" y="843051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A4A51BA1-2D45-42EA-8C78-49FAF6534287}"/>
                  </a:ext>
                </a:extLst>
              </p14:cNvPr>
              <p14:cNvContentPartPr/>
              <p14:nvPr/>
            </p14:nvContentPartPr>
            <p14:xfrm>
              <a:off x="6246420" y="8094270"/>
              <a:ext cx="3738240" cy="4212720"/>
            </p14:xfrm>
          </p:contentPart>
        </mc:Choice>
        <mc:Fallback xmlns="">
          <p:pic>
            <p:nvPicPr>
              <p:cNvPr id="10" name="Ink 9">
                <a:extLst>
                  <a:ext uri="{FF2B5EF4-FFF2-40B4-BE49-F238E27FC236}">
                    <a16:creationId xmlns:a16="http://schemas.microsoft.com/office/drawing/2014/main" id="{A4A51BA1-2D45-42EA-8C78-49FAF6534287}"/>
                  </a:ext>
                </a:extLst>
              </p:cNvPr>
              <p:cNvPicPr/>
              <p:nvPr/>
            </p:nvPicPr>
            <p:blipFill>
              <a:blip r:embed="rId9"/>
              <a:stretch>
                <a:fillRect/>
              </a:stretch>
            </p:blipFill>
            <p:spPr>
              <a:xfrm>
                <a:off x="6156780" y="7914630"/>
                <a:ext cx="3917880" cy="457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434D00F5-0221-405A-98A3-BFE64DBBA598}"/>
                  </a:ext>
                </a:extLst>
              </p14:cNvPr>
              <p14:cNvContentPartPr/>
              <p14:nvPr/>
            </p14:nvContentPartPr>
            <p14:xfrm>
              <a:off x="6133740" y="8057190"/>
              <a:ext cx="3620520" cy="4003200"/>
            </p14:xfrm>
          </p:contentPart>
        </mc:Choice>
        <mc:Fallback xmlns="">
          <p:pic>
            <p:nvPicPr>
              <p:cNvPr id="11" name="Ink 10">
                <a:extLst>
                  <a:ext uri="{FF2B5EF4-FFF2-40B4-BE49-F238E27FC236}">
                    <a16:creationId xmlns:a16="http://schemas.microsoft.com/office/drawing/2014/main" id="{434D00F5-0221-405A-98A3-BFE64DBBA598}"/>
                  </a:ext>
                </a:extLst>
              </p:cNvPr>
              <p:cNvPicPr/>
              <p:nvPr/>
            </p:nvPicPr>
            <p:blipFill>
              <a:blip r:embed="rId11"/>
              <a:stretch>
                <a:fillRect/>
              </a:stretch>
            </p:blipFill>
            <p:spPr>
              <a:xfrm>
                <a:off x="6043740" y="7877550"/>
                <a:ext cx="3800160" cy="4362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3E82C51-E037-487D-965A-FBA8830BEBCA}"/>
                  </a:ext>
                </a:extLst>
              </p14:cNvPr>
              <p14:cNvContentPartPr/>
              <p14:nvPr/>
            </p14:nvContentPartPr>
            <p14:xfrm>
              <a:off x="10190940" y="8438430"/>
              <a:ext cx="360" cy="360"/>
            </p14:xfrm>
          </p:contentPart>
        </mc:Choice>
        <mc:Fallback xmlns="">
          <p:pic>
            <p:nvPicPr>
              <p:cNvPr id="12" name="Ink 11">
                <a:extLst>
                  <a:ext uri="{FF2B5EF4-FFF2-40B4-BE49-F238E27FC236}">
                    <a16:creationId xmlns:a16="http://schemas.microsoft.com/office/drawing/2014/main" id="{83E82C51-E037-487D-965A-FBA8830BEBCA}"/>
                  </a:ext>
                </a:extLst>
              </p:cNvPr>
              <p:cNvPicPr/>
              <p:nvPr/>
            </p:nvPicPr>
            <p:blipFill>
              <a:blip r:embed="rId13"/>
              <a:stretch>
                <a:fillRect/>
              </a:stretch>
            </p:blipFill>
            <p:spPr>
              <a:xfrm>
                <a:off x="10100940" y="825843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4940B21A-7569-4FB6-BC08-E5E738D97DF1}"/>
                  </a:ext>
                </a:extLst>
              </p14:cNvPr>
              <p14:cNvContentPartPr/>
              <p14:nvPr/>
            </p14:nvContentPartPr>
            <p14:xfrm>
              <a:off x="10115340" y="8094270"/>
              <a:ext cx="3715560" cy="4100400"/>
            </p14:xfrm>
          </p:contentPart>
        </mc:Choice>
        <mc:Fallback xmlns="">
          <p:pic>
            <p:nvPicPr>
              <p:cNvPr id="13" name="Ink 12">
                <a:extLst>
                  <a:ext uri="{FF2B5EF4-FFF2-40B4-BE49-F238E27FC236}">
                    <a16:creationId xmlns:a16="http://schemas.microsoft.com/office/drawing/2014/main" id="{4940B21A-7569-4FB6-BC08-E5E738D97DF1}"/>
                  </a:ext>
                </a:extLst>
              </p:cNvPr>
              <p:cNvPicPr/>
              <p:nvPr/>
            </p:nvPicPr>
            <p:blipFill>
              <a:blip r:embed="rId15"/>
              <a:stretch>
                <a:fillRect/>
              </a:stretch>
            </p:blipFill>
            <p:spPr>
              <a:xfrm>
                <a:off x="10025340" y="7914270"/>
                <a:ext cx="3895200" cy="4460040"/>
              </a:xfrm>
              <a:prstGeom prst="rect">
                <a:avLst/>
              </a:prstGeom>
            </p:spPr>
          </p:pic>
        </mc:Fallback>
      </mc:AlternateContent>
    </p:spTree>
    <p:extLst>
      <p:ext uri="{BB962C8B-B14F-4D97-AF65-F5344CB8AC3E}">
        <p14:creationId xmlns:p14="http://schemas.microsoft.com/office/powerpoint/2010/main" val="2486816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Set Laws</a:t>
            </a:r>
            <a:endParaRPr dirty="0"/>
          </a:p>
        </p:txBody>
      </p:sp>
      <p:sp>
        <p:nvSpPr>
          <p:cNvPr id="235" name="public class Flip…"/>
          <p:cNvSpPr/>
          <p:nvPr/>
        </p:nvSpPr>
        <p:spPr>
          <a:xfrm>
            <a:off x="817468" y="2331416"/>
            <a:ext cx="23276361" cy="2549416"/>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latin typeface="+mn-lt"/>
                <a:cs typeface="Helvetica" panose="020B0604020202020204" pitchFamily="34" charset="0"/>
              </a:rPr>
              <a:t>A distributive law for sets:</a:t>
            </a:r>
            <a:r>
              <a:rPr lang="en-US" sz="3200" dirty="0">
                <a:solidFill>
                  <a:srgbClr val="0070C0"/>
                </a:solidFill>
                <a:latin typeface="+mn-lt"/>
                <a:cs typeface="Chalkboard"/>
              </a:rPr>
              <a:t> </a:t>
            </a:r>
            <a:r>
              <a:rPr lang="en-US" sz="3600" dirty="0">
                <a:solidFill>
                  <a:srgbClr val="0070C0"/>
                </a:solidFill>
                <a:latin typeface="Helvetica" panose="020B0604020202020204" pitchFamily="34" charset="0"/>
                <a:cs typeface="Helvetica" panose="020B0604020202020204" pitchFamily="34" charset="0"/>
              </a:rPr>
              <a:t>A ∩(B ∪ C) = (A ∩ B) ∪(A ∩ C)</a:t>
            </a:r>
          </a:p>
          <a:p>
            <a:r>
              <a:rPr lang="en-US" sz="3200" dirty="0" err="1">
                <a:solidFill>
                  <a:schemeClr val="tx1"/>
                </a:solidFill>
                <a:latin typeface="Helvetica" panose="020B0604020202020204" pitchFamily="34" charset="0"/>
                <a:cs typeface="Helvetica" panose="020B0604020202020204" pitchFamily="34" charset="0"/>
              </a:rPr>
              <a:t>DeMorgan’s</a:t>
            </a:r>
            <a:r>
              <a:rPr lang="en-US" sz="3200" dirty="0">
                <a:solidFill>
                  <a:schemeClr val="tx1"/>
                </a:solidFill>
                <a:latin typeface="Helvetica" panose="020B0604020202020204" pitchFamily="34" charset="0"/>
                <a:cs typeface="Helvetica" panose="020B0604020202020204" pitchFamily="34" charset="0"/>
              </a:rPr>
              <a:t> Law for sets</a:t>
            </a:r>
            <a:r>
              <a:rPr lang="en-US" sz="3600" dirty="0">
                <a:solidFill>
                  <a:srgbClr val="002060"/>
                </a:solidFill>
                <a:latin typeface="Helvetica" panose="020B0604020202020204" pitchFamily="34" charset="0"/>
                <a:cs typeface="Helvetica" panose="020B0604020202020204" pitchFamily="34" charset="0"/>
              </a:rPr>
              <a:t>: </a:t>
            </a:r>
            <a:r>
              <a:rPr lang="en-US" sz="3600" dirty="0">
                <a:solidFill>
                  <a:srgbClr val="0070C0"/>
                </a:solidFill>
                <a:latin typeface="Helvetica" panose="020B0604020202020204" pitchFamily="34" charset="0"/>
                <a:cs typeface="Helvetica" panose="020B0604020202020204" pitchFamily="34" charset="0"/>
              </a:rPr>
              <a:t>The complement of intersection of two sets equals the union of their complements. </a:t>
            </a:r>
            <a:endParaRPr lang="en-US" sz="3200" dirty="0">
              <a:latin typeface="Helvetica" panose="020B0604020202020204" pitchFamily="34" charset="0"/>
              <a:cs typeface="Helvetica" panose="020B0604020202020204" pitchFamily="34" charset="0"/>
            </a:endParaRPr>
          </a:p>
          <a:p>
            <a:endParaRPr sz="3200"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E36059B5-D940-472A-B8D7-81548846CEE7}"/>
              </a:ext>
            </a:extLst>
          </p:cNvPr>
          <p:cNvSpPr/>
          <p:nvPr/>
        </p:nvSpPr>
        <p:spPr>
          <a:xfrm>
            <a:off x="212062" y="5758730"/>
            <a:ext cx="11979938" cy="610016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 name="TextBox 5">
            <a:extLst>
              <a:ext uri="{FF2B5EF4-FFF2-40B4-BE49-F238E27FC236}">
                <a16:creationId xmlns:a16="http://schemas.microsoft.com/office/drawing/2014/main" id="{C7A548C0-2466-4BC5-931B-5491D29001F2}"/>
              </a:ext>
            </a:extLst>
          </p:cNvPr>
          <p:cNvSpPr txBox="1"/>
          <p:nvPr/>
        </p:nvSpPr>
        <p:spPr>
          <a:xfrm>
            <a:off x="1001464" y="5935542"/>
            <a:ext cx="43341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9" name="TextBox 8">
            <a:extLst>
              <a:ext uri="{FF2B5EF4-FFF2-40B4-BE49-F238E27FC236}">
                <a16:creationId xmlns:a16="http://schemas.microsoft.com/office/drawing/2014/main" id="{AD695F77-E3F2-4D1B-8D4D-71C61F1FDA28}"/>
              </a:ext>
            </a:extLst>
          </p:cNvPr>
          <p:cNvSpPr txBox="1"/>
          <p:nvPr/>
        </p:nvSpPr>
        <p:spPr>
          <a:xfrm>
            <a:off x="5137505" y="9838956"/>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1" name="TextBox 10">
            <a:extLst>
              <a:ext uri="{FF2B5EF4-FFF2-40B4-BE49-F238E27FC236}">
                <a16:creationId xmlns:a16="http://schemas.microsoft.com/office/drawing/2014/main" id="{F26A77FE-88FB-4574-97D1-9BCC7D04F75A}"/>
              </a:ext>
            </a:extLst>
          </p:cNvPr>
          <p:cNvSpPr txBox="1"/>
          <p:nvPr/>
        </p:nvSpPr>
        <p:spPr>
          <a:xfrm>
            <a:off x="6437334" y="6921594"/>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439C61B8-F873-4CB6-A048-CCB73CB66650}"/>
              </a:ext>
            </a:extLst>
          </p:cNvPr>
          <p:cNvSpPr/>
          <p:nvPr/>
        </p:nvSpPr>
        <p:spPr>
          <a:xfrm>
            <a:off x="6768250" y="7578184"/>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5" name="Oval 14">
            <a:extLst>
              <a:ext uri="{FF2B5EF4-FFF2-40B4-BE49-F238E27FC236}">
                <a16:creationId xmlns:a16="http://schemas.microsoft.com/office/drawing/2014/main" id="{E0C66295-905B-4A42-BF00-D723E26E9A72}"/>
              </a:ext>
            </a:extLst>
          </p:cNvPr>
          <p:cNvSpPr/>
          <p:nvPr/>
        </p:nvSpPr>
        <p:spPr>
          <a:xfrm>
            <a:off x="4110008" y="8060296"/>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6" name="Oval 15">
            <a:extLst>
              <a:ext uri="{FF2B5EF4-FFF2-40B4-BE49-F238E27FC236}">
                <a16:creationId xmlns:a16="http://schemas.microsoft.com/office/drawing/2014/main" id="{C0DFFA74-24B1-45AF-AFF5-A64BB242686E}"/>
              </a:ext>
            </a:extLst>
          </p:cNvPr>
          <p:cNvSpPr/>
          <p:nvPr/>
        </p:nvSpPr>
        <p:spPr>
          <a:xfrm>
            <a:off x="5225904" y="6000085"/>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7" name="TextBox 16">
            <a:extLst>
              <a:ext uri="{FF2B5EF4-FFF2-40B4-BE49-F238E27FC236}">
                <a16:creationId xmlns:a16="http://schemas.microsoft.com/office/drawing/2014/main" id="{267BF00C-0370-4171-B7D6-D9780E6953E3}"/>
              </a:ext>
            </a:extLst>
          </p:cNvPr>
          <p:cNvSpPr txBox="1"/>
          <p:nvPr/>
        </p:nvSpPr>
        <p:spPr>
          <a:xfrm>
            <a:off x="7979680" y="9711447"/>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i="0" u="none" strike="noStrike" cap="none" spc="0" normalizeH="0" baseline="0" dirty="0">
                <a:ln>
                  <a:noFill/>
                </a:ln>
                <a:solidFill>
                  <a:srgbClr val="000000"/>
                </a:solidFill>
                <a:effectLst/>
                <a:uFillTx/>
                <a:latin typeface="Helvetica"/>
                <a:ea typeface="Helvetica"/>
                <a:cs typeface="Helvetica"/>
                <a:sym typeface="Helvetica"/>
              </a:rPr>
              <a:t>C</a:t>
            </a:r>
          </a:p>
        </p:txBody>
      </p:sp>
      <p:sp>
        <p:nvSpPr>
          <p:cNvPr id="18" name="Rectangle 17">
            <a:extLst>
              <a:ext uri="{FF2B5EF4-FFF2-40B4-BE49-F238E27FC236}">
                <a16:creationId xmlns:a16="http://schemas.microsoft.com/office/drawing/2014/main" id="{33A8D5D7-D5CE-4A1D-B83E-DF36890DA794}"/>
              </a:ext>
            </a:extLst>
          </p:cNvPr>
          <p:cNvSpPr/>
          <p:nvPr/>
        </p:nvSpPr>
        <p:spPr>
          <a:xfrm>
            <a:off x="12981402" y="6000085"/>
            <a:ext cx="10878951" cy="5079935"/>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D2666E23-51BA-47F8-9B9E-2554CB77B794}"/>
              </a:ext>
            </a:extLst>
          </p:cNvPr>
          <p:cNvSpPr txBox="1"/>
          <p:nvPr/>
        </p:nvSpPr>
        <p:spPr>
          <a:xfrm>
            <a:off x="13060449" y="6316300"/>
            <a:ext cx="39358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20" name="Oval 19">
            <a:extLst>
              <a:ext uri="{FF2B5EF4-FFF2-40B4-BE49-F238E27FC236}">
                <a16:creationId xmlns:a16="http://schemas.microsoft.com/office/drawing/2014/main" id="{2F343EB3-E208-45D1-82F3-217C5178B4D9}"/>
              </a:ext>
            </a:extLst>
          </p:cNvPr>
          <p:cNvSpPr/>
          <p:nvPr/>
        </p:nvSpPr>
        <p:spPr>
          <a:xfrm>
            <a:off x="16169540" y="6505760"/>
            <a:ext cx="3316197" cy="4136954"/>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1" name="Oval 20">
            <a:extLst>
              <a:ext uri="{FF2B5EF4-FFF2-40B4-BE49-F238E27FC236}">
                <a16:creationId xmlns:a16="http://schemas.microsoft.com/office/drawing/2014/main" id="{8173656B-7A79-4472-B869-385844D70036}"/>
              </a:ext>
            </a:extLst>
          </p:cNvPr>
          <p:cNvSpPr/>
          <p:nvPr/>
        </p:nvSpPr>
        <p:spPr>
          <a:xfrm>
            <a:off x="18143556" y="6646579"/>
            <a:ext cx="3316197" cy="4136954"/>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22" name="TextBox 21">
            <a:extLst>
              <a:ext uri="{FF2B5EF4-FFF2-40B4-BE49-F238E27FC236}">
                <a16:creationId xmlns:a16="http://schemas.microsoft.com/office/drawing/2014/main" id="{717E529E-5A34-4E4A-BA93-51F508DEC057}"/>
              </a:ext>
            </a:extLst>
          </p:cNvPr>
          <p:cNvSpPr txBox="1"/>
          <p:nvPr/>
        </p:nvSpPr>
        <p:spPr>
          <a:xfrm>
            <a:off x="17548257" y="9350056"/>
            <a:ext cx="16966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24" name="TextBox 23">
            <a:extLst>
              <a:ext uri="{FF2B5EF4-FFF2-40B4-BE49-F238E27FC236}">
                <a16:creationId xmlns:a16="http://schemas.microsoft.com/office/drawing/2014/main" id="{EF029E73-6D8B-48C1-8AD0-952556D8902C}"/>
              </a:ext>
            </a:extLst>
          </p:cNvPr>
          <p:cNvSpPr txBox="1"/>
          <p:nvPr/>
        </p:nvSpPr>
        <p:spPr>
          <a:xfrm>
            <a:off x="20016141" y="8820894"/>
            <a:ext cx="16966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6" name="TextBox 25">
            <a:extLst>
              <a:ext uri="{FF2B5EF4-FFF2-40B4-BE49-F238E27FC236}">
                <a16:creationId xmlns:a16="http://schemas.microsoft.com/office/drawing/2014/main" id="{69E43ABE-0C15-475E-B259-435D4389CC7A}"/>
              </a:ext>
            </a:extLst>
          </p:cNvPr>
          <p:cNvSpPr txBox="1"/>
          <p:nvPr/>
        </p:nvSpPr>
        <p:spPr>
          <a:xfrm>
            <a:off x="16996253" y="11745763"/>
            <a:ext cx="473419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Helvetica"/>
                <a:ea typeface="Helvetica"/>
                <a:cs typeface="Helvetica"/>
                <a:sym typeface="Helvetica"/>
              </a:rPr>
              <a:t>DeMor</a:t>
            </a:r>
            <a:r>
              <a:rPr lang="en-US" sz="3600" dirty="0" err="1"/>
              <a:t>gan’s</a:t>
            </a:r>
            <a:r>
              <a:rPr lang="en-US" sz="3600" dirty="0"/>
              <a:t> Law</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27" name="TextBox 26">
            <a:extLst>
              <a:ext uri="{FF2B5EF4-FFF2-40B4-BE49-F238E27FC236}">
                <a16:creationId xmlns:a16="http://schemas.microsoft.com/office/drawing/2014/main" id="{F00436BC-2D59-4291-91DD-856DA4049378}"/>
              </a:ext>
            </a:extLst>
          </p:cNvPr>
          <p:cNvSpPr txBox="1"/>
          <p:nvPr/>
        </p:nvSpPr>
        <p:spPr>
          <a:xfrm>
            <a:off x="4489552" y="12402353"/>
            <a:ext cx="473419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Distributive Law</a:t>
            </a:r>
          </a:p>
        </p:txBody>
      </p:sp>
    </p:spTree>
    <p:extLst>
      <p:ext uri="{BB962C8B-B14F-4D97-AF65-F5344CB8AC3E}">
        <p14:creationId xmlns:p14="http://schemas.microsoft.com/office/powerpoint/2010/main" val="423300398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Set Difference Practice Problem</a:t>
            </a:r>
            <a:endParaRPr dirty="0"/>
          </a:p>
        </p:txBody>
      </p:sp>
      <p:sp>
        <p:nvSpPr>
          <p:cNvPr id="235" name="public class Flip…"/>
          <p:cNvSpPr/>
          <p:nvPr/>
        </p:nvSpPr>
        <p:spPr>
          <a:xfrm>
            <a:off x="332690" y="1689100"/>
            <a:ext cx="22419734" cy="833561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smtClean="0">
                <a:latin typeface="Helvetica" panose="020B0604020202020204" pitchFamily="34" charset="0"/>
                <a:cs typeface="Helvetica" panose="020B0604020202020204" pitchFamily="34" charset="0"/>
              </a:rPr>
              <a:t>Show </a:t>
            </a:r>
            <a:r>
              <a:rPr lang="en-US" sz="3200" dirty="0">
                <a:solidFill>
                  <a:srgbClr val="0070C0"/>
                </a:solidFill>
                <a:latin typeface="Helvetica" panose="020B0604020202020204" pitchFamily="34" charset="0"/>
                <a:cs typeface="Helvetica" panose="020B0604020202020204" pitchFamily="34" charset="0"/>
              </a:rPr>
              <a:t>(A-B) ∩(B-A) = </a:t>
            </a:r>
            <a:r>
              <a:rPr lang="en-US" sz="3200" dirty="0" smtClean="0">
                <a:solidFill>
                  <a:srgbClr val="0070C0"/>
                </a:solidFill>
                <a:latin typeface="Helvetica" panose="020B0604020202020204" pitchFamily="34" charset="0"/>
                <a:cs typeface="Helvetica" panose="020B0604020202020204" pitchFamily="34" charset="0"/>
              </a:rPr>
              <a:t>∅ </a:t>
            </a:r>
            <a:r>
              <a:rPr lang="en-US" sz="3200" dirty="0" smtClean="0">
                <a:solidFill>
                  <a:schemeClr val="tx1"/>
                </a:solidFill>
                <a:latin typeface="Helvetica" panose="020B0604020202020204" pitchFamily="34" charset="0"/>
                <a:cs typeface="Helvetica" panose="020B0604020202020204" pitchFamily="34" charset="0"/>
              </a:rPr>
              <a:t>using definitions and set operations. Use Venn diagram to develop intuition.</a:t>
            </a:r>
            <a:endParaRPr lang="en-US" sz="3200" dirty="0">
              <a:solidFill>
                <a:schemeClr val="tx1"/>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endParaRPr lang="en-US" sz="3200" dirty="0">
              <a:solidFill>
                <a:srgbClr val="0070C0"/>
              </a:solidFill>
              <a:latin typeface="Helvetica" panose="020B0604020202020204" pitchFamily="34" charset="0"/>
              <a:cs typeface="Helvetica" panose="020B0604020202020204" pitchFamily="34" charset="0"/>
            </a:endParaRPr>
          </a:p>
          <a:p>
            <a:r>
              <a:rPr lang="en-US" sz="3200" dirty="0">
                <a:solidFill>
                  <a:srgbClr val="0070C0"/>
                </a:solidFill>
                <a:latin typeface="Helvetica" panose="020B0604020202020204" pitchFamily="34" charset="0"/>
                <a:cs typeface="Helvetica" panose="020B0604020202020204" pitchFamily="34" charset="0"/>
              </a:rPr>
              <a:t> </a:t>
            </a: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lang="en-US" sz="3200" dirty="0">
              <a:latin typeface="Helvetica" panose="020B0604020202020204" pitchFamily="34" charset="0"/>
              <a:cs typeface="Helvetica" panose="020B0604020202020204" pitchFamily="34" charset="0"/>
            </a:endParaRPr>
          </a:p>
          <a:p>
            <a:pPr marL="571500" indent="-571500">
              <a:buAutoNum type="romanLcParenR"/>
            </a:pPr>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1384050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Example of if statement use: simulate a coin flip"/>
          <p:cNvSpPr txBox="1">
            <a:spLocks noGrp="1"/>
          </p:cNvSpPr>
          <p:nvPr>
            <p:ph type="title"/>
          </p:nvPr>
        </p:nvSpPr>
        <p:spPr>
          <a:prstGeom prst="rect">
            <a:avLst/>
          </a:prstGeom>
        </p:spPr>
        <p:txBody>
          <a:bodyPr/>
          <a:lstStyle/>
          <a:p>
            <a:r>
              <a:rPr lang="en-US" dirty="0"/>
              <a:t>Set Equality Practice Problem</a:t>
            </a:r>
            <a:endParaRPr dirty="0"/>
          </a:p>
        </p:txBody>
      </p:sp>
      <p:sp>
        <p:nvSpPr>
          <p:cNvPr id="235" name="public class Flip…"/>
          <p:cNvSpPr/>
          <p:nvPr/>
        </p:nvSpPr>
        <p:spPr>
          <a:xfrm>
            <a:off x="817468" y="2331416"/>
            <a:ext cx="23276361" cy="1030538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latin typeface="+mn-lt"/>
                <a:cs typeface="Helvetica" panose="020B0604020202020204" pitchFamily="34" charset="0"/>
              </a:rPr>
              <a:t>Show</a:t>
            </a:r>
            <a:r>
              <a:rPr lang="en-US" sz="3200" dirty="0">
                <a:solidFill>
                  <a:srgbClr val="0070C0"/>
                </a:solidFill>
                <a:latin typeface="+mn-lt"/>
                <a:cs typeface="Chalkboard"/>
              </a:rPr>
              <a:t> </a:t>
            </a:r>
            <a:r>
              <a:rPr lang="en-US" sz="3600" dirty="0">
                <a:solidFill>
                  <a:srgbClr val="0070C0"/>
                </a:solidFill>
                <a:latin typeface="Helvetica" panose="020B0604020202020204" pitchFamily="34" charset="0"/>
                <a:cs typeface="Helvetica" panose="020B0604020202020204" pitchFamily="34" charset="0"/>
              </a:rPr>
              <a:t>A -(B∩C) = (A - B) ∪(A - C) </a:t>
            </a:r>
            <a:r>
              <a:rPr lang="en-US" sz="3600" dirty="0">
                <a:solidFill>
                  <a:schemeClr val="tx1"/>
                </a:solidFill>
                <a:latin typeface="Helvetica" panose="020B0604020202020204" pitchFamily="34" charset="0"/>
                <a:cs typeface="Helvetica" panose="020B0604020202020204" pitchFamily="34" charset="0"/>
              </a:rPr>
              <a:t>using </a:t>
            </a:r>
            <a:r>
              <a:rPr lang="en-US" sz="3600" dirty="0" smtClean="0">
                <a:solidFill>
                  <a:schemeClr val="tx1"/>
                </a:solidFill>
                <a:latin typeface="Helvetica" panose="020B0604020202020204" pitchFamily="34" charset="0"/>
                <a:cs typeface="Helvetica" panose="020B0604020202020204" pitchFamily="34" charset="0"/>
              </a:rPr>
              <a:t>set difference, distributive law, and </a:t>
            </a:r>
            <a:r>
              <a:rPr lang="en-US" sz="3600" dirty="0" err="1" smtClean="0">
                <a:solidFill>
                  <a:schemeClr val="tx1"/>
                </a:solidFill>
                <a:latin typeface="Helvetica" panose="020B0604020202020204" pitchFamily="34" charset="0"/>
                <a:cs typeface="Helvetica" panose="020B0604020202020204" pitchFamily="34" charset="0"/>
              </a:rPr>
              <a:t>DeMorgan’s</a:t>
            </a:r>
            <a:r>
              <a:rPr lang="en-US" sz="3600" dirty="0" smtClean="0">
                <a:solidFill>
                  <a:schemeClr val="tx1"/>
                </a:solidFill>
                <a:latin typeface="Helvetica" panose="020B0604020202020204" pitchFamily="34" charset="0"/>
                <a:cs typeface="Helvetica" panose="020B0604020202020204" pitchFamily="34" charset="0"/>
              </a:rPr>
              <a:t> law. Use Venn diagram to build intuition.</a:t>
            </a:r>
            <a:endParaRPr lang="en-US" sz="3600" dirty="0">
              <a:solidFill>
                <a:schemeClr val="tx1"/>
              </a:solidFill>
              <a:latin typeface="Helvetica" panose="020B0604020202020204" pitchFamily="34" charset="0"/>
              <a:cs typeface="Helvetica" panose="020B0604020202020204" pitchFamily="34" charset="0"/>
            </a:endParaRPr>
          </a:p>
          <a:p>
            <a:endParaRPr lang="en-US" sz="3600" dirty="0">
              <a:solidFill>
                <a:schemeClr val="tx1"/>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lang="en-US" sz="3600" dirty="0">
              <a:solidFill>
                <a:srgbClr val="0070C0"/>
              </a:solidFill>
              <a:latin typeface="Helvetica" panose="020B0604020202020204" pitchFamily="34" charset="0"/>
              <a:cs typeface="Helvetica" panose="020B0604020202020204" pitchFamily="34" charset="0"/>
            </a:endParaRPr>
          </a:p>
          <a:p>
            <a:endParaRPr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470152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p:txBody>
          <a:bodyPr/>
          <a:lstStyle/>
          <a:p>
            <a:r>
              <a:rPr lang="en-US" b="1" dirty="0"/>
              <a:t>Set Definitions</a:t>
            </a:r>
          </a:p>
          <a:p>
            <a:r>
              <a:rPr lang="en-US" dirty="0"/>
              <a:t>Set Operations</a:t>
            </a:r>
          </a:p>
          <a:p>
            <a:r>
              <a:rPr lang="en-US"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200221943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Venn Diagram Practice Problem</a:t>
            </a:r>
            <a:endParaRPr dirty="0"/>
          </a:p>
        </p:txBody>
      </p:sp>
      <p:sp>
        <p:nvSpPr>
          <p:cNvPr id="235" name="public class Flip…"/>
          <p:cNvSpPr/>
          <p:nvPr/>
        </p:nvSpPr>
        <p:spPr>
          <a:xfrm>
            <a:off x="817468" y="2331416"/>
            <a:ext cx="23276361" cy="341119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latin typeface="Helvetica" panose="020B0604020202020204" pitchFamily="34" charset="0"/>
                <a:cs typeface="Helvetica" panose="020B0604020202020204" pitchFamily="34" charset="0"/>
              </a:rPr>
              <a:t>100 Students are enrolled in chemistry, physics, and biology. Enrollments: Physics = 45, Chemistry = 60, Biology = 30</a:t>
            </a:r>
          </a:p>
          <a:p>
            <a:r>
              <a:rPr lang="en-US" sz="3200" dirty="0">
                <a:latin typeface="Helvetica" panose="020B0604020202020204" pitchFamily="34" charset="0"/>
                <a:cs typeface="Helvetica" panose="020B0604020202020204" pitchFamily="34" charset="0"/>
              </a:rPr>
              <a:t>10 Students are enrolled in all three and some students are enrolled in exactly 2 of these classes.</a:t>
            </a:r>
          </a:p>
          <a:p>
            <a:r>
              <a:rPr lang="en-US" sz="3200" dirty="0" err="1">
                <a:latin typeface="Helvetica" panose="020B0604020202020204" pitchFamily="34" charset="0"/>
                <a:cs typeface="Helvetica" panose="020B0604020202020204" pitchFamily="34" charset="0"/>
              </a:rPr>
              <a:t>i</a:t>
            </a:r>
            <a:r>
              <a:rPr lang="en-US" sz="3200" dirty="0">
                <a:latin typeface="Helvetica" panose="020B0604020202020204" pitchFamily="34" charset="0"/>
                <a:cs typeface="Helvetica" panose="020B0604020202020204" pitchFamily="34" charset="0"/>
              </a:rPr>
              <a:t>) How many students are enrolled in 2 classes?</a:t>
            </a:r>
          </a:p>
          <a:p>
            <a:r>
              <a:rPr lang="en-US" sz="3200" dirty="0">
                <a:latin typeface="Helvetica" panose="020B0604020202020204" pitchFamily="34" charset="0"/>
                <a:cs typeface="Helvetica" panose="020B0604020202020204" pitchFamily="34" charset="0"/>
              </a:rPr>
              <a:t>ii) Of those taking 2 classes: 9 are in physics and chemistry and 4 are in physics and biology. How many are in chemistry and biology?</a:t>
            </a:r>
            <a:endParaRPr sz="3200"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E36059B5-D940-472A-B8D7-81548846CEE7}"/>
              </a:ext>
            </a:extLst>
          </p:cNvPr>
          <p:cNvSpPr/>
          <p:nvPr/>
        </p:nvSpPr>
        <p:spPr>
          <a:xfrm>
            <a:off x="5428710" y="6277777"/>
            <a:ext cx="11979938" cy="610016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6" name="TextBox 5">
            <a:extLst>
              <a:ext uri="{FF2B5EF4-FFF2-40B4-BE49-F238E27FC236}">
                <a16:creationId xmlns:a16="http://schemas.microsoft.com/office/drawing/2014/main" id="{C7A548C0-2466-4BC5-931B-5491D29001F2}"/>
              </a:ext>
            </a:extLst>
          </p:cNvPr>
          <p:cNvSpPr txBox="1"/>
          <p:nvPr/>
        </p:nvSpPr>
        <p:spPr>
          <a:xfrm>
            <a:off x="5821114" y="6278442"/>
            <a:ext cx="43341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9" name="TextBox 8">
            <a:extLst>
              <a:ext uri="{FF2B5EF4-FFF2-40B4-BE49-F238E27FC236}">
                <a16:creationId xmlns:a16="http://schemas.microsoft.com/office/drawing/2014/main" id="{AD695F77-E3F2-4D1B-8D4D-71C61F1FDA28}"/>
              </a:ext>
            </a:extLst>
          </p:cNvPr>
          <p:cNvSpPr txBox="1"/>
          <p:nvPr/>
        </p:nvSpPr>
        <p:spPr>
          <a:xfrm>
            <a:off x="9957155" y="10181856"/>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P</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1" name="TextBox 10">
            <a:extLst>
              <a:ext uri="{FF2B5EF4-FFF2-40B4-BE49-F238E27FC236}">
                <a16:creationId xmlns:a16="http://schemas.microsoft.com/office/drawing/2014/main" id="{F26A77FE-88FB-4574-97D1-9BCC7D04F75A}"/>
              </a:ext>
            </a:extLst>
          </p:cNvPr>
          <p:cNvSpPr txBox="1"/>
          <p:nvPr/>
        </p:nvSpPr>
        <p:spPr>
          <a:xfrm>
            <a:off x="11256984" y="7264494"/>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439C61B8-F873-4CB6-A048-CCB73CB66650}"/>
              </a:ext>
            </a:extLst>
          </p:cNvPr>
          <p:cNvSpPr/>
          <p:nvPr/>
        </p:nvSpPr>
        <p:spPr>
          <a:xfrm>
            <a:off x="11587900" y="7921084"/>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5" name="Oval 14">
            <a:extLst>
              <a:ext uri="{FF2B5EF4-FFF2-40B4-BE49-F238E27FC236}">
                <a16:creationId xmlns:a16="http://schemas.microsoft.com/office/drawing/2014/main" id="{E0C66295-905B-4A42-BF00-D723E26E9A72}"/>
              </a:ext>
            </a:extLst>
          </p:cNvPr>
          <p:cNvSpPr/>
          <p:nvPr/>
        </p:nvSpPr>
        <p:spPr>
          <a:xfrm>
            <a:off x="8929658" y="8403196"/>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6" name="Oval 15">
            <a:extLst>
              <a:ext uri="{FF2B5EF4-FFF2-40B4-BE49-F238E27FC236}">
                <a16:creationId xmlns:a16="http://schemas.microsoft.com/office/drawing/2014/main" id="{C0DFFA74-24B1-45AF-AFF5-A64BB242686E}"/>
              </a:ext>
            </a:extLst>
          </p:cNvPr>
          <p:cNvSpPr/>
          <p:nvPr/>
        </p:nvSpPr>
        <p:spPr>
          <a:xfrm>
            <a:off x="10045554" y="6342985"/>
            <a:ext cx="3261491" cy="3798601"/>
          </a:xfrm>
          <a:prstGeom prst="ellipse">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7" name="TextBox 16">
            <a:extLst>
              <a:ext uri="{FF2B5EF4-FFF2-40B4-BE49-F238E27FC236}">
                <a16:creationId xmlns:a16="http://schemas.microsoft.com/office/drawing/2014/main" id="{267BF00C-0370-4171-B7D6-D9780E6953E3}"/>
              </a:ext>
            </a:extLst>
          </p:cNvPr>
          <p:cNvSpPr txBox="1"/>
          <p:nvPr/>
        </p:nvSpPr>
        <p:spPr>
          <a:xfrm>
            <a:off x="12799330" y="10054347"/>
            <a:ext cx="1868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i="0" u="none" strike="noStrike" cap="none" spc="0" normalizeH="0" baseline="0" dirty="0">
                <a:ln>
                  <a:noFill/>
                </a:ln>
                <a:solidFill>
                  <a:srgbClr val="000000"/>
                </a:solidFill>
                <a:effectLst/>
                <a:uFillTx/>
                <a:latin typeface="Helvetica"/>
                <a:ea typeface="Helvetica"/>
                <a:cs typeface="Helvetica"/>
                <a:sym typeface="Helvetica"/>
              </a:rPr>
              <a:t>C</a:t>
            </a:r>
          </a:p>
        </p:txBody>
      </p:sp>
    </p:spTree>
    <p:extLst>
      <p:ext uri="{BB962C8B-B14F-4D97-AF65-F5344CB8AC3E}">
        <p14:creationId xmlns:p14="http://schemas.microsoft.com/office/powerpoint/2010/main" val="15558462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Disjoint Sets</a:t>
            </a:r>
            <a:endParaRPr dirty="0"/>
          </a:p>
        </p:txBody>
      </p:sp>
      <p:sp>
        <p:nvSpPr>
          <p:cNvPr id="163" name="Control flow…"/>
          <p:cNvSpPr txBox="1">
            <a:spLocks noGrp="1"/>
          </p:cNvSpPr>
          <p:nvPr>
            <p:ph type="body" sz="quarter" idx="1"/>
          </p:nvPr>
        </p:nvSpPr>
        <p:spPr>
          <a:xfrm>
            <a:off x="1270000" y="1705304"/>
            <a:ext cx="15599103" cy="1621220"/>
          </a:xfrm>
          <a:prstGeom prst="rect">
            <a:avLst/>
          </a:prstGeom>
        </p:spPr>
        <p:txBody>
          <a:bodyPr/>
          <a:lstStyle/>
          <a:p>
            <a:r>
              <a:rPr lang="en-US" dirty="0">
                <a:solidFill>
                  <a:srgbClr val="0070C0"/>
                </a:solidFill>
                <a:latin typeface="Chalkboard"/>
                <a:cs typeface="Chalkboard"/>
              </a:rPr>
              <a:t>Sets A and B are </a:t>
            </a:r>
            <a:r>
              <a:rPr lang="en-US" sz="6400" dirty="0">
                <a:solidFill>
                  <a:srgbClr val="0070C0"/>
                </a:solidFill>
                <a:latin typeface="Chalkboard"/>
                <a:cs typeface="Chalkboard"/>
              </a:rPr>
              <a:t>disjoint </a:t>
            </a:r>
            <a:r>
              <a:rPr lang="en-US" dirty="0">
                <a:solidFill>
                  <a:srgbClr val="0070C0"/>
                </a:solidFill>
                <a:latin typeface="Chalkboard"/>
                <a:cs typeface="Chalkboard"/>
              </a:rPr>
              <a:t>if A∩B = ∅.</a:t>
            </a:r>
            <a:r>
              <a:rPr lang="en-US" sz="6400" dirty="0">
                <a:solidFill>
                  <a:srgbClr val="0070C0"/>
                </a:solidFill>
                <a:latin typeface="Chalkboard"/>
                <a:cs typeface="Chalkboard"/>
              </a:rPr>
              <a:t> </a:t>
            </a:r>
            <a:endParaRPr lang="en-US" dirty="0">
              <a:solidFill>
                <a:srgbClr val="0070C0"/>
              </a:solidFill>
              <a:latin typeface="Chalkboard"/>
              <a:cs typeface="Chalkboard"/>
            </a:endParaRPr>
          </a:p>
          <a:p>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270000" y="3827134"/>
            <a:ext cx="15339848" cy="2492990"/>
          </a:xfrm>
          <a:prstGeom prst="rect">
            <a:avLst/>
          </a:prstGeom>
        </p:spPr>
        <p:txBody>
          <a:bodyPr wrap="square">
            <a:spAutoFit/>
          </a:bodyPr>
          <a:lstStyle/>
          <a:p>
            <a:r>
              <a:rPr lang="en-US" sz="3600" dirty="0">
                <a:latin typeface="Chalkboard"/>
                <a:cs typeface="Chalkboard"/>
              </a:rPr>
              <a:t>Example: Let A = {1,2,3} and B = { 4,5}</a:t>
            </a:r>
          </a:p>
          <a:p>
            <a:endParaRPr lang="en-US" sz="3600" dirty="0">
              <a:latin typeface="Chalkboard"/>
              <a:cs typeface="Chalkboard"/>
            </a:endParaRPr>
          </a:p>
          <a:p>
            <a:r>
              <a:rPr lang="en-US" sz="3600" dirty="0">
                <a:latin typeface="Chalkboard"/>
                <a:cs typeface="Chalkboard"/>
              </a:rPr>
              <a:t>Let’s consider the Venn Diagram of disjoint A and B:</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2827"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3026979" y="7395877"/>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175593" y="7954635"/>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14" name="Oval 13">
            <a:extLst>
              <a:ext uri="{FF2B5EF4-FFF2-40B4-BE49-F238E27FC236}">
                <a16:creationId xmlns:a16="http://schemas.microsoft.com/office/drawing/2014/main" id="{C9002F4E-2349-4E5B-A07A-314E99F1DE86}"/>
              </a:ext>
            </a:extLst>
          </p:cNvPr>
          <p:cNvSpPr/>
          <p:nvPr/>
        </p:nvSpPr>
        <p:spPr>
          <a:xfrm>
            <a:off x="10848208" y="8082302"/>
            <a:ext cx="4579883" cy="4478666"/>
          </a:xfrm>
          <a:prstGeom prst="ellipse">
            <a:avLst/>
          </a:prstGeom>
          <a:solidFill>
            <a:schemeClr val="bg1">
              <a:lumMod val="60000"/>
              <a:lumOff val="40000"/>
              <a:alpha val="10000"/>
            </a:schemeClr>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A</a:t>
            </a:r>
          </a:p>
        </p:txBody>
      </p:sp>
      <p:sp>
        <p:nvSpPr>
          <p:cNvPr id="16" name="TextBox 15">
            <a:extLst>
              <a:ext uri="{FF2B5EF4-FFF2-40B4-BE49-F238E27FC236}">
                <a16:creationId xmlns:a16="http://schemas.microsoft.com/office/drawing/2014/main" id="{06945949-EF94-4CA4-961A-195C9C0606E4}"/>
              </a:ext>
            </a:extLst>
          </p:cNvPr>
          <p:cNvSpPr txBox="1"/>
          <p:nvPr/>
        </p:nvSpPr>
        <p:spPr>
          <a:xfrm>
            <a:off x="73334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11422117" y="11189752"/>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B</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9729841" y="961128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12019783" y="9738479"/>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4  5</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17997893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Partition</a:t>
            </a:r>
            <a:endParaRPr dirty="0"/>
          </a:p>
        </p:txBody>
      </p:sp>
      <p:sp>
        <p:nvSpPr>
          <p:cNvPr id="163" name="Control flow…"/>
          <p:cNvSpPr txBox="1">
            <a:spLocks noGrp="1"/>
          </p:cNvSpPr>
          <p:nvPr>
            <p:ph type="body" sz="quarter" idx="1"/>
          </p:nvPr>
        </p:nvSpPr>
        <p:spPr>
          <a:xfrm>
            <a:off x="1270000" y="1705303"/>
            <a:ext cx="21056600" cy="2935367"/>
          </a:xfrm>
          <a:prstGeom prst="rect">
            <a:avLst/>
          </a:prstGeom>
        </p:spPr>
        <p:txBody>
          <a:bodyPr/>
          <a:lstStyle/>
          <a:p>
            <a:r>
              <a:rPr lang="en-US" dirty="0">
                <a:solidFill>
                  <a:srgbClr val="0070C0"/>
                </a:solidFill>
                <a:latin typeface="Chalkboard"/>
                <a:cs typeface="Chalkboard"/>
              </a:rPr>
              <a:t>A partition of a set S is a set of nonempty sets {A</a:t>
            </a:r>
            <a:r>
              <a:rPr lang="en-US" baseline="-25000" dirty="0">
                <a:solidFill>
                  <a:srgbClr val="0070C0"/>
                </a:solidFill>
                <a:latin typeface="Chalkboard"/>
                <a:cs typeface="Chalkboard"/>
              </a:rPr>
              <a:t>1</a:t>
            </a:r>
            <a:r>
              <a:rPr lang="en-US" dirty="0">
                <a:solidFill>
                  <a:srgbClr val="0070C0"/>
                </a:solidFill>
                <a:latin typeface="Chalkboard"/>
                <a:cs typeface="Chalkboard"/>
              </a:rPr>
              <a:t>, A</a:t>
            </a:r>
            <a:r>
              <a:rPr lang="en-US" baseline="-25000" dirty="0">
                <a:solidFill>
                  <a:srgbClr val="0070C0"/>
                </a:solidFill>
                <a:latin typeface="Chalkboard"/>
                <a:cs typeface="Chalkboard"/>
              </a:rPr>
              <a:t>2,</a:t>
            </a:r>
            <a:r>
              <a:rPr lang="en-US" dirty="0">
                <a:solidFill>
                  <a:srgbClr val="0070C0"/>
                </a:solidFill>
                <a:latin typeface="Chalkboard"/>
                <a:cs typeface="Chalkboard"/>
              </a:rPr>
              <a:t> A</a:t>
            </a:r>
            <a:r>
              <a:rPr lang="en-US" baseline="-25000" dirty="0">
                <a:solidFill>
                  <a:srgbClr val="0070C0"/>
                </a:solidFill>
                <a:latin typeface="Chalkboard"/>
                <a:cs typeface="Chalkboard"/>
              </a:rPr>
              <a:t>3,…,</a:t>
            </a:r>
            <a:r>
              <a:rPr lang="en-US" dirty="0">
                <a:solidFill>
                  <a:srgbClr val="0070C0"/>
                </a:solidFill>
                <a:latin typeface="Chalkboard"/>
                <a:cs typeface="Chalkboard"/>
              </a:rPr>
              <a:t> A</a:t>
            </a:r>
            <a:r>
              <a:rPr lang="en-US" baseline="-25000" dirty="0">
                <a:solidFill>
                  <a:srgbClr val="0070C0"/>
                </a:solidFill>
                <a:latin typeface="Chalkboard"/>
                <a:cs typeface="Chalkboard"/>
              </a:rPr>
              <a:t>k</a:t>
            </a:r>
            <a:r>
              <a:rPr lang="en-US" dirty="0">
                <a:solidFill>
                  <a:srgbClr val="0070C0"/>
                </a:solidFill>
                <a:latin typeface="Chalkboard"/>
                <a:cs typeface="Chalkboard"/>
              </a:rPr>
              <a:t>}, k  greater than or equal to  1, such that </a:t>
            </a:r>
          </a:p>
          <a:p>
            <a:pPr marL="1446179" lvl="1" indent="-685800">
              <a:buAutoNum type="arabicParenR"/>
            </a:pPr>
            <a:r>
              <a:rPr lang="en-US" dirty="0">
                <a:solidFill>
                  <a:srgbClr val="0070C0"/>
                </a:solidFill>
                <a:latin typeface="Chalkboard"/>
                <a:cs typeface="Chalkboard"/>
              </a:rPr>
              <a:t>A</a:t>
            </a:r>
            <a:r>
              <a:rPr lang="en-US" baseline="-25000" dirty="0">
                <a:solidFill>
                  <a:srgbClr val="0070C0"/>
                </a:solidFill>
                <a:latin typeface="Chalkboard"/>
                <a:cs typeface="Chalkboard"/>
              </a:rPr>
              <a:t>1 </a:t>
            </a:r>
            <a:r>
              <a:rPr lang="en-US" dirty="0">
                <a:solidFill>
                  <a:srgbClr val="0070C0"/>
                </a:solidFill>
                <a:latin typeface="Chalkboard"/>
                <a:cs typeface="Chalkboard"/>
              </a:rPr>
              <a:t>∪ A</a:t>
            </a:r>
            <a:r>
              <a:rPr lang="en-US" baseline="-25000" dirty="0">
                <a:solidFill>
                  <a:srgbClr val="0070C0"/>
                </a:solidFill>
                <a:latin typeface="Chalkboard"/>
                <a:cs typeface="Chalkboard"/>
              </a:rPr>
              <a:t>2</a:t>
            </a:r>
            <a:r>
              <a:rPr lang="en-US" dirty="0">
                <a:solidFill>
                  <a:srgbClr val="0070C0"/>
                </a:solidFill>
                <a:latin typeface="Chalkboard"/>
                <a:cs typeface="Chalkboard"/>
              </a:rPr>
              <a:t> ∪ A</a:t>
            </a:r>
            <a:r>
              <a:rPr lang="en-US" baseline="-25000" dirty="0">
                <a:solidFill>
                  <a:srgbClr val="0070C0"/>
                </a:solidFill>
                <a:latin typeface="Chalkboard"/>
                <a:cs typeface="Chalkboard"/>
              </a:rPr>
              <a:t>3</a:t>
            </a:r>
            <a:r>
              <a:rPr lang="en-US" dirty="0">
                <a:solidFill>
                  <a:srgbClr val="0070C0"/>
                </a:solidFill>
                <a:latin typeface="Chalkboard"/>
                <a:cs typeface="Chalkboard"/>
              </a:rPr>
              <a:t> ∪… ∪ A</a:t>
            </a:r>
            <a:r>
              <a:rPr lang="en-US" baseline="-25000" dirty="0">
                <a:solidFill>
                  <a:srgbClr val="0070C0"/>
                </a:solidFill>
                <a:latin typeface="Chalkboard"/>
                <a:cs typeface="Chalkboard"/>
              </a:rPr>
              <a:t>k</a:t>
            </a:r>
            <a:r>
              <a:rPr lang="en-US" dirty="0">
                <a:solidFill>
                  <a:srgbClr val="0070C0"/>
                </a:solidFill>
                <a:latin typeface="Chalkboard"/>
                <a:cs typeface="Chalkboard"/>
              </a:rPr>
              <a:t>= S</a:t>
            </a:r>
          </a:p>
          <a:p>
            <a:pPr marL="1446179" lvl="1" indent="-685800">
              <a:buAutoNum type="arabicParenR"/>
            </a:pPr>
            <a:r>
              <a:rPr lang="en-US" dirty="0">
                <a:solidFill>
                  <a:srgbClr val="0070C0"/>
                </a:solidFill>
                <a:latin typeface="Chalkboard"/>
                <a:cs typeface="Chalkboard"/>
              </a:rPr>
              <a:t>For any distinct pair of sets, A</a:t>
            </a:r>
            <a:r>
              <a:rPr lang="en-US" baseline="-25000" dirty="0">
                <a:solidFill>
                  <a:srgbClr val="0070C0"/>
                </a:solidFill>
                <a:latin typeface="Chalkboard"/>
                <a:cs typeface="Chalkboard"/>
              </a:rPr>
              <a:t>i </a:t>
            </a:r>
            <a:r>
              <a:rPr lang="en-US" dirty="0">
                <a:solidFill>
                  <a:srgbClr val="0070C0"/>
                </a:solidFill>
                <a:latin typeface="Chalkboard"/>
                <a:cs typeface="Chalkboard"/>
              </a:rPr>
              <a:t> and </a:t>
            </a:r>
            <a:r>
              <a:rPr lang="en-US" dirty="0" err="1">
                <a:solidFill>
                  <a:srgbClr val="0070C0"/>
                </a:solidFill>
                <a:latin typeface="Chalkboard"/>
                <a:cs typeface="Chalkboard"/>
              </a:rPr>
              <a:t>A</a:t>
            </a:r>
            <a:r>
              <a:rPr lang="en-US" baseline="-25000" dirty="0" err="1">
                <a:solidFill>
                  <a:srgbClr val="0070C0"/>
                </a:solidFill>
                <a:latin typeface="Chalkboard"/>
                <a:cs typeface="Chalkboard"/>
              </a:rPr>
              <a:t>j</a:t>
            </a:r>
            <a:r>
              <a:rPr lang="en-US" dirty="0">
                <a:solidFill>
                  <a:srgbClr val="0070C0"/>
                </a:solidFill>
                <a:latin typeface="Chalkboard"/>
                <a:cs typeface="Chalkboard"/>
              </a:rPr>
              <a:t> are disjoint (</a:t>
            </a:r>
            <a:r>
              <a:rPr lang="en-US" dirty="0" err="1">
                <a:solidFill>
                  <a:srgbClr val="0070C0"/>
                </a:solidFill>
                <a:latin typeface="Chalkboard"/>
                <a:cs typeface="Chalkboard"/>
              </a:rPr>
              <a:t>i</a:t>
            </a:r>
            <a:r>
              <a:rPr lang="en-US" dirty="0">
                <a:solidFill>
                  <a:srgbClr val="0070C0"/>
                </a:solidFill>
                <a:latin typeface="Chalkboard"/>
                <a:cs typeface="Chalkboard"/>
              </a:rPr>
              <a:t>, j ∈ {1,2,3,…,k}) </a:t>
            </a:r>
            <a:r>
              <a:rPr lang="en-US" baseline="-25000" dirty="0">
                <a:solidFill>
                  <a:srgbClr val="0070C0"/>
                </a:solidFill>
                <a:latin typeface="Chalkboard"/>
                <a:cs typeface="Chalkboard"/>
              </a:rPr>
              <a:t> </a:t>
            </a:r>
            <a:endParaRPr lang="en-US" dirty="0">
              <a:solidFill>
                <a:srgbClr val="0070C0"/>
              </a:solidFill>
              <a:latin typeface="Chalkboard"/>
              <a:cs typeface="Chalkboard"/>
            </a:endParaRP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757855" y="5435353"/>
            <a:ext cx="15339848" cy="1938992"/>
          </a:xfrm>
          <a:prstGeom prst="rect">
            <a:avLst/>
          </a:prstGeom>
        </p:spPr>
        <p:txBody>
          <a:bodyPr wrap="square">
            <a:spAutoFit/>
          </a:bodyPr>
          <a:lstStyle/>
          <a:p>
            <a:r>
              <a:rPr lang="en-US" sz="3600" dirty="0">
                <a:latin typeface="Chalkboard"/>
                <a:cs typeface="Chalkboard"/>
              </a:rPr>
              <a:t>Example: Let S = {1,2,3,4,5}, A</a:t>
            </a:r>
            <a:r>
              <a:rPr lang="en-US" sz="3600" baseline="-25000" dirty="0">
                <a:latin typeface="Chalkboard"/>
                <a:cs typeface="Chalkboard"/>
              </a:rPr>
              <a:t>1 </a:t>
            </a:r>
            <a:r>
              <a:rPr lang="en-US" sz="3600" dirty="0">
                <a:latin typeface="Chalkboard"/>
                <a:cs typeface="Chalkboard"/>
              </a:rPr>
              <a:t>= {4},</a:t>
            </a:r>
            <a:r>
              <a:rPr lang="en-US" sz="3600" dirty="0">
                <a:solidFill>
                  <a:srgbClr val="FF0000"/>
                </a:solidFill>
                <a:latin typeface="Chalkboard"/>
                <a:cs typeface="Chalkboard"/>
              </a:rPr>
              <a:t> </a:t>
            </a:r>
            <a:r>
              <a:rPr lang="en-US" sz="3600" dirty="0">
                <a:latin typeface="Chalkboard"/>
                <a:cs typeface="Chalkboard"/>
              </a:rPr>
              <a:t>A</a:t>
            </a:r>
            <a:r>
              <a:rPr lang="en-US" sz="3600" baseline="-25000" dirty="0">
                <a:latin typeface="Chalkboard"/>
                <a:cs typeface="Chalkboard"/>
              </a:rPr>
              <a:t>2 </a:t>
            </a:r>
            <a:r>
              <a:rPr lang="en-US" sz="3600" dirty="0">
                <a:latin typeface="Chalkboard"/>
                <a:cs typeface="Chalkboard"/>
              </a:rPr>
              <a:t>= {123},</a:t>
            </a:r>
            <a:r>
              <a:rPr lang="en-US" sz="3600" dirty="0">
                <a:solidFill>
                  <a:srgbClr val="FF0000"/>
                </a:solidFill>
                <a:latin typeface="Chalkboard"/>
                <a:cs typeface="Chalkboard"/>
              </a:rPr>
              <a:t> </a:t>
            </a:r>
            <a:r>
              <a:rPr lang="en-US" sz="3600" dirty="0">
                <a:latin typeface="Chalkboard"/>
                <a:cs typeface="Chalkboard"/>
              </a:rPr>
              <a:t>and</a:t>
            </a:r>
            <a:r>
              <a:rPr lang="en-US" sz="3600" dirty="0">
                <a:solidFill>
                  <a:srgbClr val="FF0000"/>
                </a:solidFill>
                <a:latin typeface="Chalkboard"/>
                <a:cs typeface="Chalkboard"/>
              </a:rPr>
              <a:t> </a:t>
            </a:r>
            <a:r>
              <a:rPr lang="en-US" sz="3600" dirty="0">
                <a:latin typeface="Chalkboard"/>
                <a:cs typeface="Chalkboard"/>
              </a:rPr>
              <a:t>A</a:t>
            </a:r>
            <a:r>
              <a:rPr lang="en-US" sz="3600" baseline="-25000" dirty="0">
                <a:latin typeface="Chalkboard"/>
                <a:cs typeface="Chalkboard"/>
              </a:rPr>
              <a:t>3 </a:t>
            </a:r>
            <a:r>
              <a:rPr lang="en-US" sz="3600" dirty="0">
                <a:latin typeface="Chalkboard"/>
                <a:cs typeface="Chalkboard"/>
              </a:rPr>
              <a:t>= {5} </a:t>
            </a:r>
          </a:p>
          <a:p>
            <a:r>
              <a:rPr lang="en-US" sz="3600" dirty="0">
                <a:latin typeface="Chalkboard"/>
                <a:cs typeface="Chalkboard"/>
              </a:rPr>
              <a:t>Let’s draw the partition of S using a Venn Diagram:</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33850"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07A5846E-87DB-489A-B24A-8B5A7DF1E1F0}"/>
              </a:ext>
            </a:extLst>
          </p:cNvPr>
          <p:cNvSpPr/>
          <p:nvPr/>
        </p:nvSpPr>
        <p:spPr>
          <a:xfrm>
            <a:off x="2424715" y="7189811"/>
            <a:ext cx="15024538" cy="5499537"/>
          </a:xfrm>
          <a:prstGeom prst="rect">
            <a:avLst/>
          </a:prstGeom>
          <a:solidFill>
            <a:srgbClr val="FFFFFF"/>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dirty="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5" name="TextBox 4">
            <a:extLst>
              <a:ext uri="{FF2B5EF4-FFF2-40B4-BE49-F238E27FC236}">
                <a16:creationId xmlns:a16="http://schemas.microsoft.com/office/drawing/2014/main" id="{7A4F0596-7636-46D6-9781-C630E8481F1B}"/>
              </a:ext>
            </a:extLst>
          </p:cNvPr>
          <p:cNvSpPr txBox="1"/>
          <p:nvPr/>
        </p:nvSpPr>
        <p:spPr>
          <a:xfrm>
            <a:off x="3457793" y="7395877"/>
            <a:ext cx="543560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U = </a:t>
            </a:r>
            <a:r>
              <a:rPr lang="en-US" sz="3600" dirty="0"/>
              <a:t>u</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niverse of elements</a:t>
            </a:r>
          </a:p>
        </p:txBody>
      </p:sp>
      <p:sp>
        <p:nvSpPr>
          <p:cNvPr id="6" name="Oval 5">
            <a:extLst>
              <a:ext uri="{FF2B5EF4-FFF2-40B4-BE49-F238E27FC236}">
                <a16:creationId xmlns:a16="http://schemas.microsoft.com/office/drawing/2014/main" id="{A3869B1F-6536-4C2F-87CD-E9E86C436F50}"/>
              </a:ext>
            </a:extLst>
          </p:cNvPr>
          <p:cNvSpPr/>
          <p:nvPr/>
        </p:nvSpPr>
        <p:spPr>
          <a:xfrm>
            <a:off x="20916900" y="5219700"/>
            <a:ext cx="571500" cy="171450"/>
          </a:xfrm>
          <a:prstGeom prst="ellipse">
            <a:avLst/>
          </a:prstGeom>
          <a:solidFill>
            <a:srgbClr val="FFFFFF"/>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8" name="Oval 7">
            <a:extLst>
              <a:ext uri="{FF2B5EF4-FFF2-40B4-BE49-F238E27FC236}">
                <a16:creationId xmlns:a16="http://schemas.microsoft.com/office/drawing/2014/main" id="{E4058074-8D73-45DA-9DB4-258610CFB64B}"/>
              </a:ext>
            </a:extLst>
          </p:cNvPr>
          <p:cNvSpPr/>
          <p:nvPr/>
        </p:nvSpPr>
        <p:spPr>
          <a:xfrm>
            <a:off x="6175593" y="7954635"/>
            <a:ext cx="4579883" cy="4478666"/>
          </a:xfrm>
          <a:prstGeom prst="ellipse">
            <a:avLst/>
          </a:prstGeom>
          <a:solidFill>
            <a:schemeClr val="bg1">
              <a:lumMod val="60000"/>
              <a:lumOff val="40000"/>
              <a:alpha val="10000"/>
            </a:schemeClr>
          </a:solid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l" defTabSz="647700" rtl="0" fontAlgn="auto" latinLnBrk="0" hangingPunct="0">
              <a:lnSpc>
                <a:spcPts val="3100"/>
              </a:lnSpc>
              <a:spcBef>
                <a:spcPts val="0"/>
              </a:spcBef>
              <a:spcAft>
                <a:spcPts val="0"/>
              </a:spcAft>
              <a:buClrTx/>
              <a:buSzTx/>
              <a:buFontTx/>
              <a:buNone/>
              <a:tabLst>
                <a:tab pos="1511300" algn="l"/>
              </a:tabLst>
            </a:pPr>
            <a:endParaRPr kumimoji="0" lang="en-US"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endParaRPr>
          </a:p>
        </p:txBody>
      </p:sp>
      <p:sp>
        <p:nvSpPr>
          <p:cNvPr id="9" name="TextBox 8">
            <a:extLst>
              <a:ext uri="{FF2B5EF4-FFF2-40B4-BE49-F238E27FC236}">
                <a16:creationId xmlns:a16="http://schemas.microsoft.com/office/drawing/2014/main" id="{5338247E-B9AE-4927-98C5-9185E2E20BB8}"/>
              </a:ext>
            </a:extLst>
          </p:cNvPr>
          <p:cNvSpPr txBox="1"/>
          <p:nvPr/>
        </p:nvSpPr>
        <p:spPr>
          <a:xfrm>
            <a:off x="7593834" y="11022293"/>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A</a:t>
            </a:r>
            <a:r>
              <a:rPr lang="en-US" sz="3600" baseline="-25000" dirty="0">
                <a:latin typeface="Chalkboard"/>
                <a:cs typeface="Chalkboard"/>
              </a:rPr>
              <a:t>2</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6" name="TextBox 15">
            <a:extLst>
              <a:ext uri="{FF2B5EF4-FFF2-40B4-BE49-F238E27FC236}">
                <a16:creationId xmlns:a16="http://schemas.microsoft.com/office/drawing/2014/main" id="{06945949-EF94-4CA4-961A-195C9C0606E4}"/>
              </a:ext>
            </a:extLst>
          </p:cNvPr>
          <p:cNvSpPr txBox="1"/>
          <p:nvPr/>
        </p:nvSpPr>
        <p:spPr>
          <a:xfrm>
            <a:off x="7773330" y="964262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1	2</a:t>
            </a:r>
          </a:p>
        </p:txBody>
      </p:sp>
      <p:sp>
        <p:nvSpPr>
          <p:cNvPr id="17" name="TextBox 16">
            <a:extLst>
              <a:ext uri="{FF2B5EF4-FFF2-40B4-BE49-F238E27FC236}">
                <a16:creationId xmlns:a16="http://schemas.microsoft.com/office/drawing/2014/main" id="{413E23E2-FB2B-46A8-87BE-FAFAB17E8109}"/>
              </a:ext>
            </a:extLst>
          </p:cNvPr>
          <p:cNvSpPr txBox="1"/>
          <p:nvPr/>
        </p:nvSpPr>
        <p:spPr>
          <a:xfrm>
            <a:off x="8396164" y="7966448"/>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S</a:t>
            </a:r>
            <a:endParaRPr kumimoji="0" lang="en-US" sz="360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8" name="TextBox 17">
            <a:extLst>
              <a:ext uri="{FF2B5EF4-FFF2-40B4-BE49-F238E27FC236}">
                <a16:creationId xmlns:a16="http://schemas.microsoft.com/office/drawing/2014/main" id="{261FFBEC-C069-481B-BB90-A0934D30AD0C}"/>
              </a:ext>
            </a:extLst>
          </p:cNvPr>
          <p:cNvSpPr txBox="1"/>
          <p:nvPr/>
        </p:nvSpPr>
        <p:spPr>
          <a:xfrm>
            <a:off x="8412326" y="10299215"/>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3</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9" name="TextBox 18">
            <a:extLst>
              <a:ext uri="{FF2B5EF4-FFF2-40B4-BE49-F238E27FC236}">
                <a16:creationId xmlns:a16="http://schemas.microsoft.com/office/drawing/2014/main" id="{2EEB9C6E-904D-450A-BA17-5A8907A7720F}"/>
              </a:ext>
            </a:extLst>
          </p:cNvPr>
          <p:cNvSpPr txBox="1"/>
          <p:nvPr/>
        </p:nvSpPr>
        <p:spPr>
          <a:xfrm>
            <a:off x="9531157" y="9346116"/>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  5 </a:t>
            </a:r>
            <a:r>
              <a:rPr lang="en-US" sz="3600" dirty="0">
                <a:latin typeface="Chalkboard"/>
                <a:cs typeface="Chalkboard"/>
              </a:rPr>
              <a:t>A</a:t>
            </a:r>
            <a:r>
              <a:rPr lang="en-US" sz="3600" baseline="-25000" dirty="0">
                <a:latin typeface="Chalkboard"/>
                <a:cs typeface="Chalkboard"/>
              </a:rPr>
              <a:t>3</a:t>
            </a:r>
            <a:r>
              <a:rPr lang="en-US" sz="3600" dirty="0"/>
              <a:t>  </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cxnSp>
        <p:nvCxnSpPr>
          <p:cNvPr id="10" name="Straight Connector 9">
            <a:extLst>
              <a:ext uri="{FF2B5EF4-FFF2-40B4-BE49-F238E27FC236}">
                <a16:creationId xmlns:a16="http://schemas.microsoft.com/office/drawing/2014/main" id="{1FD86FD0-D6D9-41DE-A300-FE7B3D2273CC}"/>
              </a:ext>
            </a:extLst>
          </p:cNvPr>
          <p:cNvCxnSpPr>
            <a:cxnSpLocks/>
          </p:cNvCxnSpPr>
          <p:nvPr/>
        </p:nvCxnSpPr>
        <p:spPr>
          <a:xfrm flipH="1">
            <a:off x="7428541" y="8082302"/>
            <a:ext cx="165293" cy="4127762"/>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1F65EDFB-6263-4046-95E9-BCB9101959CF}"/>
              </a:ext>
            </a:extLst>
          </p:cNvPr>
          <p:cNvCxnSpPr>
            <a:cxnSpLocks/>
          </p:cNvCxnSpPr>
          <p:nvPr/>
        </p:nvCxnSpPr>
        <p:spPr>
          <a:xfrm>
            <a:off x="8893394" y="8052467"/>
            <a:ext cx="1348690" cy="3626416"/>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6B629110-CDBF-4266-A49C-A26880B28446}"/>
              </a:ext>
            </a:extLst>
          </p:cNvPr>
          <p:cNvSpPr txBox="1"/>
          <p:nvPr/>
        </p:nvSpPr>
        <p:spPr>
          <a:xfrm>
            <a:off x="6309710" y="9477698"/>
            <a:ext cx="234315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4 </a:t>
            </a:r>
            <a:r>
              <a:rPr lang="en-US" sz="3600" dirty="0">
                <a:latin typeface="Chalkboard"/>
                <a:cs typeface="Chalkboard"/>
              </a:rPr>
              <a:t>A</a:t>
            </a:r>
            <a:r>
              <a:rPr lang="en-US" sz="3600" baseline="-25000" dirty="0">
                <a:latin typeface="Chalkboard"/>
                <a:cs typeface="Chalkboard"/>
              </a:rPr>
              <a:t>1</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9569965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b="1" dirty="0"/>
              <a:t>Sequences</a:t>
            </a:r>
          </a:p>
          <a:p>
            <a:r>
              <a:rPr lang="en-US"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39320297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162" name="Conditionals and Loops"/>
          <p:cNvSpPr txBox="1">
            <a:spLocks noGrp="1"/>
          </p:cNvSpPr>
          <p:nvPr>
            <p:ph type="title"/>
          </p:nvPr>
        </p:nvSpPr>
        <p:spPr>
          <a:prstGeom prst="rect">
            <a:avLst/>
          </a:prstGeom>
        </p:spPr>
        <p:txBody>
          <a:bodyPr/>
          <a:lstStyle/>
          <a:p>
            <a:r>
              <a:rPr lang="en-US" dirty="0"/>
              <a:t>Sequences</a:t>
            </a:r>
            <a:endParaRPr dirty="0"/>
          </a:p>
        </p:txBody>
      </p:sp>
      <p:sp>
        <p:nvSpPr>
          <p:cNvPr id="163" name="Control flow…"/>
          <p:cNvSpPr txBox="1">
            <a:spLocks noGrp="1"/>
          </p:cNvSpPr>
          <p:nvPr>
            <p:ph type="body" sz="quarter" idx="1"/>
          </p:nvPr>
        </p:nvSpPr>
        <p:spPr>
          <a:xfrm>
            <a:off x="1270000" y="1777999"/>
            <a:ext cx="19382828" cy="3595848"/>
          </a:xfrm>
          <a:prstGeom prst="rect">
            <a:avLst/>
          </a:prstGeom>
        </p:spPr>
        <p:txBody>
          <a:bodyPr/>
          <a:lstStyle/>
          <a:p>
            <a:pPr lvl="1"/>
            <a:r>
              <a:rPr lang="en-US" dirty="0">
                <a:solidFill>
                  <a:srgbClr val="0070C0"/>
                </a:solidFill>
                <a:latin typeface="Chalkboard"/>
                <a:cs typeface="Chalkboard"/>
              </a:rPr>
              <a:t>Sequences (or lists or tuples) are </a:t>
            </a:r>
            <a:r>
              <a:rPr lang="en-US" b="1" dirty="0">
                <a:solidFill>
                  <a:srgbClr val="0070C0"/>
                </a:solidFill>
                <a:latin typeface="Chalkboard"/>
                <a:cs typeface="Chalkboard"/>
              </a:rPr>
              <a:t>ordered</a:t>
            </a:r>
            <a:r>
              <a:rPr lang="en-US" dirty="0">
                <a:solidFill>
                  <a:srgbClr val="0070C0"/>
                </a:solidFill>
                <a:latin typeface="Chalkboard"/>
                <a:cs typeface="Chalkboard"/>
              </a:rPr>
              <a:t> collections of objects.</a:t>
            </a:r>
          </a:p>
          <a:p>
            <a:pPr lvl="1"/>
            <a:r>
              <a:rPr lang="en-US" dirty="0">
                <a:solidFill>
                  <a:srgbClr val="0070C0"/>
                </a:solidFill>
                <a:latin typeface="Chalkboard"/>
                <a:cs typeface="Chalkboard"/>
              </a:rPr>
              <a:t>Sequence notation may give objects using the save variables, but different subscripts: x</a:t>
            </a:r>
            <a:r>
              <a:rPr lang="en-US" baseline="-25000" dirty="0">
                <a:solidFill>
                  <a:srgbClr val="0070C0"/>
                </a:solidFill>
                <a:latin typeface="Chalkboard"/>
                <a:cs typeface="Chalkboard"/>
              </a:rPr>
              <a:t>1</a:t>
            </a:r>
            <a:r>
              <a:rPr lang="en-US" dirty="0">
                <a:solidFill>
                  <a:srgbClr val="0070C0"/>
                </a:solidFill>
                <a:latin typeface="Chalkboard"/>
                <a:cs typeface="Chalkboard"/>
              </a:rPr>
              <a:t>, x</a:t>
            </a:r>
            <a:r>
              <a:rPr lang="en-US" baseline="-25000" dirty="0">
                <a:solidFill>
                  <a:srgbClr val="0070C0"/>
                </a:solidFill>
                <a:latin typeface="Chalkboard"/>
                <a:cs typeface="Chalkboard"/>
              </a:rPr>
              <a:t>2</a:t>
            </a:r>
            <a:r>
              <a:rPr lang="en-US" dirty="0">
                <a:solidFill>
                  <a:srgbClr val="0070C0"/>
                </a:solidFill>
                <a:latin typeface="Chalkboard"/>
                <a:cs typeface="Chalkboard"/>
              </a:rPr>
              <a:t>, x</a:t>
            </a:r>
            <a:r>
              <a:rPr lang="en-US" baseline="-25000" dirty="0">
                <a:solidFill>
                  <a:srgbClr val="0070C0"/>
                </a:solidFill>
                <a:latin typeface="Chalkboard"/>
                <a:cs typeface="Chalkboard"/>
              </a:rPr>
              <a:t>3</a:t>
            </a:r>
            <a:r>
              <a:rPr lang="en-US" dirty="0">
                <a:solidFill>
                  <a:srgbClr val="0070C0"/>
                </a:solidFill>
                <a:latin typeface="Chalkboard"/>
                <a:cs typeface="Chalkboard"/>
              </a:rPr>
              <a:t>,…</a:t>
            </a:r>
          </a:p>
          <a:p>
            <a:pPr lvl="1"/>
            <a:r>
              <a:rPr lang="en-US" dirty="0">
                <a:solidFill>
                  <a:srgbClr val="0070C0"/>
                </a:solidFill>
                <a:latin typeface="Chalkboard"/>
                <a:cs typeface="Chalkboard"/>
              </a:rPr>
              <a:t>If two objects called an ordered pair, &lt;a, b&gt;.</a:t>
            </a:r>
          </a:p>
          <a:p>
            <a:pPr lvl="1"/>
            <a:r>
              <a:rPr lang="en-US" dirty="0">
                <a:solidFill>
                  <a:srgbClr val="0070C0"/>
                </a:solidFill>
                <a:latin typeface="Chalkboard"/>
                <a:cs typeface="Chalkboard"/>
              </a:rPr>
              <a:t>If n-objects, called an n-tuple.</a:t>
            </a: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270000" y="5551932"/>
            <a:ext cx="2119909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Let’s consider the ordered pairs of latitude and longitude for some locations: &lt;latitude, longitude&gt;</a:t>
            </a:r>
          </a:p>
        </p:txBody>
      </p:sp>
      <p:sp>
        <p:nvSpPr>
          <p:cNvPr id="15" name="TextBox 14">
            <a:extLst>
              <a:ext uri="{FF2B5EF4-FFF2-40B4-BE49-F238E27FC236}">
                <a16:creationId xmlns:a16="http://schemas.microsoft.com/office/drawing/2014/main" id="{7C999BA2-83E0-47FD-AA2E-1226B3798AEC}"/>
              </a:ext>
            </a:extLst>
          </p:cNvPr>
          <p:cNvSpPr txBox="1"/>
          <p:nvPr/>
        </p:nvSpPr>
        <p:spPr>
          <a:xfrm>
            <a:off x="1270000" y="677089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Los Angeles:  &lt;34.0522, -118.2437&gt;</a:t>
            </a:r>
            <a:endParaRPr kumimoji="0" lang="en-US" sz="3600" b="0" i="0" u="none" strike="noStrike" cap="none" spc="0" normalizeH="0" baseline="0" dirty="0">
              <a:ln>
                <a:noFill/>
              </a:ln>
              <a:solidFill>
                <a:schemeClr val="tx1"/>
              </a:solidFill>
              <a:effectLst/>
              <a:uFillTx/>
              <a:sym typeface="Helvetica"/>
            </a:endParaRPr>
          </a:p>
        </p:txBody>
      </p:sp>
      <p:sp>
        <p:nvSpPr>
          <p:cNvPr id="11" name="TextBox 10">
            <a:extLst>
              <a:ext uri="{FF2B5EF4-FFF2-40B4-BE49-F238E27FC236}">
                <a16:creationId xmlns:a16="http://schemas.microsoft.com/office/drawing/2014/main" id="{68E7B646-2160-4985-B12C-4FE0B1A858B3}"/>
              </a:ext>
            </a:extLst>
          </p:cNvPr>
          <p:cNvSpPr txBox="1"/>
          <p:nvPr/>
        </p:nvSpPr>
        <p:spPr>
          <a:xfrm>
            <a:off x="1270000" y="75103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Paris:  &lt;48, 2&gt;</a:t>
            </a:r>
            <a:endParaRPr kumimoji="0" lang="en-US" sz="3600" b="0" i="0" u="none" strike="noStrike" cap="none" spc="0" normalizeH="0" baseline="0" dirty="0">
              <a:ln>
                <a:noFill/>
              </a:ln>
              <a:solidFill>
                <a:schemeClr val="tx1"/>
              </a:solidFill>
              <a:effectLst/>
              <a:uFillTx/>
              <a:sym typeface="Helvetica"/>
            </a:endParaRPr>
          </a:p>
        </p:txBody>
      </p:sp>
      <p:sp>
        <p:nvSpPr>
          <p:cNvPr id="12" name="TextBox 11">
            <a:extLst>
              <a:ext uri="{FF2B5EF4-FFF2-40B4-BE49-F238E27FC236}">
                <a16:creationId xmlns:a16="http://schemas.microsoft.com/office/drawing/2014/main" id="{6801B5AD-34D3-4529-A4BB-3B7B07C2D933}"/>
              </a:ext>
            </a:extLst>
          </p:cNvPr>
          <p:cNvSpPr txBox="1"/>
          <p:nvPr/>
        </p:nvSpPr>
        <p:spPr>
          <a:xfrm>
            <a:off x="1270000" y="8249822"/>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Boston: &lt;42, -71&gt;</a:t>
            </a:r>
            <a:endParaRPr kumimoji="0" lang="en-US" sz="3600" b="0" i="0" u="none" strike="noStrike" cap="none" spc="0" normalizeH="0" baseline="0" dirty="0">
              <a:ln>
                <a:noFill/>
              </a:ln>
              <a:solidFill>
                <a:schemeClr val="tx1"/>
              </a:solidFill>
              <a:effectLst/>
              <a:uFillTx/>
              <a:sym typeface="Helvetica"/>
            </a:endParaRPr>
          </a:p>
        </p:txBody>
      </p:sp>
      <p:sp>
        <p:nvSpPr>
          <p:cNvPr id="13" name="TextBox 12">
            <a:extLst>
              <a:ext uri="{FF2B5EF4-FFF2-40B4-BE49-F238E27FC236}">
                <a16:creationId xmlns:a16="http://schemas.microsoft.com/office/drawing/2014/main" id="{3881D457-D119-4942-B6C9-F190882ADD16}"/>
              </a:ext>
            </a:extLst>
          </p:cNvPr>
          <p:cNvSpPr txBox="1"/>
          <p:nvPr/>
        </p:nvSpPr>
        <p:spPr>
          <a:xfrm>
            <a:off x="1270000" y="8906412"/>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err="1"/>
              <a:t>Antartica</a:t>
            </a:r>
            <a:r>
              <a:rPr lang="en-US" sz="3600" dirty="0"/>
              <a:t>: &lt;-71, 42&gt;</a:t>
            </a:r>
            <a:endParaRPr kumimoji="0" lang="en-US" sz="3600" b="0" i="0" u="none" strike="noStrike" cap="none" spc="0" normalizeH="0" baseline="0" dirty="0">
              <a:ln>
                <a:noFill/>
              </a:ln>
              <a:solidFill>
                <a:schemeClr val="tx1"/>
              </a:solidFill>
              <a:effectLst/>
              <a:uFillTx/>
              <a:sym typeface="Helvetica"/>
            </a:endParaRPr>
          </a:p>
        </p:txBody>
      </p:sp>
      <p:sp>
        <p:nvSpPr>
          <p:cNvPr id="16" name="TextBox 15">
            <a:extLst>
              <a:ext uri="{FF2B5EF4-FFF2-40B4-BE49-F238E27FC236}">
                <a16:creationId xmlns:a16="http://schemas.microsoft.com/office/drawing/2014/main" id="{BD18392D-75B9-43EC-827F-8EF056F7DB2A}"/>
              </a:ext>
            </a:extLst>
          </p:cNvPr>
          <p:cNvSpPr txBox="1"/>
          <p:nvPr/>
        </p:nvSpPr>
        <p:spPr>
          <a:xfrm>
            <a:off x="1270000" y="10020432"/>
            <a:ext cx="2119909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Let’s consider some ordered triples or 3-tuples of  &lt;temperature, humidity, location&gt;:</a:t>
            </a:r>
          </a:p>
        </p:txBody>
      </p:sp>
      <p:sp>
        <p:nvSpPr>
          <p:cNvPr id="21" name="TextBox 20">
            <a:extLst>
              <a:ext uri="{FF2B5EF4-FFF2-40B4-BE49-F238E27FC236}">
                <a16:creationId xmlns:a16="http://schemas.microsoft.com/office/drawing/2014/main" id="{24385081-AB6B-4FFE-B440-BEAC3C895EC9}"/>
              </a:ext>
            </a:extLst>
          </p:cNvPr>
          <p:cNvSpPr txBox="1"/>
          <p:nvPr/>
        </p:nvSpPr>
        <p:spPr>
          <a:xfrm>
            <a:off x="1441450" y="10759896"/>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&lt;86 F, 52%, Los Angeles&gt;</a:t>
            </a:r>
            <a:endParaRPr kumimoji="0" lang="en-US" sz="3600" b="0" i="0" u="none" strike="noStrike" cap="none" spc="0" normalizeH="0" baseline="0" dirty="0">
              <a:ln>
                <a:noFill/>
              </a:ln>
              <a:solidFill>
                <a:schemeClr val="tx1"/>
              </a:solidFill>
              <a:effectLst/>
              <a:uFillTx/>
              <a:sym typeface="Helvetica"/>
            </a:endParaRPr>
          </a:p>
        </p:txBody>
      </p:sp>
      <p:sp>
        <p:nvSpPr>
          <p:cNvPr id="22" name="TextBox 21">
            <a:extLst>
              <a:ext uri="{FF2B5EF4-FFF2-40B4-BE49-F238E27FC236}">
                <a16:creationId xmlns:a16="http://schemas.microsoft.com/office/drawing/2014/main" id="{A4B57307-C318-481B-9762-342049E0A29A}"/>
              </a:ext>
            </a:extLst>
          </p:cNvPr>
          <p:cNvSpPr txBox="1"/>
          <p:nvPr/>
        </p:nvSpPr>
        <p:spPr>
          <a:xfrm>
            <a:off x="1441450" y="11416486"/>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&lt;71 F, 84%, Boston&gt;</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4106979141"/>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13"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62" name="Conditionals and Loops"/>
          <p:cNvSpPr txBox="1">
            <a:spLocks noGrp="1"/>
          </p:cNvSpPr>
          <p:nvPr>
            <p:ph type="title"/>
          </p:nvPr>
        </p:nvSpPr>
        <p:spPr>
          <a:prstGeom prst="rect">
            <a:avLst/>
          </a:prstGeom>
        </p:spPr>
        <p:txBody>
          <a:bodyPr/>
          <a:lstStyle/>
          <a:p>
            <a:r>
              <a:rPr lang="en-US" dirty="0"/>
              <a:t>Cartesian Product</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r>
              <a:rPr lang="en-US" dirty="0">
                <a:solidFill>
                  <a:srgbClr val="0070C0"/>
                </a:solidFill>
                <a:latin typeface="Chalkboard"/>
                <a:cs typeface="Chalkboard"/>
              </a:rPr>
              <a:t>Cartesian product of sets A and B, A x B = {&lt;</a:t>
            </a:r>
            <a:r>
              <a:rPr lang="en-US" dirty="0" err="1">
                <a:solidFill>
                  <a:srgbClr val="0070C0"/>
                </a:solidFill>
                <a:latin typeface="Chalkboard"/>
                <a:cs typeface="Chalkboard"/>
              </a:rPr>
              <a:t>a,b</a:t>
            </a:r>
            <a:r>
              <a:rPr lang="en-US" dirty="0">
                <a:solidFill>
                  <a:srgbClr val="0070C0"/>
                </a:solidFill>
                <a:latin typeface="Chalkboard"/>
                <a:cs typeface="Chalkboard"/>
              </a:rPr>
              <a:t>&gt; : a ∈  A and b ∈ B}</a:t>
            </a:r>
          </a:p>
          <a:p>
            <a:r>
              <a:rPr lang="en-US" dirty="0">
                <a:solidFill>
                  <a:srgbClr val="0070C0"/>
                </a:solidFill>
                <a:latin typeface="Chalkboard"/>
                <a:cs typeface="Chalkboard"/>
              </a:rPr>
              <a:t>That is the set of all ordered pairs such that the first element is from set A and the second from set B. </a:t>
            </a: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441450" y="3458110"/>
            <a:ext cx="21199092"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Example: Let’s consider how we may order drinks at a café. We have choice of temperature = {hot, iced} and beverage = {coffee, tea}</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If we order first giving the temperature then beverage, that is temperature x beverage:</a:t>
            </a:r>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15" name="TextBox 14">
            <a:extLst>
              <a:ext uri="{FF2B5EF4-FFF2-40B4-BE49-F238E27FC236}">
                <a16:creationId xmlns:a16="http://schemas.microsoft.com/office/drawing/2014/main" id="{7C999BA2-83E0-47FD-AA2E-1226B3798AEC}"/>
              </a:ext>
            </a:extLst>
          </p:cNvPr>
          <p:cNvSpPr txBox="1"/>
          <p:nvPr/>
        </p:nvSpPr>
        <p:spPr>
          <a:xfrm>
            <a:off x="1743458" y="62967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Temperature x beverage = {</a:t>
            </a:r>
            <a:endParaRPr kumimoji="0" lang="en-US" sz="3600" b="0" i="0" u="none" strike="noStrike" cap="none" spc="0" normalizeH="0" baseline="0" dirty="0">
              <a:ln>
                <a:noFill/>
              </a:ln>
              <a:solidFill>
                <a:schemeClr val="tx1"/>
              </a:solidFill>
              <a:effectLst/>
              <a:uFillTx/>
              <a:sym typeface="Helvetica"/>
            </a:endParaRPr>
          </a:p>
        </p:txBody>
      </p:sp>
      <p:sp>
        <p:nvSpPr>
          <p:cNvPr id="11" name="TextBox 10">
            <a:extLst>
              <a:ext uri="{FF2B5EF4-FFF2-40B4-BE49-F238E27FC236}">
                <a16:creationId xmlns:a16="http://schemas.microsoft.com/office/drawing/2014/main" id="{68E7B646-2160-4985-B12C-4FE0B1A858B3}"/>
              </a:ext>
            </a:extLst>
          </p:cNvPr>
          <p:cNvSpPr txBox="1"/>
          <p:nvPr/>
        </p:nvSpPr>
        <p:spPr>
          <a:xfrm>
            <a:off x="7585458" y="6290441"/>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&lt;hot, coffee&gt;,</a:t>
            </a:r>
            <a:endParaRPr kumimoji="0" lang="en-US" sz="3600" b="0" i="0" u="none" strike="noStrike" cap="none" spc="0" normalizeH="0" baseline="0" dirty="0">
              <a:ln>
                <a:noFill/>
              </a:ln>
              <a:solidFill>
                <a:schemeClr val="tx1"/>
              </a:solidFill>
              <a:effectLst/>
              <a:uFillTx/>
              <a:sym typeface="Helvetica"/>
            </a:endParaRPr>
          </a:p>
        </p:txBody>
      </p:sp>
      <p:sp>
        <p:nvSpPr>
          <p:cNvPr id="12" name="TextBox 11">
            <a:extLst>
              <a:ext uri="{FF2B5EF4-FFF2-40B4-BE49-F238E27FC236}">
                <a16:creationId xmlns:a16="http://schemas.microsoft.com/office/drawing/2014/main" id="{6801B5AD-34D3-4529-A4BB-3B7B07C2D933}"/>
              </a:ext>
            </a:extLst>
          </p:cNvPr>
          <p:cNvSpPr txBox="1"/>
          <p:nvPr/>
        </p:nvSpPr>
        <p:spPr>
          <a:xfrm>
            <a:off x="10274300" y="6308627"/>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 &lt;</a:t>
            </a:r>
            <a:r>
              <a:rPr lang="en-US" sz="3600" dirty="0" err="1"/>
              <a:t>hot,tea</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13" name="TextBox 12">
            <a:extLst>
              <a:ext uri="{FF2B5EF4-FFF2-40B4-BE49-F238E27FC236}">
                <a16:creationId xmlns:a16="http://schemas.microsoft.com/office/drawing/2014/main" id="{3881D457-D119-4942-B6C9-F190882ADD16}"/>
              </a:ext>
            </a:extLst>
          </p:cNvPr>
          <p:cNvSpPr txBox="1"/>
          <p:nvPr/>
        </p:nvSpPr>
        <p:spPr>
          <a:xfrm>
            <a:off x="12793088" y="6296758"/>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&lt;iced, coffee&gt;,</a:t>
            </a:r>
            <a:endParaRPr kumimoji="0" lang="en-US" sz="3600" b="0" i="0" u="none" strike="noStrike" cap="none" spc="0" normalizeH="0" baseline="0" dirty="0">
              <a:ln>
                <a:noFill/>
              </a:ln>
              <a:solidFill>
                <a:schemeClr val="tx1"/>
              </a:solidFill>
              <a:effectLst/>
              <a:uFillTx/>
              <a:sym typeface="Helvetica"/>
            </a:endParaRPr>
          </a:p>
        </p:txBody>
      </p:sp>
      <p:sp>
        <p:nvSpPr>
          <p:cNvPr id="21" name="TextBox 20">
            <a:extLst>
              <a:ext uri="{FF2B5EF4-FFF2-40B4-BE49-F238E27FC236}">
                <a16:creationId xmlns:a16="http://schemas.microsoft.com/office/drawing/2014/main" id="{24385081-AB6B-4FFE-B440-BEAC3C895EC9}"/>
              </a:ext>
            </a:extLst>
          </p:cNvPr>
          <p:cNvSpPr txBox="1"/>
          <p:nvPr/>
        </p:nvSpPr>
        <p:spPr>
          <a:xfrm>
            <a:off x="16496534" y="624900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&lt;iced, tea&gt;}</a:t>
            </a:r>
            <a:endParaRPr kumimoji="0" lang="en-US" sz="3600" b="0" i="0" u="none" strike="noStrike" cap="none" spc="0" normalizeH="0" baseline="0" dirty="0">
              <a:ln>
                <a:noFill/>
              </a:ln>
              <a:solidFill>
                <a:schemeClr val="tx1"/>
              </a:solidFill>
              <a:effectLst/>
              <a:uFillTx/>
              <a:sym typeface="Helvetica"/>
            </a:endParaRPr>
          </a:p>
        </p:txBody>
      </p:sp>
      <p:sp>
        <p:nvSpPr>
          <p:cNvPr id="3" name="Rectangle 2">
            <a:extLst>
              <a:ext uri="{FF2B5EF4-FFF2-40B4-BE49-F238E27FC236}">
                <a16:creationId xmlns:a16="http://schemas.microsoft.com/office/drawing/2014/main" id="{13E28B83-0B87-48DB-BDC2-D23BDCAEBDC6}"/>
              </a:ext>
            </a:extLst>
          </p:cNvPr>
          <p:cNvSpPr/>
          <p:nvPr/>
        </p:nvSpPr>
        <p:spPr>
          <a:xfrm>
            <a:off x="1441450" y="7948489"/>
            <a:ext cx="18833937" cy="646331"/>
          </a:xfrm>
          <a:prstGeom prst="rect">
            <a:avLst/>
          </a:prstGeom>
        </p:spPr>
        <p:txBody>
          <a:bodyPr wrap="square">
            <a:spAutoFit/>
          </a:bodyPr>
          <a:lstStyle/>
          <a:p>
            <a:r>
              <a:rPr lang="en-US" sz="3600" dirty="0"/>
              <a:t>If we order first giving the beverage then temperature, that is beverage x temperature:</a:t>
            </a:r>
            <a:r>
              <a:rPr lang="en-US" dirty="0"/>
              <a:t>:</a:t>
            </a:r>
          </a:p>
        </p:txBody>
      </p:sp>
      <p:sp>
        <p:nvSpPr>
          <p:cNvPr id="14" name="TextBox 13">
            <a:extLst>
              <a:ext uri="{FF2B5EF4-FFF2-40B4-BE49-F238E27FC236}">
                <a16:creationId xmlns:a16="http://schemas.microsoft.com/office/drawing/2014/main" id="{EFC7F2F9-32DB-44B1-A3ED-2682E8D2D4A0}"/>
              </a:ext>
            </a:extLst>
          </p:cNvPr>
          <p:cNvSpPr txBox="1"/>
          <p:nvPr/>
        </p:nvSpPr>
        <p:spPr>
          <a:xfrm>
            <a:off x="1711708" y="8925924"/>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smtClean="0"/>
              <a:t>Beverage x temperature = {</a:t>
            </a:r>
            <a:endParaRPr kumimoji="0" lang="en-US" sz="3600" b="0" i="0" u="none" strike="noStrike" cap="none" spc="0" normalizeH="0" baseline="0" dirty="0">
              <a:ln>
                <a:noFill/>
              </a:ln>
              <a:solidFill>
                <a:schemeClr val="tx1"/>
              </a:solidFill>
              <a:effectLst/>
              <a:uFillTx/>
              <a:sym typeface="Helvetica"/>
            </a:endParaRPr>
          </a:p>
        </p:txBody>
      </p:sp>
      <p:sp>
        <p:nvSpPr>
          <p:cNvPr id="17" name="TextBox 16">
            <a:extLst>
              <a:ext uri="{FF2B5EF4-FFF2-40B4-BE49-F238E27FC236}">
                <a16:creationId xmlns:a16="http://schemas.microsoft.com/office/drawing/2014/main" id="{58A0286A-2EA9-4A83-AE3E-0A2326EBA717}"/>
              </a:ext>
            </a:extLst>
          </p:cNvPr>
          <p:cNvSpPr txBox="1"/>
          <p:nvPr/>
        </p:nvSpPr>
        <p:spPr>
          <a:xfrm>
            <a:off x="7542089" y="8919607"/>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coffee,hot</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19" name="TextBox 18">
            <a:extLst>
              <a:ext uri="{FF2B5EF4-FFF2-40B4-BE49-F238E27FC236}">
                <a16:creationId xmlns:a16="http://schemas.microsoft.com/office/drawing/2014/main" id="{A3E1C41F-EE01-4F9F-940E-E0D429C75E5C}"/>
              </a:ext>
            </a:extLst>
          </p:cNvPr>
          <p:cNvSpPr txBox="1"/>
          <p:nvPr/>
        </p:nvSpPr>
        <p:spPr>
          <a:xfrm>
            <a:off x="10468899" y="8952673"/>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tea,hot</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
        <p:nvSpPr>
          <p:cNvPr id="25" name="TextBox 24">
            <a:extLst>
              <a:ext uri="{FF2B5EF4-FFF2-40B4-BE49-F238E27FC236}">
                <a16:creationId xmlns:a16="http://schemas.microsoft.com/office/drawing/2014/main" id="{7C907C11-E2E1-4502-965C-79E0BE11E967}"/>
              </a:ext>
            </a:extLst>
          </p:cNvPr>
          <p:cNvSpPr txBox="1"/>
          <p:nvPr/>
        </p:nvSpPr>
        <p:spPr>
          <a:xfrm>
            <a:off x="12793088" y="8893050"/>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&lt;coffee, iced&gt;,</a:t>
            </a:r>
            <a:endParaRPr kumimoji="0" lang="en-US" sz="3600" b="0" i="0" u="none" strike="noStrike" cap="none" spc="0" normalizeH="0" baseline="0" dirty="0">
              <a:ln>
                <a:noFill/>
              </a:ln>
              <a:solidFill>
                <a:schemeClr val="tx1"/>
              </a:solidFill>
              <a:effectLst/>
              <a:uFillTx/>
              <a:sym typeface="Helvetica"/>
            </a:endParaRPr>
          </a:p>
        </p:txBody>
      </p:sp>
      <p:sp>
        <p:nvSpPr>
          <p:cNvPr id="26" name="TextBox 25">
            <a:extLst>
              <a:ext uri="{FF2B5EF4-FFF2-40B4-BE49-F238E27FC236}">
                <a16:creationId xmlns:a16="http://schemas.microsoft.com/office/drawing/2014/main" id="{F46E7C24-E900-4CF5-8ACF-A205123A15DC}"/>
              </a:ext>
            </a:extLst>
          </p:cNvPr>
          <p:cNvSpPr txBox="1"/>
          <p:nvPr/>
        </p:nvSpPr>
        <p:spPr>
          <a:xfrm>
            <a:off x="16116300" y="8845195"/>
            <a:ext cx="116840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t>&lt;</a:t>
            </a:r>
            <a:r>
              <a:rPr lang="en-US" sz="3600" dirty="0" err="1"/>
              <a:t>tea,iced</a:t>
            </a:r>
            <a:r>
              <a:rPr lang="en-US" sz="3600" dirty="0"/>
              <a:t>&gt;}</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77280118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p:bldP spid="12" grpId="0"/>
      <p:bldP spid="13" grpId="0"/>
      <p:bldP spid="21" grpId="0"/>
      <p:bldP spid="14" grpId="0"/>
      <p:bldP spid="17" grpId="0"/>
      <p:bldP spid="19"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62" name="Conditionals and Loops"/>
          <p:cNvSpPr txBox="1">
            <a:spLocks noGrp="1"/>
          </p:cNvSpPr>
          <p:nvPr>
            <p:ph type="title"/>
          </p:nvPr>
        </p:nvSpPr>
        <p:spPr>
          <a:prstGeom prst="rect">
            <a:avLst/>
          </a:prstGeom>
        </p:spPr>
        <p:txBody>
          <a:bodyPr/>
          <a:lstStyle/>
          <a:p>
            <a:r>
              <a:rPr lang="en-US" dirty="0"/>
              <a:t>Binary Relations</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r>
              <a:rPr lang="en-US" dirty="0">
                <a:solidFill>
                  <a:srgbClr val="0070C0"/>
                </a:solidFill>
                <a:latin typeface="Chalkboard"/>
                <a:cs typeface="Chalkboard"/>
              </a:rPr>
              <a:t>A</a:t>
            </a:r>
            <a:r>
              <a:rPr lang="en-US" b="1" dirty="0">
                <a:solidFill>
                  <a:srgbClr val="0070C0"/>
                </a:solidFill>
                <a:latin typeface="Chalkboard"/>
                <a:cs typeface="Chalkboard"/>
              </a:rPr>
              <a:t> binary relation </a:t>
            </a:r>
            <a:r>
              <a:rPr lang="en-US" dirty="0">
                <a:solidFill>
                  <a:srgbClr val="0070C0"/>
                </a:solidFill>
                <a:latin typeface="Chalkboard"/>
                <a:cs typeface="Chalkboard"/>
              </a:rPr>
              <a:t>on A x B is a subset of A x B.</a:t>
            </a:r>
            <a:r>
              <a:rPr lang="en-US" sz="6400" dirty="0">
                <a:solidFill>
                  <a:srgbClr val="0070C0"/>
                </a:solidFill>
                <a:latin typeface="Chalkboard"/>
                <a:cs typeface="Chalkboard"/>
              </a:rPr>
              <a:t> </a:t>
            </a:r>
            <a:endParaRPr lang="en-US" dirty="0">
              <a:solidFill>
                <a:srgbClr val="0070C0"/>
              </a:solidFill>
              <a:latin typeface="Chalkboard"/>
              <a:cs typeface="Chalkboard"/>
            </a:endParaRP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014604" y="3017260"/>
            <a:ext cx="21199092"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 A = {Zoe, Tommy, Jane, Noah}</a:t>
            </a:r>
          </a:p>
          <a:p>
            <a:pPr marL="0" marR="0" indent="0" algn="l" defTabSz="457200" rtl="0" fontAlgn="auto" latinLnBrk="0" hangingPunct="0">
              <a:lnSpc>
                <a:spcPct val="100000"/>
              </a:lnSpc>
              <a:spcBef>
                <a:spcPts val="0"/>
              </a:spcBef>
              <a:spcAft>
                <a:spcPts val="0"/>
              </a:spcAft>
              <a:buClrTx/>
              <a:buSzTx/>
              <a:buFontTx/>
              <a:buNone/>
              <a:tabLst/>
            </a:pPr>
            <a:r>
              <a:rPr lang="en-US" sz="3600" dirty="0"/>
              <a:t>      B = {CS104, CS170, Math 125}</a:t>
            </a:r>
          </a:p>
          <a:p>
            <a:pPr marL="0" marR="0" indent="0" algn="l" defTabSz="457200" rtl="0" fontAlgn="auto" latinLnBrk="0" hangingPunct="0">
              <a:lnSpc>
                <a:spcPct val="100000"/>
              </a:lnSpc>
              <a:spcBef>
                <a:spcPts val="0"/>
              </a:spcBef>
              <a:spcAft>
                <a:spcPts val="0"/>
              </a:spcAft>
              <a:buClrTx/>
              <a:buSzTx/>
              <a:buFontTx/>
              <a:buNone/>
              <a:tabLst/>
            </a:pPr>
            <a:r>
              <a:rPr lang="en-US" sz="3600" dirty="0"/>
              <a:t>      </a:t>
            </a:r>
            <a:r>
              <a:rPr lang="en-US" sz="3600" dirty="0" err="1"/>
              <a:t>isTaking</a:t>
            </a:r>
            <a:r>
              <a:rPr lang="en-US" sz="3600" dirty="0"/>
              <a:t> = {&lt;Zoe, CS104&gt;, &lt;Zoe, Math 125&gt;, &lt;Tommy, CS170&gt;,&lt;Jane, CS170&gt;, &lt;Noah, CS104&gt;}</a:t>
            </a:r>
          </a:p>
          <a:p>
            <a:pPr marL="0" marR="0" indent="0" algn="l" defTabSz="457200" rtl="0" fontAlgn="auto" latinLnBrk="0" hangingPunct="0">
              <a:lnSpc>
                <a:spcPct val="100000"/>
              </a:lnSpc>
              <a:spcBef>
                <a:spcPts val="0"/>
              </a:spcBef>
              <a:spcAft>
                <a:spcPts val="0"/>
              </a:spcAft>
              <a:buClrTx/>
              <a:buSzTx/>
              <a:buFontTx/>
              <a:buNone/>
              <a:tabLst/>
            </a:pPr>
            <a:r>
              <a:rPr lang="en-US" sz="3600" dirty="0"/>
              <a:t>      </a:t>
            </a:r>
            <a:r>
              <a:rPr lang="en-US" sz="3600" dirty="0" err="1"/>
              <a:t>isTaking</a:t>
            </a:r>
            <a:r>
              <a:rPr lang="en-US" sz="3600" dirty="0"/>
              <a:t> binary relation = {&lt;a, b&gt; : Student a is taking course b}</a:t>
            </a:r>
          </a:p>
          <a:p>
            <a:pPr marL="0" marR="0" indent="0" algn="l" defTabSz="457200" rtl="0" fontAlgn="auto" latinLnBrk="0" hangingPunct="0">
              <a:lnSpc>
                <a:spcPct val="100000"/>
              </a:lnSpc>
              <a:spcBef>
                <a:spcPts val="0"/>
              </a:spcBef>
              <a:spcAft>
                <a:spcPts val="0"/>
              </a:spcAft>
              <a:buClrTx/>
              <a:buSzTx/>
              <a:buFontTx/>
              <a:buNone/>
              <a:tabLst/>
            </a:pPr>
            <a:r>
              <a:rPr lang="en-US" sz="3600" dirty="0">
                <a:solidFill>
                  <a:srgbClr val="0070C0"/>
                </a:solidFill>
              </a:rPr>
              <a:t>      </a:t>
            </a:r>
            <a:r>
              <a:rPr lang="en-US" sz="3600" dirty="0" err="1">
                <a:solidFill>
                  <a:srgbClr val="0070C0"/>
                </a:solidFill>
              </a:rPr>
              <a:t>isTaking</a:t>
            </a:r>
            <a:r>
              <a:rPr lang="en-US" sz="3600" dirty="0">
                <a:solidFill>
                  <a:srgbClr val="0070C0"/>
                </a:solidFill>
              </a:rPr>
              <a:t> is a subset of A x B (i.e. students x courses)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18" name="Oval 17">
            <a:extLst>
              <a:ext uri="{FF2B5EF4-FFF2-40B4-BE49-F238E27FC236}">
                <a16:creationId xmlns:a16="http://schemas.microsoft.com/office/drawing/2014/main" id="{1784AF60-CA29-446A-BC6C-2D5B4C4FA5B4}"/>
              </a:ext>
            </a:extLst>
          </p:cNvPr>
          <p:cNvSpPr/>
          <p:nvPr/>
        </p:nvSpPr>
        <p:spPr>
          <a:xfrm>
            <a:off x="4581063" y="7548433"/>
            <a:ext cx="3336342" cy="5786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6CFF7507-B1EC-4823-9828-64328CC214F7}"/>
              </a:ext>
            </a:extLst>
          </p:cNvPr>
          <p:cNvSpPr/>
          <p:nvPr/>
        </p:nvSpPr>
        <p:spPr>
          <a:xfrm>
            <a:off x="12281820" y="7254943"/>
            <a:ext cx="3336342" cy="5642570"/>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2" name="Straight Arrow Connector 21">
            <a:extLst>
              <a:ext uri="{FF2B5EF4-FFF2-40B4-BE49-F238E27FC236}">
                <a16:creationId xmlns:a16="http://schemas.microsoft.com/office/drawing/2014/main" id="{8C4F9635-9B13-4D4E-AF27-62932B2D9261}"/>
              </a:ext>
            </a:extLst>
          </p:cNvPr>
          <p:cNvCxnSpPr>
            <a:cxnSpLocks/>
          </p:cNvCxnSpPr>
          <p:nvPr/>
        </p:nvCxnSpPr>
        <p:spPr>
          <a:xfrm>
            <a:off x="6096835" y="8488520"/>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510B6B9-FC6D-49FA-8174-4E8928A029A9}"/>
              </a:ext>
            </a:extLst>
          </p:cNvPr>
          <p:cNvCxnSpPr>
            <a:cxnSpLocks/>
          </p:cNvCxnSpPr>
          <p:nvPr/>
        </p:nvCxnSpPr>
        <p:spPr>
          <a:xfrm>
            <a:off x="6770829" y="11222034"/>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946B217-90A3-4CA4-8927-07B0832AFAE6}"/>
              </a:ext>
            </a:extLst>
          </p:cNvPr>
          <p:cNvSpPr txBox="1"/>
          <p:nvPr/>
        </p:nvSpPr>
        <p:spPr>
          <a:xfrm>
            <a:off x="5124846" y="8279211"/>
            <a:ext cx="1582476" cy="461665"/>
          </a:xfrm>
          <a:prstGeom prst="rect">
            <a:avLst/>
          </a:prstGeom>
          <a:noFill/>
        </p:spPr>
        <p:txBody>
          <a:bodyPr wrap="square" rtlCol="0">
            <a:spAutoFit/>
          </a:bodyPr>
          <a:lstStyle/>
          <a:p>
            <a:r>
              <a:rPr lang="en-US" sz="2400" dirty="0">
                <a:latin typeface="Chalkboard"/>
                <a:cs typeface="Chalkboard"/>
              </a:rPr>
              <a:t>Zoe</a:t>
            </a:r>
          </a:p>
        </p:txBody>
      </p:sp>
      <p:sp>
        <p:nvSpPr>
          <p:cNvPr id="27" name="TextBox 26">
            <a:extLst>
              <a:ext uri="{FF2B5EF4-FFF2-40B4-BE49-F238E27FC236}">
                <a16:creationId xmlns:a16="http://schemas.microsoft.com/office/drawing/2014/main" id="{4DF1288C-C67A-487B-892C-81796E11E14A}"/>
              </a:ext>
            </a:extLst>
          </p:cNvPr>
          <p:cNvSpPr txBox="1"/>
          <p:nvPr/>
        </p:nvSpPr>
        <p:spPr>
          <a:xfrm>
            <a:off x="5521746" y="10958444"/>
            <a:ext cx="1582476" cy="461665"/>
          </a:xfrm>
          <a:prstGeom prst="rect">
            <a:avLst/>
          </a:prstGeom>
          <a:noFill/>
        </p:spPr>
        <p:txBody>
          <a:bodyPr wrap="square" rtlCol="0">
            <a:spAutoFit/>
          </a:bodyPr>
          <a:lstStyle/>
          <a:p>
            <a:r>
              <a:rPr lang="en-US" sz="2400" dirty="0">
                <a:latin typeface="Chalkboard"/>
                <a:cs typeface="Chalkboard"/>
              </a:rPr>
              <a:t>Jane</a:t>
            </a:r>
          </a:p>
        </p:txBody>
      </p:sp>
      <p:sp>
        <p:nvSpPr>
          <p:cNvPr id="28" name="TextBox 27">
            <a:extLst>
              <a:ext uri="{FF2B5EF4-FFF2-40B4-BE49-F238E27FC236}">
                <a16:creationId xmlns:a16="http://schemas.microsoft.com/office/drawing/2014/main" id="{D49983D7-228D-43B2-ACDA-410F1EC2FC6F}"/>
              </a:ext>
            </a:extLst>
          </p:cNvPr>
          <p:cNvSpPr txBox="1"/>
          <p:nvPr/>
        </p:nvSpPr>
        <p:spPr>
          <a:xfrm>
            <a:off x="14369078" y="10986163"/>
            <a:ext cx="1582476" cy="461665"/>
          </a:xfrm>
          <a:prstGeom prst="rect">
            <a:avLst/>
          </a:prstGeom>
          <a:noFill/>
        </p:spPr>
        <p:txBody>
          <a:bodyPr wrap="square" rtlCol="0">
            <a:spAutoFit/>
          </a:bodyPr>
          <a:lstStyle/>
          <a:p>
            <a:r>
              <a:rPr lang="en-US" sz="2400" dirty="0">
                <a:latin typeface="Chalkboard"/>
                <a:cs typeface="Chalkboard"/>
              </a:rPr>
              <a:t>CS170</a:t>
            </a:r>
          </a:p>
        </p:txBody>
      </p:sp>
      <p:sp>
        <p:nvSpPr>
          <p:cNvPr id="29" name="TextBox 28">
            <a:extLst>
              <a:ext uri="{FF2B5EF4-FFF2-40B4-BE49-F238E27FC236}">
                <a16:creationId xmlns:a16="http://schemas.microsoft.com/office/drawing/2014/main" id="{5BF8D1CA-EA0E-494C-9B4D-BACB1D341062}"/>
              </a:ext>
            </a:extLst>
          </p:cNvPr>
          <p:cNvSpPr txBox="1"/>
          <p:nvPr/>
        </p:nvSpPr>
        <p:spPr>
          <a:xfrm>
            <a:off x="13881102" y="8162237"/>
            <a:ext cx="1582476" cy="461665"/>
          </a:xfrm>
          <a:prstGeom prst="rect">
            <a:avLst/>
          </a:prstGeom>
          <a:noFill/>
        </p:spPr>
        <p:txBody>
          <a:bodyPr wrap="square" rtlCol="0">
            <a:spAutoFit/>
          </a:bodyPr>
          <a:lstStyle/>
          <a:p>
            <a:r>
              <a:rPr lang="en-US" sz="2400" dirty="0">
                <a:latin typeface="Chalkboard"/>
                <a:cs typeface="Chalkboard"/>
              </a:rPr>
              <a:t>CS104</a:t>
            </a:r>
          </a:p>
        </p:txBody>
      </p:sp>
      <p:cxnSp>
        <p:nvCxnSpPr>
          <p:cNvPr id="31" name="Straight Arrow Connector 30">
            <a:extLst>
              <a:ext uri="{FF2B5EF4-FFF2-40B4-BE49-F238E27FC236}">
                <a16:creationId xmlns:a16="http://schemas.microsoft.com/office/drawing/2014/main" id="{5E9E420C-7384-49F8-9CED-E0073A2C753A}"/>
              </a:ext>
            </a:extLst>
          </p:cNvPr>
          <p:cNvCxnSpPr>
            <a:cxnSpLocks/>
          </p:cNvCxnSpPr>
          <p:nvPr/>
        </p:nvCxnSpPr>
        <p:spPr>
          <a:xfrm>
            <a:off x="6182528" y="8531569"/>
            <a:ext cx="7789652" cy="44715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5D2478D-1D25-4081-A97D-893F2EB9B8B8}"/>
              </a:ext>
            </a:extLst>
          </p:cNvPr>
          <p:cNvSpPr txBox="1"/>
          <p:nvPr/>
        </p:nvSpPr>
        <p:spPr>
          <a:xfrm>
            <a:off x="13884202" y="8755147"/>
            <a:ext cx="1582476" cy="461665"/>
          </a:xfrm>
          <a:prstGeom prst="rect">
            <a:avLst/>
          </a:prstGeom>
          <a:noFill/>
        </p:spPr>
        <p:txBody>
          <a:bodyPr wrap="square" rtlCol="0">
            <a:spAutoFit/>
          </a:bodyPr>
          <a:lstStyle/>
          <a:p>
            <a:r>
              <a:rPr lang="en-US" sz="2400" dirty="0">
                <a:latin typeface="Chalkboard"/>
                <a:cs typeface="Chalkboard"/>
              </a:rPr>
              <a:t>MATH125</a:t>
            </a:r>
          </a:p>
        </p:txBody>
      </p:sp>
      <p:sp>
        <p:nvSpPr>
          <p:cNvPr id="33" name="TextBox 32">
            <a:extLst>
              <a:ext uri="{FF2B5EF4-FFF2-40B4-BE49-F238E27FC236}">
                <a16:creationId xmlns:a16="http://schemas.microsoft.com/office/drawing/2014/main" id="{220D03E2-2571-4ECB-9630-3063DB069E96}"/>
              </a:ext>
            </a:extLst>
          </p:cNvPr>
          <p:cNvSpPr txBox="1"/>
          <p:nvPr/>
        </p:nvSpPr>
        <p:spPr>
          <a:xfrm>
            <a:off x="5457996" y="9623453"/>
            <a:ext cx="1582476" cy="461665"/>
          </a:xfrm>
          <a:prstGeom prst="rect">
            <a:avLst/>
          </a:prstGeom>
          <a:noFill/>
        </p:spPr>
        <p:txBody>
          <a:bodyPr wrap="square" rtlCol="0">
            <a:spAutoFit/>
          </a:bodyPr>
          <a:lstStyle/>
          <a:p>
            <a:r>
              <a:rPr lang="en-US" sz="2400" dirty="0">
                <a:latin typeface="Chalkboard"/>
                <a:cs typeface="Chalkboard"/>
              </a:rPr>
              <a:t>Noah</a:t>
            </a:r>
          </a:p>
        </p:txBody>
      </p:sp>
      <p:cxnSp>
        <p:nvCxnSpPr>
          <p:cNvPr id="34" name="Straight Arrow Connector 33">
            <a:extLst>
              <a:ext uri="{FF2B5EF4-FFF2-40B4-BE49-F238E27FC236}">
                <a16:creationId xmlns:a16="http://schemas.microsoft.com/office/drawing/2014/main" id="{5812EE6D-D7B1-4001-BCE4-270F5BF0A4C3}"/>
              </a:ext>
            </a:extLst>
          </p:cNvPr>
          <p:cNvCxnSpPr>
            <a:cxnSpLocks/>
          </p:cNvCxnSpPr>
          <p:nvPr/>
        </p:nvCxnSpPr>
        <p:spPr>
          <a:xfrm flipV="1">
            <a:off x="6312984" y="8557871"/>
            <a:ext cx="7659196" cy="13500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A20992F-FAE0-4C11-B780-C527B7F53D17}"/>
              </a:ext>
            </a:extLst>
          </p:cNvPr>
          <p:cNvSpPr txBox="1"/>
          <p:nvPr/>
        </p:nvSpPr>
        <p:spPr>
          <a:xfrm>
            <a:off x="5710387" y="11831770"/>
            <a:ext cx="1582476" cy="461665"/>
          </a:xfrm>
          <a:prstGeom prst="rect">
            <a:avLst/>
          </a:prstGeom>
          <a:noFill/>
        </p:spPr>
        <p:txBody>
          <a:bodyPr wrap="square" rtlCol="0">
            <a:spAutoFit/>
          </a:bodyPr>
          <a:lstStyle/>
          <a:p>
            <a:r>
              <a:rPr lang="en-US" sz="2400" dirty="0">
                <a:latin typeface="Chalkboard"/>
                <a:cs typeface="Chalkboard"/>
              </a:rPr>
              <a:t>Tommy</a:t>
            </a:r>
          </a:p>
        </p:txBody>
      </p:sp>
      <p:cxnSp>
        <p:nvCxnSpPr>
          <p:cNvPr id="39" name="Straight Arrow Connector 38">
            <a:extLst>
              <a:ext uri="{FF2B5EF4-FFF2-40B4-BE49-F238E27FC236}">
                <a16:creationId xmlns:a16="http://schemas.microsoft.com/office/drawing/2014/main" id="{CE775081-3B19-4255-83E5-749EAA27B3F5}"/>
              </a:ext>
            </a:extLst>
          </p:cNvPr>
          <p:cNvCxnSpPr>
            <a:cxnSpLocks/>
          </p:cNvCxnSpPr>
          <p:nvPr/>
        </p:nvCxnSpPr>
        <p:spPr>
          <a:xfrm flipV="1">
            <a:off x="6876715" y="11334931"/>
            <a:ext cx="7492363" cy="8583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4EBDE69E-4A45-4AB6-9CCF-4A59F7AD991C}"/>
              </a:ext>
            </a:extLst>
          </p:cNvPr>
          <p:cNvSpPr txBox="1"/>
          <p:nvPr/>
        </p:nvSpPr>
        <p:spPr>
          <a:xfrm>
            <a:off x="16679830" y="8657684"/>
            <a:ext cx="675345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3600" dirty="0">
                <a:solidFill>
                  <a:srgbClr val="FF0000"/>
                </a:solidFill>
              </a:rPr>
              <a:t>&lt;Tommy, Math125&gt; </a:t>
            </a:r>
            <a:r>
              <a:rPr lang="en-US" sz="3600" b="1" dirty="0">
                <a:solidFill>
                  <a:srgbClr val="FF0000"/>
                </a:solidFill>
                <a:latin typeface="Chalkboard"/>
                <a:cs typeface="Chalkboard"/>
              </a:rPr>
              <a:t>∉</a:t>
            </a:r>
            <a:r>
              <a:rPr lang="en-US" sz="3600" dirty="0">
                <a:solidFill>
                  <a:srgbClr val="FF0000"/>
                </a:solidFill>
              </a:rPr>
              <a:t>   </a:t>
            </a:r>
            <a:r>
              <a:rPr lang="en-US" sz="3600" dirty="0" err="1">
                <a:solidFill>
                  <a:srgbClr val="FF0000"/>
                </a:solidFill>
              </a:rPr>
              <a:t>isTaking</a:t>
            </a:r>
            <a:endParaRPr kumimoji="0" lang="en-US" sz="3600" b="0" i="0" u="none" strike="noStrike" cap="none" spc="0" normalizeH="0" baseline="0" dirty="0">
              <a:ln>
                <a:noFill/>
              </a:ln>
              <a:solidFill>
                <a:srgbClr val="FF0000"/>
              </a:solidFill>
              <a:effectLst/>
              <a:uFillTx/>
              <a:sym typeface="Helvetica"/>
            </a:endParaRPr>
          </a:p>
        </p:txBody>
      </p:sp>
      <p:sp>
        <p:nvSpPr>
          <p:cNvPr id="42" name="TextBox 41">
            <a:extLst>
              <a:ext uri="{FF2B5EF4-FFF2-40B4-BE49-F238E27FC236}">
                <a16:creationId xmlns:a16="http://schemas.microsoft.com/office/drawing/2014/main" id="{6B9CEA61-0EF7-4E79-A5C4-12BEAFB1E165}"/>
              </a:ext>
            </a:extLst>
          </p:cNvPr>
          <p:cNvSpPr txBox="1"/>
          <p:nvPr/>
        </p:nvSpPr>
        <p:spPr>
          <a:xfrm>
            <a:off x="2766493" y="10522748"/>
            <a:ext cx="1711624" cy="1323439"/>
          </a:xfrm>
          <a:prstGeom prst="rect">
            <a:avLst/>
          </a:prstGeom>
          <a:noFill/>
        </p:spPr>
        <p:txBody>
          <a:bodyPr wrap="square" rtlCol="0">
            <a:spAutoFit/>
          </a:bodyPr>
          <a:lstStyle/>
          <a:p>
            <a:r>
              <a:rPr lang="en-US" sz="8000" dirty="0">
                <a:latin typeface="Chalkboard"/>
                <a:cs typeface="Chalkboard"/>
              </a:rPr>
              <a:t>A</a:t>
            </a:r>
          </a:p>
        </p:txBody>
      </p:sp>
      <p:sp>
        <p:nvSpPr>
          <p:cNvPr id="43" name="TextBox 42">
            <a:extLst>
              <a:ext uri="{FF2B5EF4-FFF2-40B4-BE49-F238E27FC236}">
                <a16:creationId xmlns:a16="http://schemas.microsoft.com/office/drawing/2014/main" id="{515F6DAF-D800-4F9B-969F-D7EF4626C9D0}"/>
              </a:ext>
            </a:extLst>
          </p:cNvPr>
          <p:cNvSpPr txBox="1"/>
          <p:nvPr/>
        </p:nvSpPr>
        <p:spPr>
          <a:xfrm>
            <a:off x="16327188" y="10508331"/>
            <a:ext cx="1711624" cy="1323439"/>
          </a:xfrm>
          <a:prstGeom prst="rect">
            <a:avLst/>
          </a:prstGeom>
          <a:noFill/>
        </p:spPr>
        <p:txBody>
          <a:bodyPr wrap="square" rtlCol="0">
            <a:spAutoFit/>
          </a:bodyPr>
          <a:lstStyle/>
          <a:p>
            <a:r>
              <a:rPr lang="en-US" sz="8000" dirty="0">
                <a:latin typeface="Chalkboard"/>
                <a:cs typeface="Chalkboard"/>
              </a:rPr>
              <a:t>B</a:t>
            </a:r>
          </a:p>
        </p:txBody>
      </p:sp>
      <p:sp>
        <p:nvSpPr>
          <p:cNvPr id="44" name="TextBox 43">
            <a:extLst>
              <a:ext uri="{FF2B5EF4-FFF2-40B4-BE49-F238E27FC236}">
                <a16:creationId xmlns:a16="http://schemas.microsoft.com/office/drawing/2014/main" id="{B86A29D9-7C33-49B0-A956-3FDE618DED75}"/>
              </a:ext>
            </a:extLst>
          </p:cNvPr>
          <p:cNvSpPr txBox="1"/>
          <p:nvPr/>
        </p:nvSpPr>
        <p:spPr>
          <a:xfrm>
            <a:off x="7933588" y="7051686"/>
            <a:ext cx="4123028" cy="1323439"/>
          </a:xfrm>
          <a:prstGeom prst="rect">
            <a:avLst/>
          </a:prstGeom>
          <a:noFill/>
        </p:spPr>
        <p:txBody>
          <a:bodyPr wrap="square" rtlCol="0">
            <a:spAutoFit/>
          </a:bodyPr>
          <a:lstStyle/>
          <a:p>
            <a:r>
              <a:rPr lang="en-US" sz="8000" dirty="0" err="1">
                <a:latin typeface="Chalkboard"/>
                <a:cs typeface="Chalkboard"/>
              </a:rPr>
              <a:t>isTaking</a:t>
            </a:r>
            <a:endParaRPr lang="en-US" sz="8000" dirty="0">
              <a:latin typeface="Chalkboard"/>
              <a:cs typeface="Chalkboard"/>
            </a:endParaRPr>
          </a:p>
        </p:txBody>
      </p:sp>
    </p:spTree>
    <p:extLst>
      <p:ext uri="{BB962C8B-B14F-4D97-AF65-F5344CB8AC3E}">
        <p14:creationId xmlns:p14="http://schemas.microsoft.com/office/powerpoint/2010/main" val="55315704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dirty="0"/>
              <a:t>Sequences</a:t>
            </a:r>
          </a:p>
          <a:p>
            <a:r>
              <a:rPr lang="en-US" b="1" dirty="0"/>
              <a:t>Functions</a:t>
            </a:r>
          </a:p>
          <a:p>
            <a:r>
              <a:rPr lang="en-US"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80410456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162" name="Conditionals and Loops"/>
          <p:cNvSpPr txBox="1">
            <a:spLocks noGrp="1"/>
          </p:cNvSpPr>
          <p:nvPr>
            <p:ph type="title"/>
          </p:nvPr>
        </p:nvSpPr>
        <p:spPr>
          <a:prstGeom prst="rect">
            <a:avLst/>
          </a:prstGeom>
        </p:spPr>
        <p:txBody>
          <a:bodyPr/>
          <a:lstStyle/>
          <a:p>
            <a:r>
              <a:rPr lang="en-US" dirty="0"/>
              <a:t>Functions</a:t>
            </a:r>
            <a:endParaRPr dirty="0"/>
          </a:p>
        </p:txBody>
      </p:sp>
      <p:sp>
        <p:nvSpPr>
          <p:cNvPr id="163" name="Control flow…"/>
          <p:cNvSpPr txBox="1">
            <a:spLocks noGrp="1"/>
          </p:cNvSpPr>
          <p:nvPr>
            <p:ph type="body" sz="quarter" idx="1"/>
          </p:nvPr>
        </p:nvSpPr>
        <p:spPr>
          <a:xfrm>
            <a:off x="1270000" y="1777999"/>
            <a:ext cx="20688300" cy="4683058"/>
          </a:xfrm>
          <a:prstGeom prst="rect">
            <a:avLst/>
          </a:prstGeom>
        </p:spPr>
        <p:txBody>
          <a:bodyPr/>
          <a:lstStyle/>
          <a:p>
            <a:pPr lvl="1"/>
            <a:r>
              <a:rPr lang="en-US" dirty="0">
                <a:solidFill>
                  <a:srgbClr val="0070C0"/>
                </a:solidFill>
                <a:latin typeface="Chalkboard"/>
                <a:cs typeface="Chalkboard"/>
              </a:rPr>
              <a:t>A</a:t>
            </a:r>
            <a:r>
              <a:rPr lang="en-US" b="1" dirty="0">
                <a:solidFill>
                  <a:srgbClr val="0070C0"/>
                </a:solidFill>
                <a:latin typeface="Chalkboard"/>
                <a:cs typeface="Chalkboard"/>
              </a:rPr>
              <a:t> function, f: </a:t>
            </a:r>
            <a:r>
              <a:rPr lang="en-US" dirty="0">
                <a:solidFill>
                  <a:srgbClr val="0070C0"/>
                </a:solidFill>
                <a:latin typeface="Chalkboard"/>
                <a:cs typeface="Chalkboard"/>
              </a:rPr>
              <a:t>A → B. </a:t>
            </a:r>
          </a:p>
          <a:p>
            <a:pPr lvl="1"/>
            <a:r>
              <a:rPr lang="en-US" dirty="0">
                <a:solidFill>
                  <a:srgbClr val="0070C0"/>
                </a:solidFill>
                <a:latin typeface="Chalkboard"/>
                <a:cs typeface="Chalkboard"/>
              </a:rPr>
              <a:t>A is the domain and B is the codomain</a:t>
            </a:r>
          </a:p>
          <a:p>
            <a:pPr lvl="1"/>
            <a:r>
              <a:rPr lang="en-US" dirty="0">
                <a:solidFill>
                  <a:srgbClr val="0070C0"/>
                </a:solidFill>
                <a:latin typeface="Chalkboard"/>
                <a:cs typeface="Chalkboard"/>
              </a:rPr>
              <a:t>Functions are a type of binary relation.</a:t>
            </a:r>
          </a:p>
          <a:p>
            <a:pPr lvl="1"/>
            <a:r>
              <a:rPr lang="en-US" dirty="0">
                <a:solidFill>
                  <a:srgbClr val="0070C0"/>
                </a:solidFill>
                <a:latin typeface="Chalkboard"/>
                <a:cs typeface="Chalkboard"/>
              </a:rPr>
              <a:t>Each element of A is associated with one element of B.     </a:t>
            </a:r>
          </a:p>
          <a:p>
            <a:pPr lvl="1"/>
            <a:r>
              <a:rPr lang="en-US" dirty="0">
                <a:solidFill>
                  <a:srgbClr val="0070C0"/>
                </a:solidFill>
                <a:latin typeface="Chalkboard"/>
                <a:cs typeface="Chalkboard"/>
              </a:rPr>
              <a:t>a ⟼ b         f(a) = b</a:t>
            </a:r>
          </a:p>
          <a:p>
            <a:pPr lvl="1"/>
            <a:r>
              <a:rPr lang="en-US" b="1" dirty="0">
                <a:solidFill>
                  <a:srgbClr val="0070C0"/>
                </a:solidFill>
                <a:latin typeface="Chalkboard"/>
                <a:cs typeface="Chalkboard"/>
              </a:rPr>
              <a:t>ONE ARROW OUT OF EACH ELEMENT OF A</a:t>
            </a:r>
          </a:p>
          <a:p>
            <a:pPr lvl="1"/>
            <a:endParaRPr lang="en-US" dirty="0">
              <a:latin typeface="Chalkboard"/>
              <a:cs typeface="Chalkboard"/>
            </a:endParaRPr>
          </a:p>
          <a:p>
            <a:endParaRPr lang="en-US" dirty="0">
              <a:latin typeface="Chalkboard"/>
              <a:cs typeface="Chalkboard"/>
            </a:endParaRPr>
          </a:p>
          <a:p>
            <a:endParaRPr lang="en-US" dirty="0">
              <a:latin typeface="Chalkboard"/>
              <a:cs typeface="Chalkboard"/>
            </a:endParaRPr>
          </a:p>
          <a:p>
            <a:endParaRPr lang="en-US" dirty="0">
              <a:solidFill>
                <a:srgbClr val="0070C0"/>
              </a:solidFill>
              <a:latin typeface="Chalkboard"/>
              <a:cs typeface="Chalkboard"/>
            </a:endParaRPr>
          </a:p>
          <a:p>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sp>
        <p:nvSpPr>
          <p:cNvPr id="18" name="Oval 17">
            <a:extLst>
              <a:ext uri="{FF2B5EF4-FFF2-40B4-BE49-F238E27FC236}">
                <a16:creationId xmlns:a16="http://schemas.microsoft.com/office/drawing/2014/main" id="{1784AF60-CA29-446A-BC6C-2D5B4C4FA5B4}"/>
              </a:ext>
            </a:extLst>
          </p:cNvPr>
          <p:cNvSpPr/>
          <p:nvPr/>
        </p:nvSpPr>
        <p:spPr>
          <a:xfrm>
            <a:off x="4581063" y="7548433"/>
            <a:ext cx="3336342" cy="57865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Oval 19">
            <a:extLst>
              <a:ext uri="{FF2B5EF4-FFF2-40B4-BE49-F238E27FC236}">
                <a16:creationId xmlns:a16="http://schemas.microsoft.com/office/drawing/2014/main" id="{6CFF7507-B1EC-4823-9828-64328CC214F7}"/>
              </a:ext>
            </a:extLst>
          </p:cNvPr>
          <p:cNvSpPr/>
          <p:nvPr/>
        </p:nvSpPr>
        <p:spPr>
          <a:xfrm>
            <a:off x="12281820" y="7254943"/>
            <a:ext cx="3336342" cy="5642570"/>
          </a:xfrm>
          <a:prstGeom prst="ellipse">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2" name="Straight Arrow Connector 21">
            <a:extLst>
              <a:ext uri="{FF2B5EF4-FFF2-40B4-BE49-F238E27FC236}">
                <a16:creationId xmlns:a16="http://schemas.microsoft.com/office/drawing/2014/main" id="{8C4F9635-9B13-4D4E-AF27-62932B2D9261}"/>
              </a:ext>
            </a:extLst>
          </p:cNvPr>
          <p:cNvCxnSpPr>
            <a:cxnSpLocks/>
          </p:cNvCxnSpPr>
          <p:nvPr/>
        </p:nvCxnSpPr>
        <p:spPr>
          <a:xfrm>
            <a:off x="6096835" y="8488520"/>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510B6B9-FC6D-49FA-8174-4E8928A029A9}"/>
              </a:ext>
            </a:extLst>
          </p:cNvPr>
          <p:cNvCxnSpPr>
            <a:cxnSpLocks/>
          </p:cNvCxnSpPr>
          <p:nvPr/>
        </p:nvCxnSpPr>
        <p:spPr>
          <a:xfrm>
            <a:off x="6770829" y="11222034"/>
            <a:ext cx="7598250" cy="43048"/>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946B217-90A3-4CA4-8927-07B0832AFAE6}"/>
              </a:ext>
            </a:extLst>
          </p:cNvPr>
          <p:cNvSpPr txBox="1"/>
          <p:nvPr/>
        </p:nvSpPr>
        <p:spPr>
          <a:xfrm>
            <a:off x="5124846" y="8279211"/>
            <a:ext cx="1582476" cy="461665"/>
          </a:xfrm>
          <a:prstGeom prst="rect">
            <a:avLst/>
          </a:prstGeom>
          <a:noFill/>
        </p:spPr>
        <p:txBody>
          <a:bodyPr wrap="square" rtlCol="0">
            <a:spAutoFit/>
          </a:bodyPr>
          <a:lstStyle/>
          <a:p>
            <a:r>
              <a:rPr lang="en-US" sz="2400" dirty="0">
                <a:latin typeface="Chalkboard"/>
                <a:cs typeface="Chalkboard"/>
              </a:rPr>
              <a:t>Zoe</a:t>
            </a:r>
          </a:p>
        </p:txBody>
      </p:sp>
      <p:sp>
        <p:nvSpPr>
          <p:cNvPr id="27" name="TextBox 26">
            <a:extLst>
              <a:ext uri="{FF2B5EF4-FFF2-40B4-BE49-F238E27FC236}">
                <a16:creationId xmlns:a16="http://schemas.microsoft.com/office/drawing/2014/main" id="{4DF1288C-C67A-487B-892C-81796E11E14A}"/>
              </a:ext>
            </a:extLst>
          </p:cNvPr>
          <p:cNvSpPr txBox="1"/>
          <p:nvPr/>
        </p:nvSpPr>
        <p:spPr>
          <a:xfrm>
            <a:off x="5521746" y="10958444"/>
            <a:ext cx="1582476" cy="461665"/>
          </a:xfrm>
          <a:prstGeom prst="rect">
            <a:avLst/>
          </a:prstGeom>
          <a:noFill/>
        </p:spPr>
        <p:txBody>
          <a:bodyPr wrap="square" rtlCol="0">
            <a:spAutoFit/>
          </a:bodyPr>
          <a:lstStyle/>
          <a:p>
            <a:r>
              <a:rPr lang="en-US" sz="2400" dirty="0">
                <a:latin typeface="Chalkboard"/>
                <a:cs typeface="Chalkboard"/>
              </a:rPr>
              <a:t>Jane</a:t>
            </a:r>
          </a:p>
        </p:txBody>
      </p:sp>
      <p:sp>
        <p:nvSpPr>
          <p:cNvPr id="28" name="TextBox 27">
            <a:extLst>
              <a:ext uri="{FF2B5EF4-FFF2-40B4-BE49-F238E27FC236}">
                <a16:creationId xmlns:a16="http://schemas.microsoft.com/office/drawing/2014/main" id="{D49983D7-228D-43B2-ACDA-410F1EC2FC6F}"/>
              </a:ext>
            </a:extLst>
          </p:cNvPr>
          <p:cNvSpPr txBox="1"/>
          <p:nvPr/>
        </p:nvSpPr>
        <p:spPr>
          <a:xfrm>
            <a:off x="14369078" y="10986163"/>
            <a:ext cx="1582476" cy="461665"/>
          </a:xfrm>
          <a:prstGeom prst="rect">
            <a:avLst/>
          </a:prstGeom>
          <a:noFill/>
        </p:spPr>
        <p:txBody>
          <a:bodyPr wrap="square" rtlCol="0">
            <a:spAutoFit/>
          </a:bodyPr>
          <a:lstStyle/>
          <a:p>
            <a:r>
              <a:rPr lang="en-US" sz="2400" dirty="0">
                <a:latin typeface="Chalkboard"/>
                <a:cs typeface="Chalkboard"/>
              </a:rPr>
              <a:t>CS170</a:t>
            </a:r>
          </a:p>
        </p:txBody>
      </p:sp>
      <p:sp>
        <p:nvSpPr>
          <p:cNvPr id="29" name="TextBox 28">
            <a:extLst>
              <a:ext uri="{FF2B5EF4-FFF2-40B4-BE49-F238E27FC236}">
                <a16:creationId xmlns:a16="http://schemas.microsoft.com/office/drawing/2014/main" id="{5BF8D1CA-EA0E-494C-9B4D-BACB1D341062}"/>
              </a:ext>
            </a:extLst>
          </p:cNvPr>
          <p:cNvSpPr txBox="1"/>
          <p:nvPr/>
        </p:nvSpPr>
        <p:spPr>
          <a:xfrm>
            <a:off x="13881102" y="8162237"/>
            <a:ext cx="1582476" cy="461665"/>
          </a:xfrm>
          <a:prstGeom prst="rect">
            <a:avLst/>
          </a:prstGeom>
          <a:noFill/>
        </p:spPr>
        <p:txBody>
          <a:bodyPr wrap="square" rtlCol="0">
            <a:spAutoFit/>
          </a:bodyPr>
          <a:lstStyle/>
          <a:p>
            <a:r>
              <a:rPr lang="en-US" sz="2400" dirty="0">
                <a:latin typeface="Chalkboard"/>
                <a:cs typeface="Chalkboard"/>
              </a:rPr>
              <a:t>CS104</a:t>
            </a:r>
          </a:p>
        </p:txBody>
      </p:sp>
      <p:sp>
        <p:nvSpPr>
          <p:cNvPr id="32" name="TextBox 31">
            <a:extLst>
              <a:ext uri="{FF2B5EF4-FFF2-40B4-BE49-F238E27FC236}">
                <a16:creationId xmlns:a16="http://schemas.microsoft.com/office/drawing/2014/main" id="{75D2478D-1D25-4081-A97D-893F2EB9B8B8}"/>
              </a:ext>
            </a:extLst>
          </p:cNvPr>
          <p:cNvSpPr txBox="1"/>
          <p:nvPr/>
        </p:nvSpPr>
        <p:spPr>
          <a:xfrm>
            <a:off x="13884202" y="8755147"/>
            <a:ext cx="1582476" cy="461665"/>
          </a:xfrm>
          <a:prstGeom prst="rect">
            <a:avLst/>
          </a:prstGeom>
          <a:noFill/>
        </p:spPr>
        <p:txBody>
          <a:bodyPr wrap="square" rtlCol="0">
            <a:spAutoFit/>
          </a:bodyPr>
          <a:lstStyle/>
          <a:p>
            <a:r>
              <a:rPr lang="en-US" sz="2400" dirty="0">
                <a:latin typeface="Chalkboard"/>
                <a:cs typeface="Chalkboard"/>
              </a:rPr>
              <a:t>MATH125</a:t>
            </a:r>
          </a:p>
        </p:txBody>
      </p:sp>
      <p:sp>
        <p:nvSpPr>
          <p:cNvPr id="33" name="TextBox 32">
            <a:extLst>
              <a:ext uri="{FF2B5EF4-FFF2-40B4-BE49-F238E27FC236}">
                <a16:creationId xmlns:a16="http://schemas.microsoft.com/office/drawing/2014/main" id="{220D03E2-2571-4ECB-9630-3063DB069E96}"/>
              </a:ext>
            </a:extLst>
          </p:cNvPr>
          <p:cNvSpPr txBox="1"/>
          <p:nvPr/>
        </p:nvSpPr>
        <p:spPr>
          <a:xfrm>
            <a:off x="5457996" y="9623453"/>
            <a:ext cx="1582476" cy="461665"/>
          </a:xfrm>
          <a:prstGeom prst="rect">
            <a:avLst/>
          </a:prstGeom>
          <a:noFill/>
        </p:spPr>
        <p:txBody>
          <a:bodyPr wrap="square" rtlCol="0">
            <a:spAutoFit/>
          </a:bodyPr>
          <a:lstStyle/>
          <a:p>
            <a:r>
              <a:rPr lang="en-US" sz="2400" dirty="0">
                <a:latin typeface="Chalkboard"/>
                <a:cs typeface="Chalkboard"/>
              </a:rPr>
              <a:t>Noah</a:t>
            </a:r>
          </a:p>
        </p:txBody>
      </p:sp>
      <p:cxnSp>
        <p:nvCxnSpPr>
          <p:cNvPr id="34" name="Straight Arrow Connector 33">
            <a:extLst>
              <a:ext uri="{FF2B5EF4-FFF2-40B4-BE49-F238E27FC236}">
                <a16:creationId xmlns:a16="http://schemas.microsoft.com/office/drawing/2014/main" id="{5812EE6D-D7B1-4001-BCE4-270F5BF0A4C3}"/>
              </a:ext>
            </a:extLst>
          </p:cNvPr>
          <p:cNvCxnSpPr>
            <a:cxnSpLocks/>
          </p:cNvCxnSpPr>
          <p:nvPr/>
        </p:nvCxnSpPr>
        <p:spPr>
          <a:xfrm flipV="1">
            <a:off x="6312984" y="8557871"/>
            <a:ext cx="7659196" cy="13500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A20992F-FAE0-4C11-B780-C527B7F53D17}"/>
              </a:ext>
            </a:extLst>
          </p:cNvPr>
          <p:cNvSpPr txBox="1"/>
          <p:nvPr/>
        </p:nvSpPr>
        <p:spPr>
          <a:xfrm>
            <a:off x="5710387" y="11831770"/>
            <a:ext cx="1582476" cy="461665"/>
          </a:xfrm>
          <a:prstGeom prst="rect">
            <a:avLst/>
          </a:prstGeom>
          <a:noFill/>
        </p:spPr>
        <p:txBody>
          <a:bodyPr wrap="square" rtlCol="0">
            <a:spAutoFit/>
          </a:bodyPr>
          <a:lstStyle/>
          <a:p>
            <a:r>
              <a:rPr lang="en-US" sz="2400" dirty="0">
                <a:latin typeface="Chalkboard"/>
                <a:cs typeface="Chalkboard"/>
              </a:rPr>
              <a:t>Tommy</a:t>
            </a:r>
          </a:p>
        </p:txBody>
      </p:sp>
      <p:cxnSp>
        <p:nvCxnSpPr>
          <p:cNvPr id="39" name="Straight Arrow Connector 38">
            <a:extLst>
              <a:ext uri="{FF2B5EF4-FFF2-40B4-BE49-F238E27FC236}">
                <a16:creationId xmlns:a16="http://schemas.microsoft.com/office/drawing/2014/main" id="{CE775081-3B19-4255-83E5-749EAA27B3F5}"/>
              </a:ext>
            </a:extLst>
          </p:cNvPr>
          <p:cNvCxnSpPr>
            <a:cxnSpLocks/>
          </p:cNvCxnSpPr>
          <p:nvPr/>
        </p:nvCxnSpPr>
        <p:spPr>
          <a:xfrm flipV="1">
            <a:off x="6876715" y="11334931"/>
            <a:ext cx="7492363" cy="858345"/>
          </a:xfrm>
          <a:prstGeom prst="straightConnector1">
            <a:avLst/>
          </a:prstGeom>
          <a:ln>
            <a:solidFill>
              <a:schemeClr val="tx1"/>
            </a:solidFill>
            <a:headEnd type="oval"/>
            <a:tailEnd type="arrow"/>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AC99141-5A3A-4D50-ABDC-E19C5CFB171E}"/>
              </a:ext>
            </a:extLst>
          </p:cNvPr>
          <p:cNvSpPr txBox="1"/>
          <p:nvPr/>
        </p:nvSpPr>
        <p:spPr>
          <a:xfrm>
            <a:off x="2766493" y="10522748"/>
            <a:ext cx="1711624" cy="1323439"/>
          </a:xfrm>
          <a:prstGeom prst="rect">
            <a:avLst/>
          </a:prstGeom>
          <a:noFill/>
        </p:spPr>
        <p:txBody>
          <a:bodyPr wrap="square" rtlCol="0">
            <a:spAutoFit/>
          </a:bodyPr>
          <a:lstStyle/>
          <a:p>
            <a:r>
              <a:rPr lang="en-US" sz="8000" dirty="0">
                <a:latin typeface="Chalkboard"/>
                <a:cs typeface="Chalkboard"/>
              </a:rPr>
              <a:t>A</a:t>
            </a:r>
          </a:p>
        </p:txBody>
      </p:sp>
      <p:sp>
        <p:nvSpPr>
          <p:cNvPr id="30" name="TextBox 29">
            <a:extLst>
              <a:ext uri="{FF2B5EF4-FFF2-40B4-BE49-F238E27FC236}">
                <a16:creationId xmlns:a16="http://schemas.microsoft.com/office/drawing/2014/main" id="{376CAF8C-19E0-498F-A2A6-9113CDFE3169}"/>
              </a:ext>
            </a:extLst>
          </p:cNvPr>
          <p:cNvSpPr txBox="1"/>
          <p:nvPr/>
        </p:nvSpPr>
        <p:spPr>
          <a:xfrm>
            <a:off x="16419071" y="10324443"/>
            <a:ext cx="1711624" cy="1323439"/>
          </a:xfrm>
          <a:prstGeom prst="rect">
            <a:avLst/>
          </a:prstGeom>
          <a:noFill/>
        </p:spPr>
        <p:txBody>
          <a:bodyPr wrap="square" rtlCol="0">
            <a:spAutoFit/>
          </a:bodyPr>
          <a:lstStyle/>
          <a:p>
            <a:r>
              <a:rPr lang="en-US" sz="8000" dirty="0">
                <a:latin typeface="Chalkboard"/>
                <a:cs typeface="Chalkboard"/>
              </a:rPr>
              <a:t>B</a:t>
            </a:r>
          </a:p>
        </p:txBody>
      </p:sp>
      <p:sp>
        <p:nvSpPr>
          <p:cNvPr id="36" name="TextBox 35">
            <a:extLst>
              <a:ext uri="{FF2B5EF4-FFF2-40B4-BE49-F238E27FC236}">
                <a16:creationId xmlns:a16="http://schemas.microsoft.com/office/drawing/2014/main" id="{C76F846F-5343-484B-97A2-4FAD395CEAB5}"/>
              </a:ext>
            </a:extLst>
          </p:cNvPr>
          <p:cNvSpPr txBox="1"/>
          <p:nvPr/>
        </p:nvSpPr>
        <p:spPr>
          <a:xfrm>
            <a:off x="10142582" y="7032914"/>
            <a:ext cx="1711624" cy="1323439"/>
          </a:xfrm>
          <a:prstGeom prst="rect">
            <a:avLst/>
          </a:prstGeom>
          <a:noFill/>
        </p:spPr>
        <p:txBody>
          <a:bodyPr wrap="square" rtlCol="0">
            <a:spAutoFit/>
          </a:bodyPr>
          <a:lstStyle/>
          <a:p>
            <a:r>
              <a:rPr lang="en-US" sz="8000" dirty="0">
                <a:latin typeface="Chalkboard"/>
                <a:cs typeface="Chalkboard"/>
              </a:rPr>
              <a:t>f</a:t>
            </a:r>
          </a:p>
        </p:txBody>
      </p:sp>
      <p:sp>
        <p:nvSpPr>
          <p:cNvPr id="37" name="TextBox 36">
            <a:extLst>
              <a:ext uri="{FF2B5EF4-FFF2-40B4-BE49-F238E27FC236}">
                <a16:creationId xmlns:a16="http://schemas.microsoft.com/office/drawing/2014/main" id="{ED87BDB8-7827-4FB1-AA21-9E5BB5C43501}"/>
              </a:ext>
            </a:extLst>
          </p:cNvPr>
          <p:cNvSpPr txBox="1"/>
          <p:nvPr/>
        </p:nvSpPr>
        <p:spPr>
          <a:xfrm>
            <a:off x="1001798" y="8996138"/>
            <a:ext cx="5556149" cy="1323439"/>
          </a:xfrm>
          <a:prstGeom prst="rect">
            <a:avLst/>
          </a:prstGeom>
          <a:noFill/>
        </p:spPr>
        <p:txBody>
          <a:bodyPr wrap="square" rtlCol="0">
            <a:spAutoFit/>
          </a:bodyPr>
          <a:lstStyle/>
          <a:p>
            <a:r>
              <a:rPr lang="en-US" sz="8000" dirty="0">
                <a:latin typeface="Chalkboard"/>
                <a:cs typeface="Chalkboard"/>
              </a:rPr>
              <a:t>domain</a:t>
            </a:r>
          </a:p>
        </p:txBody>
      </p:sp>
      <p:sp>
        <p:nvSpPr>
          <p:cNvPr id="40" name="TextBox 39">
            <a:extLst>
              <a:ext uri="{FF2B5EF4-FFF2-40B4-BE49-F238E27FC236}">
                <a16:creationId xmlns:a16="http://schemas.microsoft.com/office/drawing/2014/main" id="{4D6251FE-7AE3-4BA9-8046-7FD3F108C934}"/>
              </a:ext>
            </a:extLst>
          </p:cNvPr>
          <p:cNvSpPr txBox="1"/>
          <p:nvPr/>
        </p:nvSpPr>
        <p:spPr>
          <a:xfrm>
            <a:off x="16813298" y="8538953"/>
            <a:ext cx="5556149" cy="1323439"/>
          </a:xfrm>
          <a:prstGeom prst="rect">
            <a:avLst/>
          </a:prstGeom>
          <a:noFill/>
        </p:spPr>
        <p:txBody>
          <a:bodyPr wrap="square" rtlCol="0">
            <a:spAutoFit/>
          </a:bodyPr>
          <a:lstStyle/>
          <a:p>
            <a:r>
              <a:rPr lang="en-US" sz="8000" dirty="0">
                <a:latin typeface="Chalkboard"/>
                <a:cs typeface="Chalkboard"/>
              </a:rPr>
              <a:t>codomain</a:t>
            </a:r>
          </a:p>
        </p:txBody>
      </p:sp>
      <p:sp>
        <p:nvSpPr>
          <p:cNvPr id="42" name="TextBox 41">
            <a:extLst>
              <a:ext uri="{FF2B5EF4-FFF2-40B4-BE49-F238E27FC236}">
                <a16:creationId xmlns:a16="http://schemas.microsoft.com/office/drawing/2014/main" id="{A55733CA-8DC0-4617-9569-F4B7E3B970A0}"/>
              </a:ext>
            </a:extLst>
          </p:cNvPr>
          <p:cNvSpPr txBox="1"/>
          <p:nvPr/>
        </p:nvSpPr>
        <p:spPr>
          <a:xfrm>
            <a:off x="16581482" y="6738451"/>
            <a:ext cx="7802518" cy="1446550"/>
          </a:xfrm>
          <a:prstGeom prst="rect">
            <a:avLst/>
          </a:prstGeom>
          <a:noFill/>
        </p:spPr>
        <p:txBody>
          <a:bodyPr wrap="square" rtlCol="0">
            <a:spAutoFit/>
          </a:bodyPr>
          <a:lstStyle/>
          <a:p>
            <a:r>
              <a:rPr lang="en-US" sz="4400" dirty="0">
                <a:solidFill>
                  <a:srgbClr val="00B050"/>
                </a:solidFill>
                <a:latin typeface="Chalkboard"/>
                <a:cs typeface="Chalkboard"/>
              </a:rPr>
              <a:t>f(Tommy) = CS170</a:t>
            </a:r>
          </a:p>
          <a:p>
            <a:r>
              <a:rPr lang="en-US" sz="4400" dirty="0">
                <a:solidFill>
                  <a:srgbClr val="00B050"/>
                </a:solidFill>
                <a:latin typeface="Chalkboard"/>
                <a:cs typeface="Chalkboard"/>
              </a:rPr>
              <a:t>&lt;Tommy, CS170&gt;</a:t>
            </a:r>
          </a:p>
        </p:txBody>
      </p:sp>
    </p:spTree>
    <p:extLst>
      <p:ext uri="{BB962C8B-B14F-4D97-AF65-F5344CB8AC3E}">
        <p14:creationId xmlns:p14="http://schemas.microsoft.com/office/powerpoint/2010/main" val="111777026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1. Basic Programming Concepts"/>
          <p:cNvSpPr txBox="1">
            <a:spLocks noGrp="1"/>
          </p:cNvSpPr>
          <p:nvPr>
            <p:ph type="title"/>
          </p:nvPr>
        </p:nvSpPr>
        <p:spPr/>
        <p:txBody>
          <a:bodyPr/>
          <a:lstStyle/>
          <a:p>
            <a:r>
              <a:rPr lang="en-US" dirty="0"/>
              <a:t>Sets and Functions</a:t>
            </a:r>
          </a:p>
        </p:txBody>
      </p:sp>
      <p:sp>
        <p:nvSpPr>
          <p:cNvPr id="2" name="Text Placeholder 1">
            <a:extLst>
              <a:ext uri="{FF2B5EF4-FFF2-40B4-BE49-F238E27FC236}">
                <a16:creationId xmlns:a16="http://schemas.microsoft.com/office/drawing/2014/main" id="{F9912DBE-BEAA-495C-90FA-F4483B3E21A8}"/>
              </a:ext>
            </a:extLst>
          </p:cNvPr>
          <p:cNvSpPr>
            <a:spLocks noGrp="1"/>
          </p:cNvSpPr>
          <p:nvPr>
            <p:ph type="body" sz="half" idx="1"/>
          </p:nvPr>
        </p:nvSpPr>
        <p:spPr>
          <a:xfrm>
            <a:off x="9512300" y="7112000"/>
            <a:ext cx="12814300" cy="5943600"/>
          </a:xfrm>
        </p:spPr>
        <p:txBody>
          <a:bodyPr/>
          <a:lstStyle/>
          <a:p>
            <a:r>
              <a:rPr lang="en-US" dirty="0"/>
              <a:t>Set Definitions</a:t>
            </a:r>
          </a:p>
          <a:p>
            <a:r>
              <a:rPr lang="en-US" dirty="0"/>
              <a:t>Set Operations</a:t>
            </a:r>
          </a:p>
          <a:p>
            <a:r>
              <a:rPr lang="en-US" dirty="0"/>
              <a:t>Sequences</a:t>
            </a:r>
          </a:p>
          <a:p>
            <a:r>
              <a:rPr lang="en-US" dirty="0"/>
              <a:t>Functions</a:t>
            </a:r>
          </a:p>
          <a:p>
            <a:r>
              <a:rPr lang="en-US" b="1" dirty="0"/>
              <a:t>Pigeonhole Principle</a:t>
            </a:r>
          </a:p>
        </p:txBody>
      </p:sp>
      <p:sp>
        <p:nvSpPr>
          <p:cNvPr id="88" name="1.1–1.2"/>
          <p:cNvSpPr txBox="1"/>
          <p:nvPr/>
        </p:nvSpPr>
        <p:spPr>
          <a:xfrm>
            <a:off x="1824431" y="11087100"/>
            <a:ext cx="1663117" cy="57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defTabSz="647700">
              <a:lnSpc>
                <a:spcPts val="3700"/>
              </a:lnSpc>
              <a:tabLst>
                <a:tab pos="1511300" algn="l"/>
              </a:tabLst>
              <a:defRPr sz="3100" b="1">
                <a:solidFill>
                  <a:srgbClr val="FFFFFF"/>
                </a:solidFill>
                <a:latin typeface="Lucida Sans"/>
                <a:ea typeface="Lucida Sans"/>
                <a:cs typeface="Lucida Sans"/>
                <a:sym typeface="Lucida Sans"/>
              </a:defRPr>
            </a:lvl1pPr>
          </a:lstStyle>
          <a:p>
            <a:r>
              <a:t>1.1–1.2</a:t>
            </a:r>
          </a:p>
        </p:txBody>
      </p:sp>
    </p:spTree>
    <p:extLst>
      <p:ext uri="{BB962C8B-B14F-4D97-AF65-F5344CB8AC3E}">
        <p14:creationId xmlns:p14="http://schemas.microsoft.com/office/powerpoint/2010/main" val="18065498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62" name="Conditionals and Loops"/>
          <p:cNvSpPr txBox="1">
            <a:spLocks noGrp="1"/>
          </p:cNvSpPr>
          <p:nvPr>
            <p:ph type="title"/>
          </p:nvPr>
        </p:nvSpPr>
        <p:spPr>
          <a:prstGeom prst="rect">
            <a:avLst/>
          </a:prstGeom>
        </p:spPr>
        <p:txBody>
          <a:bodyPr/>
          <a:lstStyle/>
          <a:p>
            <a:r>
              <a:rPr lang="en-US" dirty="0"/>
              <a:t>Sets</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pPr>
              <a:defRPr>
                <a:solidFill>
                  <a:srgbClr val="005493"/>
                </a:solidFill>
              </a:defRPr>
            </a:pPr>
            <a:r>
              <a:rPr lang="en-US" dirty="0">
                <a:latin typeface="Chalkboard"/>
                <a:cs typeface="Chalkboard"/>
              </a:rPr>
              <a:t>A set is an unordered collection of distinct objects.</a:t>
            </a:r>
          </a:p>
        </p:txBody>
      </p:sp>
      <p:sp>
        <p:nvSpPr>
          <p:cNvPr id="2" name="TextBox 1">
            <a:extLst>
              <a:ext uri="{FF2B5EF4-FFF2-40B4-BE49-F238E27FC236}">
                <a16:creationId xmlns:a16="http://schemas.microsoft.com/office/drawing/2014/main" id="{F54AA029-D943-49B9-A3AA-167CC9BF3F97}"/>
              </a:ext>
            </a:extLst>
          </p:cNvPr>
          <p:cNvSpPr txBox="1"/>
          <p:nvPr/>
        </p:nvSpPr>
        <p:spPr>
          <a:xfrm>
            <a:off x="1765737" y="3742715"/>
            <a:ext cx="46508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 of Sets </a:t>
            </a:r>
            <a:endParaRPr kumimoji="0" lang="en-US" sz="36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36" name="TextBox 35">
            <a:extLst>
              <a:ext uri="{FF2B5EF4-FFF2-40B4-BE49-F238E27FC236}">
                <a16:creationId xmlns:a16="http://schemas.microsoft.com/office/drawing/2014/main" id="{21B0C5D3-0C0A-4743-8991-CD812877EF29}"/>
              </a:ext>
            </a:extLst>
          </p:cNvPr>
          <p:cNvSpPr txBox="1"/>
          <p:nvPr/>
        </p:nvSpPr>
        <p:spPr>
          <a:xfrm>
            <a:off x="1765736" y="4802614"/>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chemeClr val="tx1"/>
                </a:solidFill>
              </a:rPr>
              <a:t>The set of first-year college students </a:t>
            </a:r>
            <a:endParaRPr kumimoji="0" lang="en-US" sz="3600" b="0" i="0" u="none" strike="noStrike" cap="none" spc="0" normalizeH="0" baseline="0" dirty="0">
              <a:ln>
                <a:noFill/>
              </a:ln>
              <a:solidFill>
                <a:schemeClr val="tx1"/>
              </a:solidFill>
              <a:effectLst/>
              <a:uFillTx/>
              <a:sym typeface="Helvetica"/>
            </a:endParaRPr>
          </a:p>
        </p:txBody>
      </p:sp>
      <p:sp>
        <p:nvSpPr>
          <p:cNvPr id="38" name="TextBox 37">
            <a:extLst>
              <a:ext uri="{FF2B5EF4-FFF2-40B4-BE49-F238E27FC236}">
                <a16:creationId xmlns:a16="http://schemas.microsoft.com/office/drawing/2014/main" id="{FEB6762B-D529-43B7-9893-218B9C544F5B}"/>
              </a:ext>
            </a:extLst>
          </p:cNvPr>
          <p:cNvSpPr txBox="1"/>
          <p:nvPr/>
        </p:nvSpPr>
        <p:spPr>
          <a:xfrm>
            <a:off x="1765736" y="5298783"/>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sz="3600" dirty="0">
              <a:latin typeface="Chalkboard"/>
              <a:cs typeface="Chalkboard"/>
            </a:endParaRPr>
          </a:p>
          <a:p>
            <a:r>
              <a:rPr lang="en-US" sz="3600" dirty="0">
                <a:latin typeface="Helvetica" panose="020B0604020202020204" pitchFamily="34" charset="0"/>
                <a:cs typeface="Helvetica" panose="020B0604020202020204" pitchFamily="34" charset="0"/>
              </a:rPr>
              <a:t>𝒁 = the set of integers</a:t>
            </a:r>
          </a:p>
        </p:txBody>
      </p:sp>
      <p:sp>
        <p:nvSpPr>
          <p:cNvPr id="18" name="TextBox 17">
            <a:extLst>
              <a:ext uri="{FF2B5EF4-FFF2-40B4-BE49-F238E27FC236}">
                <a16:creationId xmlns:a16="http://schemas.microsoft.com/office/drawing/2014/main" id="{98313C9B-85DE-4BEC-9880-6F12ABFF98B3}"/>
              </a:ext>
            </a:extLst>
          </p:cNvPr>
          <p:cNvSpPr txBox="1"/>
          <p:nvPr/>
        </p:nvSpPr>
        <p:spPr>
          <a:xfrm>
            <a:off x="1765736" y="6132226"/>
            <a:ext cx="1137372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en-US" sz="3600" dirty="0">
              <a:latin typeface="Chalkboard"/>
              <a:cs typeface="Chalkboard"/>
            </a:endParaRPr>
          </a:p>
          <a:p>
            <a:r>
              <a:rPr lang="en-US" sz="3600" dirty="0">
                <a:latin typeface="Chalkboard"/>
                <a:cs typeface="Chalkboard"/>
              </a:rPr>
              <a:t>𝐍 = the set of nonnegative integers</a:t>
            </a:r>
          </a:p>
          <a:p>
            <a:endParaRPr lang="en-US" sz="3600" dirty="0">
              <a:latin typeface="Helvetica" panose="020B0604020202020204" pitchFamily="34" charset="0"/>
              <a:cs typeface="Helvetica" panose="020B0604020202020204" pitchFamily="34" charset="0"/>
            </a:endParaRPr>
          </a:p>
        </p:txBody>
      </p:sp>
      <p:sp>
        <p:nvSpPr>
          <p:cNvPr id="19" name="TextBox 18">
            <a:extLst>
              <a:ext uri="{FF2B5EF4-FFF2-40B4-BE49-F238E27FC236}">
                <a16:creationId xmlns:a16="http://schemas.microsoft.com/office/drawing/2014/main" id="{EFA132E0-E4E6-4E34-94CC-2FDF27555C2A}"/>
              </a:ext>
            </a:extLst>
          </p:cNvPr>
          <p:cNvSpPr txBox="1"/>
          <p:nvPr/>
        </p:nvSpPr>
        <p:spPr>
          <a:xfrm>
            <a:off x="1765736" y="7483629"/>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R = the set of real numbers</a:t>
            </a:r>
          </a:p>
          <a:p>
            <a:endParaRPr lang="en-US" sz="3600" dirty="0">
              <a:latin typeface="Helvetica" panose="020B0604020202020204" pitchFamily="34" charset="0"/>
              <a:cs typeface="Helvetica" panose="020B0604020202020204" pitchFamily="34" charset="0"/>
            </a:endParaRPr>
          </a:p>
        </p:txBody>
      </p:sp>
      <p:sp>
        <p:nvSpPr>
          <p:cNvPr id="20" name="TextBox 19">
            <a:extLst>
              <a:ext uri="{FF2B5EF4-FFF2-40B4-BE49-F238E27FC236}">
                <a16:creationId xmlns:a16="http://schemas.microsoft.com/office/drawing/2014/main" id="{3DB58B83-08FB-439E-8B49-B400AD57DE9D}"/>
              </a:ext>
            </a:extLst>
          </p:cNvPr>
          <p:cNvSpPr txBox="1"/>
          <p:nvPr/>
        </p:nvSpPr>
        <p:spPr>
          <a:xfrm>
            <a:off x="1765736" y="8457887"/>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{1, 2, 3}</a:t>
            </a:r>
          </a:p>
          <a:p>
            <a:endParaRPr lang="en-US" sz="3600" dirty="0">
              <a:latin typeface="Helvetica" panose="020B0604020202020204" pitchFamily="34" charset="0"/>
              <a:cs typeface="Helvetica" panose="020B0604020202020204" pitchFamily="34" charset="0"/>
            </a:endParaRPr>
          </a:p>
        </p:txBody>
      </p:sp>
      <p:sp>
        <p:nvSpPr>
          <p:cNvPr id="21" name="TextBox 20">
            <a:extLst>
              <a:ext uri="{FF2B5EF4-FFF2-40B4-BE49-F238E27FC236}">
                <a16:creationId xmlns:a16="http://schemas.microsoft.com/office/drawing/2014/main" id="{F17BEA0B-AB9B-4D02-BA5C-BE43D31E9DEC}"/>
              </a:ext>
            </a:extLst>
          </p:cNvPr>
          <p:cNvSpPr txBox="1"/>
          <p:nvPr/>
        </p:nvSpPr>
        <p:spPr>
          <a:xfrm>
            <a:off x="1645420" y="9556409"/>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{{1}, {2}, {3}}</a:t>
            </a:r>
          </a:p>
          <a:p>
            <a:endParaRPr lang="en-US" sz="3600" dirty="0">
              <a:latin typeface="Helvetica" panose="020B0604020202020204" pitchFamily="34" charset="0"/>
              <a:cs typeface="Helvetica" panose="020B0604020202020204" pitchFamily="34" charset="0"/>
            </a:endParaRPr>
          </a:p>
        </p:txBody>
      </p:sp>
      <p:sp>
        <p:nvSpPr>
          <p:cNvPr id="22" name="TextBox 21">
            <a:extLst>
              <a:ext uri="{FF2B5EF4-FFF2-40B4-BE49-F238E27FC236}">
                <a16:creationId xmlns:a16="http://schemas.microsoft.com/office/drawing/2014/main" id="{EB5AB012-4059-494A-BD13-E5B49DC40604}"/>
              </a:ext>
            </a:extLst>
          </p:cNvPr>
          <p:cNvSpPr txBox="1"/>
          <p:nvPr/>
        </p:nvSpPr>
        <p:spPr>
          <a:xfrm>
            <a:off x="1705578" y="10747120"/>
            <a:ext cx="113737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{{Z}}</a:t>
            </a:r>
          </a:p>
          <a:p>
            <a:endParaRPr lang="en-US" sz="3600" dirty="0">
              <a:latin typeface="Helvetica" panose="020B0604020202020204" pitchFamily="34" charset="0"/>
              <a:cs typeface="Helvetica" panose="020B0604020202020204" pitchFamily="34" charset="0"/>
            </a:endParaRPr>
          </a:p>
        </p:txBody>
      </p:sp>
      <p:sp>
        <p:nvSpPr>
          <p:cNvPr id="23" name="TextBox 22">
            <a:extLst>
              <a:ext uri="{FF2B5EF4-FFF2-40B4-BE49-F238E27FC236}">
                <a16:creationId xmlns:a16="http://schemas.microsoft.com/office/drawing/2014/main" id="{89F3FDEF-D403-47F5-B325-12264EB6833A}"/>
              </a:ext>
            </a:extLst>
          </p:cNvPr>
          <p:cNvSpPr txBox="1"/>
          <p:nvPr/>
        </p:nvSpPr>
        <p:spPr>
          <a:xfrm>
            <a:off x="1765736" y="12004956"/>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 = the empty set</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18" grpId="0"/>
      <p:bldP spid="19" grpId="0"/>
      <p:bldP spid="20" grpId="0"/>
      <p:bldP spid="21"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a:t>
            </a:r>
            <a:endParaRPr dirty="0"/>
          </a:p>
        </p:txBody>
      </p:sp>
      <p:sp>
        <p:nvSpPr>
          <p:cNvPr id="163" name="Control flow…"/>
          <p:cNvSpPr txBox="1">
            <a:spLocks noGrp="1"/>
          </p:cNvSpPr>
          <p:nvPr>
            <p:ph type="body" sz="quarter" idx="1"/>
          </p:nvPr>
        </p:nvSpPr>
        <p:spPr>
          <a:xfrm>
            <a:off x="1270000" y="1777999"/>
            <a:ext cx="20370800" cy="1630041"/>
          </a:xfrm>
          <a:prstGeom prst="rect">
            <a:avLst/>
          </a:prstGeom>
        </p:spPr>
        <p:txBody>
          <a:bodyPr/>
          <a:lstStyle/>
          <a:p>
            <a:pPr lvl="2"/>
            <a:r>
              <a:rPr lang="en-US" altLang="en-US" dirty="0">
                <a:solidFill>
                  <a:srgbClr val="0070C0"/>
                </a:solidFill>
                <a:latin typeface="Chalkboard" pitchFamily="-84" charset="0"/>
                <a:ea typeface="ＭＳ Ｐゴシック" panose="020B0600070205080204" pitchFamily="34" charset="-128"/>
                <a:cs typeface="cmr10" pitchFamily="-84" charset="0"/>
              </a:rPr>
              <a:t>If </a:t>
            </a:r>
            <a:r>
              <a:rPr lang="en-US" altLang="en-US" dirty="0" smtClean="0">
                <a:solidFill>
                  <a:srgbClr val="0070C0"/>
                </a:solidFill>
                <a:latin typeface="Chalkboard" pitchFamily="-84" charset="0"/>
                <a:ea typeface="ＭＳ Ｐゴシック" panose="020B0600070205080204" pitchFamily="34" charset="-128"/>
                <a:cs typeface="cmr10" pitchFamily="-84" charset="0"/>
              </a:rPr>
              <a:t>there are more</a:t>
            </a:r>
            <a:r>
              <a:rPr lang="en-US" altLang="en-US" dirty="0" smtClean="0">
                <a:solidFill>
                  <a:srgbClr val="0070C0"/>
                </a:solidFill>
                <a:latin typeface="Chalkboard" pitchFamily="-84" charset="0"/>
                <a:ea typeface="ＭＳ Ｐゴシック" panose="020B0600070205080204" pitchFamily="34" charset="-128"/>
                <a:cs typeface="cmr10" pitchFamily="-84" charset="0"/>
              </a:rPr>
              <a:t> </a:t>
            </a:r>
            <a:r>
              <a:rPr lang="en-US" altLang="en-US" dirty="0">
                <a:solidFill>
                  <a:srgbClr val="0070C0"/>
                </a:solidFill>
                <a:latin typeface="Chalkboard" pitchFamily="-84" charset="0"/>
                <a:ea typeface="ＭＳ Ｐゴシック" panose="020B0600070205080204" pitchFamily="34" charset="-128"/>
                <a:cs typeface="cmr10" pitchFamily="-84" charset="0"/>
              </a:rPr>
              <a:t>pigeons </a:t>
            </a:r>
            <a:r>
              <a:rPr lang="en-US" altLang="en-US" dirty="0" smtClean="0">
                <a:solidFill>
                  <a:srgbClr val="0070C0"/>
                </a:solidFill>
                <a:latin typeface="Chalkboard" pitchFamily="-84" charset="0"/>
                <a:ea typeface="ＭＳ Ｐゴシック" panose="020B0600070205080204" pitchFamily="34" charset="-128"/>
                <a:cs typeface="cmr10" pitchFamily="-84" charset="0"/>
              </a:rPr>
              <a:t>than </a:t>
            </a:r>
            <a:r>
              <a:rPr lang="en-US" altLang="en-US" dirty="0" smtClean="0">
                <a:solidFill>
                  <a:srgbClr val="0070C0"/>
                </a:solidFill>
                <a:latin typeface="Chalkboard" pitchFamily="-84" charset="0"/>
                <a:ea typeface="ＭＳ Ｐゴシック" panose="020B0600070205080204" pitchFamily="34" charset="-128"/>
                <a:cs typeface="cmr10" pitchFamily="-84" charset="0"/>
              </a:rPr>
              <a:t>pigeonholes and every pigeon goes into a pigeonhole, then </a:t>
            </a:r>
            <a:r>
              <a:rPr lang="en-US" altLang="en-US" dirty="0">
                <a:solidFill>
                  <a:srgbClr val="0070C0"/>
                </a:solidFill>
                <a:latin typeface="Chalkboard" pitchFamily="-84" charset="0"/>
                <a:ea typeface="ＭＳ Ｐゴシック" panose="020B0600070205080204" pitchFamily="34" charset="-128"/>
                <a:cs typeface="cmr10" pitchFamily="-84" charset="0"/>
              </a:rPr>
              <a:t>some pigeonhole must contain </a:t>
            </a:r>
            <a:r>
              <a:rPr lang="en-US" altLang="en-US" dirty="0" smtClean="0">
                <a:solidFill>
                  <a:srgbClr val="0070C0"/>
                </a:solidFill>
                <a:latin typeface="Chalkboard" pitchFamily="-84" charset="0"/>
                <a:ea typeface="ＭＳ Ｐゴシック" panose="020B0600070205080204" pitchFamily="34" charset="-128"/>
                <a:cs typeface="cmr10" pitchFamily="-84" charset="0"/>
              </a:rPr>
              <a:t>more than one pigeon in it.</a:t>
            </a:r>
            <a:endParaRPr lang="en-US" altLang="en-US" dirty="0">
              <a:solidFill>
                <a:srgbClr val="0070C0"/>
              </a:solidFill>
              <a:latin typeface="Chalkboard" pitchFamily="-84" charset="0"/>
              <a:ea typeface="ＭＳ Ｐゴシック" panose="020B0600070205080204" pitchFamily="34" charset="-128"/>
              <a:cs typeface="cmr10" pitchFamily="-84" charset="0"/>
            </a:endParaRPr>
          </a:p>
          <a:p>
            <a:pPr lvl="1"/>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826" y="3903339"/>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5" name="Rectangle 4">
            <a:extLst>
              <a:ext uri="{FF2B5EF4-FFF2-40B4-BE49-F238E27FC236}">
                <a16:creationId xmlns:a16="http://schemas.microsoft.com/office/drawing/2014/main" id="{810272AC-7D0A-4A3D-BA9C-E432BBE95269}"/>
              </a:ext>
            </a:extLst>
          </p:cNvPr>
          <p:cNvSpPr/>
          <p:nvPr/>
        </p:nvSpPr>
        <p:spPr>
          <a:xfrm>
            <a:off x="2590800" y="9216500"/>
            <a:ext cx="13217525" cy="2862322"/>
          </a:xfrm>
          <a:prstGeom prst="rect">
            <a:avLst/>
          </a:prstGeom>
        </p:spPr>
        <p:txBody>
          <a:bodyPr wrap="square">
            <a:spAutoFit/>
          </a:bodyPr>
          <a:lstStyle/>
          <a:p>
            <a:r>
              <a:rPr lang="en-US" altLang="en-US" sz="3600" dirty="0"/>
              <a:t>A is set of 5 mice</a:t>
            </a:r>
          </a:p>
          <a:p>
            <a:endParaRPr lang="en-US" altLang="en-US" sz="3600" dirty="0"/>
          </a:p>
          <a:p>
            <a:r>
              <a:rPr lang="en-US" altLang="en-US" sz="3600" dirty="0"/>
              <a:t>B is set of 3 teacups</a:t>
            </a:r>
          </a:p>
          <a:p>
            <a:endParaRPr lang="en-US" altLang="en-US" sz="3600" dirty="0"/>
          </a:p>
          <a:p>
            <a:r>
              <a:rPr lang="en-US" altLang="en-US" sz="3600" dirty="0"/>
              <a:t>f maps mice to teacups</a:t>
            </a:r>
          </a:p>
        </p:txBody>
      </p:sp>
      <p:graphicFrame>
        <p:nvGraphicFramePr>
          <p:cNvPr id="8" name="Object 3">
            <a:extLst>
              <a:ext uri="{FF2B5EF4-FFF2-40B4-BE49-F238E27FC236}">
                <a16:creationId xmlns:a16="http://schemas.microsoft.com/office/drawing/2014/main" id="{1CC34859-B8FA-44A0-A4D6-BAC4B637E0E8}"/>
              </a:ext>
            </a:extLst>
          </p:cNvPr>
          <p:cNvGraphicFramePr>
            <a:graphicFrameLocks noChangeAspect="1"/>
          </p:cNvGraphicFramePr>
          <p:nvPr>
            <p:extLst>
              <p:ext uri="{D42A27DB-BD31-4B8C-83A1-F6EECF244321}">
                <p14:modId xmlns:p14="http://schemas.microsoft.com/office/powerpoint/2010/main" val="694965921"/>
              </p:ext>
            </p:extLst>
          </p:nvPr>
        </p:nvGraphicFramePr>
        <p:xfrm>
          <a:off x="13830300" y="4191943"/>
          <a:ext cx="8128000" cy="3546475"/>
        </p:xfrm>
        <a:graphic>
          <a:graphicData uri="http://schemas.openxmlformats.org/presentationml/2006/ole">
            <mc:AlternateContent xmlns:mc="http://schemas.openxmlformats.org/markup-compatibility/2006">
              <mc:Choice xmlns:v="urn:schemas-microsoft-com:vml" Requires="v">
                <p:oleObj spid="_x0000_s34845" name="Equation" r:id="rId5" imgW="2095200" imgH="914400" progId="Equation.DSMT4">
                  <p:embed/>
                </p:oleObj>
              </mc:Choice>
              <mc:Fallback>
                <p:oleObj name="Equation" r:id="rId5" imgW="2095200" imgH="914400" progId="Equation.DSMT4">
                  <p:embed/>
                  <p:pic>
                    <p:nvPicPr>
                      <p:cNvPr id="30723" name="Object 3">
                        <a:extLst>
                          <a:ext uri="{FF2B5EF4-FFF2-40B4-BE49-F238E27FC236}">
                            <a16:creationId xmlns:a16="http://schemas.microsoft.com/office/drawing/2014/main" id="{F068F2D9-8426-4B1B-B58A-C16200D05794}"/>
                          </a:ext>
                        </a:extLst>
                      </p:cNvPr>
                      <p:cNvPicPr>
                        <a:picLocks noChangeAspect="1" noChangeArrowheads="1"/>
                      </p:cNvPicPr>
                      <p:nvPr/>
                    </p:nvPicPr>
                    <p:blipFill>
                      <a:blip r:embed="rId6"/>
                      <a:srcRect/>
                      <a:stretch>
                        <a:fillRect/>
                      </a:stretch>
                    </p:blipFill>
                    <p:spPr bwMode="auto">
                      <a:xfrm>
                        <a:off x="13830300" y="4191943"/>
                        <a:ext cx="8128000" cy="3546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8498885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 Application Example</a:t>
            </a:r>
            <a:endParaRPr dirty="0"/>
          </a:p>
        </p:txBody>
      </p:sp>
      <p:sp>
        <p:nvSpPr>
          <p:cNvPr id="163" name="Control flow…"/>
          <p:cNvSpPr txBox="1">
            <a:spLocks noGrp="1"/>
          </p:cNvSpPr>
          <p:nvPr>
            <p:ph type="body" sz="quarter" idx="1"/>
          </p:nvPr>
        </p:nvSpPr>
        <p:spPr>
          <a:xfrm>
            <a:off x="1270000" y="1777999"/>
            <a:ext cx="20504150" cy="2603501"/>
          </a:xfrm>
          <a:prstGeom prst="rect">
            <a:avLst/>
          </a:prstGeom>
        </p:spPr>
        <p:txBody>
          <a:bodyPr/>
          <a:lstStyle/>
          <a:p>
            <a:pPr eaLnBrk="1" hangingPunct="1"/>
            <a:r>
              <a:rPr lang="en-US" altLang="en-US" dirty="0">
                <a:solidFill>
                  <a:srgbClr val="0070C0"/>
                </a:solidFill>
                <a:latin typeface="Chalkboard" pitchFamily="-84" charset="0"/>
                <a:ea typeface="ＭＳ Ｐゴシック" panose="020B0600070205080204" pitchFamily="34" charset="-128"/>
                <a:cs typeface="cmr10" pitchFamily="-84" charset="0"/>
              </a:rPr>
              <a:t>In any group of 8 people, two were born on the same day of the week</a:t>
            </a:r>
          </a:p>
          <a:p>
            <a:pPr eaLnBrk="1" hangingPunct="1"/>
            <a:r>
              <a:rPr lang="en-US" altLang="en-US" dirty="0">
                <a:solidFill>
                  <a:srgbClr val="0070C0"/>
                </a:solidFill>
                <a:latin typeface="Chalkboard" pitchFamily="-84" charset="0"/>
                <a:ea typeface="ＭＳ Ｐゴシック" panose="020B0600070205080204" pitchFamily="34" charset="-128"/>
                <a:cs typeface="cmr10" pitchFamily="-84" charset="0"/>
              </a:rPr>
              <a:t>What are the “pigeons” and what are the “pigeonholes”?</a:t>
            </a:r>
          </a:p>
          <a:p>
            <a:pPr eaLnBrk="1" hangingPunct="1"/>
            <a:r>
              <a:rPr lang="en-US" altLang="en-US" i="1" dirty="0">
                <a:solidFill>
                  <a:srgbClr val="0070C0"/>
                </a:solidFill>
                <a:latin typeface="Chalkboard" pitchFamily="-84" charset="0"/>
                <a:ea typeface="ＭＳ Ｐゴシック" panose="020B0600070205080204" pitchFamily="34" charset="-128"/>
                <a:cs typeface="cmr10" pitchFamily="-84" charset="0"/>
              </a:rPr>
              <a:t>A = </a:t>
            </a:r>
            <a:r>
              <a:rPr lang="en-US" altLang="en-US" dirty="0">
                <a:solidFill>
                  <a:srgbClr val="0070C0"/>
                </a:solidFill>
                <a:latin typeface="Chalkboard" pitchFamily="-84" charset="0"/>
                <a:ea typeface="ＭＳ Ｐゴシック" panose="020B0600070205080204" pitchFamily="34" charset="-128"/>
                <a:cs typeface="cmr10" pitchFamily="-84" charset="0"/>
              </a:rPr>
              <a:t>the set of people, </a:t>
            </a:r>
            <a:r>
              <a:rPr lang="en-US" altLang="en-US" i="1" dirty="0">
                <a:solidFill>
                  <a:srgbClr val="0070C0"/>
                </a:solidFill>
                <a:latin typeface="Chalkboard" pitchFamily="-84" charset="0"/>
                <a:ea typeface="ＭＳ Ｐゴシック" panose="020B0600070205080204" pitchFamily="34" charset="-128"/>
                <a:cs typeface="cmr10" pitchFamily="-84" charset="0"/>
              </a:rPr>
              <a:t>B </a:t>
            </a:r>
            <a:r>
              <a:rPr lang="en-US" altLang="en-US" dirty="0">
                <a:solidFill>
                  <a:srgbClr val="0070C0"/>
                </a:solidFill>
                <a:latin typeface="Chalkboard" pitchFamily="-84" charset="0"/>
                <a:ea typeface="ＭＳ Ｐゴシック" panose="020B0600070205080204" pitchFamily="34" charset="-128"/>
                <a:cs typeface="cmr10" pitchFamily="-84" charset="0"/>
              </a:rPr>
              <a:t>= {Sun, … Sat},</a:t>
            </a:r>
            <a:r>
              <a:rPr lang="en-US" altLang="en-US" i="1" dirty="0">
                <a:solidFill>
                  <a:srgbClr val="0070C0"/>
                </a:solidFill>
                <a:latin typeface="Chalkboard" pitchFamily="-84" charset="0"/>
                <a:ea typeface="ＭＳ Ｐゴシック" panose="020B0600070205080204" pitchFamily="34" charset="-128"/>
                <a:cs typeface="cmr10" pitchFamily="-84" charset="0"/>
              </a:rPr>
              <a:t> f(a) </a:t>
            </a:r>
            <a:r>
              <a:rPr lang="en-US" altLang="en-US" dirty="0">
                <a:solidFill>
                  <a:srgbClr val="0070C0"/>
                </a:solidFill>
                <a:latin typeface="Chalkboard" pitchFamily="-84" charset="0"/>
                <a:ea typeface="ＭＳ Ｐゴシック" panose="020B0600070205080204" pitchFamily="34" charset="-128"/>
                <a:cs typeface="cmr10" pitchFamily="-84" charset="0"/>
              </a:rPr>
              <a:t>= the day of the week on which </a:t>
            </a:r>
            <a:r>
              <a:rPr lang="en-US" altLang="en-US" i="1" dirty="0">
                <a:solidFill>
                  <a:srgbClr val="0070C0"/>
                </a:solidFill>
                <a:latin typeface="Chalkboard" pitchFamily="-84" charset="0"/>
                <a:ea typeface="ＭＳ Ｐゴシック" panose="020B0600070205080204" pitchFamily="34" charset="-128"/>
                <a:cs typeface="cmr10" pitchFamily="-84" charset="0"/>
              </a:rPr>
              <a:t>a</a:t>
            </a:r>
            <a:r>
              <a:rPr lang="en-US" altLang="en-US" dirty="0">
                <a:solidFill>
                  <a:srgbClr val="0070C0"/>
                </a:solidFill>
                <a:latin typeface="Chalkboard" pitchFamily="-84" charset="0"/>
                <a:ea typeface="ＭＳ Ｐゴシック" panose="020B0600070205080204" pitchFamily="34" charset="-128"/>
                <a:cs typeface="cmr10" pitchFamily="-84" charset="0"/>
              </a:rPr>
              <a:t> was born</a:t>
            </a:r>
          </a:p>
          <a:p>
            <a:pPr lvl="1"/>
            <a:endParaRPr lang="en-US" dirty="0">
              <a:solidFill>
                <a:srgbClr val="0070C0"/>
              </a:solidFill>
              <a:latin typeface="Chalkboard"/>
              <a:cs typeface="Chalkboard"/>
            </a:endParaRP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619751"/>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2" name="TextBox 1">
            <a:extLst>
              <a:ext uri="{FF2B5EF4-FFF2-40B4-BE49-F238E27FC236}">
                <a16:creationId xmlns:a16="http://schemas.microsoft.com/office/drawing/2014/main" id="{E7E4CB76-62AC-4A7F-9414-75599BFC9642}"/>
              </a:ext>
            </a:extLst>
          </p:cNvPr>
          <p:cNvSpPr txBox="1"/>
          <p:nvPr/>
        </p:nvSpPr>
        <p:spPr>
          <a:xfrm>
            <a:off x="903784" y="6536858"/>
            <a:ext cx="1061829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Helvetica"/>
                <a:ea typeface="Helvetica"/>
                <a:cs typeface="Helvetica"/>
                <a:sym typeface="Helvetica"/>
              </a:rPr>
              <a:t> </a:t>
            </a: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Since |A| = 8 &gt; |B| = 7, by PHP,  at least two </a:t>
            </a:r>
          </a:p>
          <a:p>
            <a:pPr marL="0" marR="0" indent="0" algn="l" defTabSz="457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Helvetica"/>
                <a:ea typeface="Helvetica"/>
                <a:cs typeface="Helvetica"/>
                <a:sym typeface="Helvetica"/>
              </a:rPr>
              <a:t>people in A were born on the same day of the week</a:t>
            </a:r>
          </a:p>
        </p:txBody>
      </p:sp>
    </p:spTree>
    <p:extLst>
      <p:ext uri="{BB962C8B-B14F-4D97-AF65-F5344CB8AC3E}">
        <p14:creationId xmlns:p14="http://schemas.microsoft.com/office/powerpoint/2010/main" val="2491992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162" name="Conditionals and Loops"/>
          <p:cNvSpPr txBox="1">
            <a:spLocks noGrp="1"/>
          </p:cNvSpPr>
          <p:nvPr>
            <p:ph type="title"/>
          </p:nvPr>
        </p:nvSpPr>
        <p:spPr>
          <a:prstGeom prst="rect">
            <a:avLst/>
          </a:prstGeom>
        </p:spPr>
        <p:txBody>
          <a:bodyPr/>
          <a:lstStyle/>
          <a:p>
            <a:r>
              <a:rPr lang="en-US" dirty="0" smtClean="0"/>
              <a:t>Pigeonhole </a:t>
            </a:r>
            <a:r>
              <a:rPr lang="en-US" dirty="0"/>
              <a:t>Principle Application Example</a:t>
            </a:r>
            <a:endParaRPr dirty="0"/>
          </a:p>
        </p:txBody>
      </p:sp>
      <p:sp>
        <p:nvSpPr>
          <p:cNvPr id="163" name="Control flow…"/>
          <p:cNvSpPr txBox="1">
            <a:spLocks noGrp="1"/>
          </p:cNvSpPr>
          <p:nvPr>
            <p:ph type="body" sz="quarter" idx="1"/>
          </p:nvPr>
        </p:nvSpPr>
        <p:spPr>
          <a:xfrm>
            <a:off x="1270000" y="1777999"/>
            <a:ext cx="20504150" cy="2603501"/>
          </a:xfrm>
          <a:prstGeom prst="rect">
            <a:avLst/>
          </a:prstGeom>
        </p:spPr>
        <p:txBody>
          <a:bodyPr/>
          <a:lstStyle/>
          <a:p>
            <a:pPr>
              <a:buFont typeface="Arial"/>
              <a:buChar char="•"/>
              <a:defRPr/>
            </a:pPr>
            <a:r>
              <a:rPr lang="en-US" dirty="0">
                <a:solidFill>
                  <a:srgbClr val="0070C0"/>
                </a:solidFill>
              </a:rPr>
              <a:t>Suppose each pigeonhole has one bird</a:t>
            </a:r>
          </a:p>
          <a:p>
            <a:pPr>
              <a:buFont typeface="Arial"/>
              <a:buChar char="•"/>
              <a:defRPr/>
            </a:pPr>
            <a:r>
              <a:rPr lang="en-US" dirty="0">
                <a:solidFill>
                  <a:srgbClr val="0070C0"/>
                </a:solidFill>
              </a:rPr>
              <a:t>Every bird moves to an adjacent square (up, down, left or right). </a:t>
            </a:r>
          </a:p>
          <a:p>
            <a:pPr>
              <a:buFont typeface="Arial"/>
              <a:buChar char="•"/>
              <a:defRPr/>
            </a:pPr>
            <a:r>
              <a:rPr lang="en-US" dirty="0">
                <a:solidFill>
                  <a:srgbClr val="0070C0"/>
                </a:solidFill>
              </a:rPr>
              <a:t>Show that no matter how this is done, some pigeonhole winds up with at least 2 birds</a:t>
            </a:r>
            <a:r>
              <a:rPr lang="en-US" dirty="0">
                <a:solidFill>
                  <a:srgbClr val="0070C0"/>
                </a:solidFill>
                <a:latin typeface="Lucida Grande" pitchFamily="-65" charset="0"/>
              </a:rPr>
              <a:t>.</a:t>
            </a:r>
          </a:p>
          <a:p>
            <a:pPr marL="457200" lvl="1" indent="0">
              <a:buNone/>
            </a:pPr>
            <a:endParaRPr lang="en-US" dirty="0">
              <a:solidFill>
                <a:srgbClr val="0070C0"/>
              </a:solidFill>
              <a:latin typeface="Chalkboard"/>
              <a:cs typeface="Chalkboard"/>
            </a:endParaRPr>
          </a:p>
          <a:p>
            <a:endParaRPr lang="en-US" dirty="0">
              <a:latin typeface="Chalkboard"/>
              <a:cs typeface="Chalkboard"/>
            </a:endParaRPr>
          </a:p>
        </p:txBody>
      </p:sp>
      <p:graphicFrame>
        <p:nvGraphicFramePr>
          <p:cNvPr id="9" name="Table 8">
            <a:extLst>
              <a:ext uri="{FF2B5EF4-FFF2-40B4-BE49-F238E27FC236}">
                <a16:creationId xmlns:a16="http://schemas.microsoft.com/office/drawing/2014/main" id="{599756DC-7785-4040-8D2A-C94C0366CBD0}"/>
              </a:ext>
            </a:extLst>
          </p:cNvPr>
          <p:cNvGraphicFramePr>
            <a:graphicFrameLocks noGrp="1"/>
          </p:cNvGraphicFramePr>
          <p:nvPr>
            <p:extLst>
              <p:ext uri="{D42A27DB-BD31-4B8C-83A1-F6EECF244321}">
                <p14:modId xmlns:p14="http://schemas.microsoft.com/office/powerpoint/2010/main" val="2571753790"/>
              </p:ext>
            </p:extLst>
          </p:nvPr>
        </p:nvGraphicFramePr>
        <p:xfrm>
          <a:off x="15925800" y="5372100"/>
          <a:ext cx="6400800" cy="5842000"/>
        </p:xfrm>
        <a:graphic>
          <a:graphicData uri="http://schemas.openxmlformats.org/drawingml/2006/table">
            <a:tbl>
              <a:tblPr/>
              <a:tblGrid>
                <a:gridCol w="1279526">
                  <a:extLst>
                    <a:ext uri="{9D8B030D-6E8A-4147-A177-3AD203B41FA5}">
                      <a16:colId xmlns:a16="http://schemas.microsoft.com/office/drawing/2014/main" val="3620000654"/>
                    </a:ext>
                  </a:extLst>
                </a:gridCol>
                <a:gridCol w="1279524">
                  <a:extLst>
                    <a:ext uri="{9D8B030D-6E8A-4147-A177-3AD203B41FA5}">
                      <a16:colId xmlns:a16="http://schemas.microsoft.com/office/drawing/2014/main" val="1658116923"/>
                    </a:ext>
                  </a:extLst>
                </a:gridCol>
                <a:gridCol w="1282700">
                  <a:extLst>
                    <a:ext uri="{9D8B030D-6E8A-4147-A177-3AD203B41FA5}">
                      <a16:colId xmlns:a16="http://schemas.microsoft.com/office/drawing/2014/main" val="1534972641"/>
                    </a:ext>
                  </a:extLst>
                </a:gridCol>
                <a:gridCol w="1279526">
                  <a:extLst>
                    <a:ext uri="{9D8B030D-6E8A-4147-A177-3AD203B41FA5}">
                      <a16:colId xmlns:a16="http://schemas.microsoft.com/office/drawing/2014/main" val="3458029742"/>
                    </a:ext>
                  </a:extLst>
                </a:gridCol>
                <a:gridCol w="1279524">
                  <a:extLst>
                    <a:ext uri="{9D8B030D-6E8A-4147-A177-3AD203B41FA5}">
                      <a16:colId xmlns:a16="http://schemas.microsoft.com/office/drawing/2014/main" val="1545689384"/>
                    </a:ext>
                  </a:extLst>
                </a:gridCol>
              </a:tblGrid>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4225971870"/>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3549175"/>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3353146868"/>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4942917"/>
                  </a:ext>
                </a:extLst>
              </a:tr>
              <a:tr h="1168400">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457200">
                        <a:spcBef>
                          <a:spcPct val="20000"/>
                        </a:spcBef>
                        <a:buFont typeface="Arial" panose="020B0604020202020204" pitchFamily="34" charset="0"/>
                        <a:defRPr sz="2800">
                          <a:solidFill>
                            <a:schemeClr val="tx1"/>
                          </a:solidFill>
                          <a:latin typeface="Chalkboard" pitchFamily="-84" charset="0"/>
                          <a:ea typeface="ＭＳ Ｐゴシック" panose="020B0600070205080204" pitchFamily="34" charset="-128"/>
                        </a:defRPr>
                      </a:lvl1pPr>
                      <a:lvl2pPr marL="37931725" indent="-37474525" defTabSz="457200">
                        <a:spcBef>
                          <a:spcPct val="20000"/>
                        </a:spcBef>
                        <a:buFont typeface="Arial" panose="020B0604020202020204" pitchFamily="34" charset="0"/>
                        <a:defRPr sz="2400">
                          <a:solidFill>
                            <a:schemeClr val="tx1"/>
                          </a:solidFill>
                          <a:latin typeface="Chalkboard" pitchFamily="-84" charset="0"/>
                          <a:ea typeface="ＭＳ Ｐゴシック" panose="020B0600070205080204" pitchFamily="34" charset="-128"/>
                        </a:defRPr>
                      </a:lvl2pPr>
                      <a:lvl3pPr>
                        <a:spcBef>
                          <a:spcPct val="20000"/>
                        </a:spcBef>
                        <a:defRPr sz="2000">
                          <a:solidFill>
                            <a:schemeClr val="tx1"/>
                          </a:solidFill>
                          <a:latin typeface="Chalkboard" pitchFamily="-84" charset="0"/>
                          <a:ea typeface="ＭＳ Ｐゴシック" panose="020B0600070205080204" pitchFamily="34" charset="-128"/>
                        </a:defRPr>
                      </a:lvl3pPr>
                      <a:lvl4pPr>
                        <a:spcBef>
                          <a:spcPct val="20000"/>
                        </a:spcBef>
                        <a:defRPr>
                          <a:solidFill>
                            <a:schemeClr val="tx1"/>
                          </a:solidFill>
                          <a:latin typeface="Chalkboard" pitchFamily="-84" charset="0"/>
                          <a:ea typeface="ＭＳ Ｐゴシック" panose="020B0600070205080204" pitchFamily="34" charset="-128"/>
                        </a:defRPr>
                      </a:lvl4pPr>
                      <a:lvl5pPr>
                        <a:spcBef>
                          <a:spcPct val="20000"/>
                        </a:spcBef>
                        <a:defRPr>
                          <a:solidFill>
                            <a:schemeClr val="tx1"/>
                          </a:solidFill>
                          <a:latin typeface="Chalkboard" pitchFamily="-8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Chalkboard" pitchFamily="-8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Critters1DC SemiBold" pitchFamily="-84" charset="0"/>
                          <a:ea typeface="ＭＳ Ｐゴシック" panose="020B0600070205080204" pitchFamily="34" charset="-128"/>
                          <a:sym typeface="Wingdings" panose="05000000000000000000" pitchFamily="2" charset="2"/>
                        </a:rPr>
                        <a:t>D</a:t>
                      </a:r>
                      <a:endParaRPr kumimoji="0" lang="en-US" altLang="en-US" sz="48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2849468217"/>
                  </a:ext>
                </a:extLst>
              </a:tr>
            </a:tbl>
          </a:graphicData>
        </a:graphic>
      </p:graphicFrame>
      <p:graphicFrame>
        <p:nvGraphicFramePr>
          <p:cNvPr id="10" name="Object 3">
            <a:extLst>
              <a:ext uri="{FF2B5EF4-FFF2-40B4-BE49-F238E27FC236}">
                <a16:creationId xmlns:a16="http://schemas.microsoft.com/office/drawing/2014/main" id="{5DACE87D-1E77-45E9-AF87-B1A491F3230C}"/>
              </a:ext>
            </a:extLst>
          </p:cNvPr>
          <p:cNvGraphicFramePr>
            <a:graphicFrameLocks noChangeAspect="1"/>
          </p:cNvGraphicFramePr>
          <p:nvPr>
            <p:extLst>
              <p:ext uri="{D42A27DB-BD31-4B8C-83A1-F6EECF244321}">
                <p14:modId xmlns:p14="http://schemas.microsoft.com/office/powerpoint/2010/main" val="3915049350"/>
              </p:ext>
            </p:extLst>
          </p:nvPr>
        </p:nvGraphicFramePr>
        <p:xfrm>
          <a:off x="2289176" y="5372100"/>
          <a:ext cx="6858000" cy="3406774"/>
        </p:xfrm>
        <a:graphic>
          <a:graphicData uri="http://schemas.openxmlformats.org/presentationml/2006/ole">
            <mc:AlternateContent xmlns:mc="http://schemas.openxmlformats.org/markup-compatibility/2006">
              <mc:Choice xmlns:v="urn:schemas-microsoft-com:vml" Requires="v">
                <p:oleObj spid="_x0000_s35866" name="Equation" r:id="rId4" imgW="1841500" imgH="914400" progId="Equation.DSMT4">
                  <p:embed/>
                </p:oleObj>
              </mc:Choice>
              <mc:Fallback>
                <p:oleObj name="Equation" r:id="rId4" imgW="1841500" imgH="914400" progId="Equation.DSMT4">
                  <p:embed/>
                  <p:pic>
                    <p:nvPicPr>
                      <p:cNvPr id="80899" name="Object 3">
                        <a:extLst>
                          <a:ext uri="{FF2B5EF4-FFF2-40B4-BE49-F238E27FC236}">
                            <a16:creationId xmlns:a16="http://schemas.microsoft.com/office/drawing/2014/main" id="{5016DEA3-CA1F-44B7-91CA-5ACB00BA74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176" y="5372100"/>
                        <a:ext cx="6858000" cy="3406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302A2CEB-5B45-49C4-BDE7-50B2143C3624}"/>
              </a:ext>
            </a:extLst>
          </p:cNvPr>
          <p:cNvSpPr/>
          <p:nvPr/>
        </p:nvSpPr>
        <p:spPr>
          <a:xfrm>
            <a:off x="2289176" y="9769474"/>
            <a:ext cx="12192000" cy="1200329"/>
          </a:xfrm>
          <a:prstGeom prst="rect">
            <a:avLst/>
          </a:prstGeom>
        </p:spPr>
        <p:txBody>
          <a:bodyPr>
            <a:spAutoFit/>
          </a:bodyPr>
          <a:lstStyle/>
          <a:p>
            <a:r>
              <a:rPr lang="en-US" sz="3600" dirty="0"/>
              <a:t>Since |A| = 13 &gt; |B| = 12, by PHP,  at least two birds will move to the same gray square.</a:t>
            </a:r>
          </a:p>
        </p:txBody>
      </p:sp>
    </p:spTree>
    <p:extLst>
      <p:ext uri="{BB962C8B-B14F-4D97-AF65-F5344CB8AC3E}">
        <p14:creationId xmlns:p14="http://schemas.microsoft.com/office/powerpoint/2010/main" val="2346807469"/>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1</a:t>
            </a:r>
            <a:endParaRPr dirty="0"/>
          </a:p>
        </p:txBody>
      </p:sp>
      <p:sp>
        <p:nvSpPr>
          <p:cNvPr id="235" name="public class Flip…"/>
          <p:cNvSpPr/>
          <p:nvPr/>
        </p:nvSpPr>
        <p:spPr>
          <a:xfrm>
            <a:off x="332690" y="1689100"/>
            <a:ext cx="12824510" cy="2764539"/>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pPr marL="10159" marR="10159" algn="l">
              <a:lnSpc>
                <a:spcPts val="4900"/>
              </a:lnSpc>
              <a:buClr>
                <a:srgbClr val="000112"/>
              </a:buClr>
              <a:buFont typeface="Courier New"/>
              <a:defRPr sz="3000">
                <a:uFill>
                  <a:solidFill>
                    <a:srgbClr val="000112"/>
                  </a:solidFill>
                </a:uFill>
                <a:latin typeface="Helvetica"/>
                <a:ea typeface="Helvetica"/>
                <a:cs typeface="Helvetica"/>
                <a:sym typeface="Helvetica"/>
              </a:defRPr>
            </a:pPr>
            <a:r>
              <a:rPr lang="en-US" dirty="0"/>
              <a:t>N people are at a party. Show that any two guests must have the same number of friends at the party. In this example, friendship is symmetric. If Alice is friends with Bob, Bob is friends with Alice.</a:t>
            </a:r>
            <a:endParaRPr dirty="0"/>
          </a:p>
        </p:txBody>
      </p:sp>
      <p:pic>
        <p:nvPicPr>
          <p:cNvPr id="3" name="Picture 2" descr="A dog sitting in front of a cake&#10;&#10;Description automatically generated">
            <a:extLst>
              <a:ext uri="{FF2B5EF4-FFF2-40B4-BE49-F238E27FC236}">
                <a16:creationId xmlns:a16="http://schemas.microsoft.com/office/drawing/2014/main" id="{E4D0AFE1-1A21-4FBA-BEE6-DA75C3E55C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0593" y="1864658"/>
            <a:ext cx="7099197" cy="4733365"/>
          </a:xfrm>
          <a:prstGeom prst="rect">
            <a:avLst/>
          </a:prstGeom>
        </p:spPr>
      </p:pic>
      <p:sp>
        <p:nvSpPr>
          <p:cNvPr id="4" name="TextBox 3">
            <a:extLst>
              <a:ext uri="{FF2B5EF4-FFF2-40B4-BE49-F238E27FC236}">
                <a16:creationId xmlns:a16="http://schemas.microsoft.com/office/drawing/2014/main" id="{3C342768-E204-410D-93AD-927C6D503E83}"/>
              </a:ext>
            </a:extLst>
          </p:cNvPr>
          <p:cNvSpPr txBox="1"/>
          <p:nvPr/>
        </p:nvSpPr>
        <p:spPr>
          <a:xfrm>
            <a:off x="21264282" y="6858000"/>
            <a:ext cx="3998259"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Photo by </a:t>
            </a:r>
            <a:r>
              <a:rPr lang="en-US" dirty="0">
                <a:hlinkClick r:id="rId4"/>
              </a:rPr>
              <a:t>Glenn Han</a:t>
            </a:r>
            <a:r>
              <a:rPr lang="en-US" dirty="0"/>
              <a:t> on </a:t>
            </a:r>
            <a:r>
              <a:rPr lang="en-US" dirty="0" err="1">
                <a:hlinkClick r:id="rId5"/>
              </a:rPr>
              <a:t>Unsplash</a:t>
            </a:r>
            <a:endParaRPr kumimoji="0" lang="en-US" sz="1200" b="0" i="0" u="none" strike="noStrike" cap="none" spc="0" normalizeH="0" baseline="0" dirty="0">
              <a:ln>
                <a:noFill/>
              </a:ln>
              <a:solidFill>
                <a:srgbClr val="000000"/>
              </a:solidFill>
              <a:effectLst/>
              <a:uFillTx/>
              <a:latin typeface="Helvetica"/>
              <a:ea typeface="Helvetica"/>
              <a:cs typeface="Helvetica"/>
              <a:sym typeface="Helvetica"/>
            </a:endParaRPr>
          </a:p>
        </p:txBody>
      </p:sp>
    </p:spTree>
    <p:extLst>
      <p:ext uri="{BB962C8B-B14F-4D97-AF65-F5344CB8AC3E}">
        <p14:creationId xmlns:p14="http://schemas.microsoft.com/office/powerpoint/2010/main" val="373623365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2</a:t>
            </a:r>
            <a:endParaRPr dirty="0"/>
          </a:p>
        </p:txBody>
      </p:sp>
      <p:sp>
        <p:nvSpPr>
          <p:cNvPr id="235" name="public class Flip…"/>
          <p:cNvSpPr/>
          <p:nvPr/>
        </p:nvSpPr>
        <p:spPr>
          <a:xfrm>
            <a:off x="332690" y="1689100"/>
            <a:ext cx="22419734" cy="1933863"/>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Let S = {3,4,5,6,7,8,9,10,11,12}. Show that any subset of six distinct integers from S must contain at least two integers whose sum is 15.</a:t>
            </a:r>
            <a:endParaRPr sz="3200" dirty="0"/>
          </a:p>
        </p:txBody>
      </p:sp>
    </p:spTree>
    <p:extLst>
      <p:ext uri="{BB962C8B-B14F-4D97-AF65-F5344CB8AC3E}">
        <p14:creationId xmlns:p14="http://schemas.microsoft.com/office/powerpoint/2010/main" val="36198405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3</a:t>
            </a:r>
            <a:endParaRPr dirty="0"/>
          </a:p>
        </p:txBody>
      </p:sp>
      <p:sp>
        <p:nvSpPr>
          <p:cNvPr id="235" name="public class Flip…"/>
          <p:cNvSpPr/>
          <p:nvPr/>
        </p:nvSpPr>
        <p:spPr>
          <a:xfrm>
            <a:off x="332690" y="1689100"/>
            <a:ext cx="22419734" cy="1441420"/>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Show that in any set of 9 positive integers at least two share all of their prime factors less than or equal to 5.</a:t>
            </a:r>
            <a:endParaRPr sz="3200" dirty="0"/>
          </a:p>
        </p:txBody>
      </p:sp>
    </p:spTree>
    <p:extLst>
      <p:ext uri="{BB962C8B-B14F-4D97-AF65-F5344CB8AC3E}">
        <p14:creationId xmlns:p14="http://schemas.microsoft.com/office/powerpoint/2010/main" val="397982339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162" name="Conditionals and Loops"/>
          <p:cNvSpPr txBox="1">
            <a:spLocks noGrp="1"/>
          </p:cNvSpPr>
          <p:nvPr>
            <p:ph type="title"/>
          </p:nvPr>
        </p:nvSpPr>
        <p:spPr>
          <a:prstGeom prst="rect">
            <a:avLst/>
          </a:prstGeom>
        </p:spPr>
        <p:txBody>
          <a:bodyPr/>
          <a:lstStyle/>
          <a:p>
            <a:r>
              <a:rPr lang="en-US" dirty="0"/>
              <a:t>Extended Pigeonhole Principle</a:t>
            </a:r>
            <a:endParaRPr dirty="0"/>
          </a:p>
        </p:txBody>
      </p:sp>
      <p:sp>
        <p:nvSpPr>
          <p:cNvPr id="163" name="Control flow…"/>
          <p:cNvSpPr txBox="1">
            <a:spLocks noGrp="1"/>
          </p:cNvSpPr>
          <p:nvPr>
            <p:ph type="body" sz="quarter" idx="1"/>
          </p:nvPr>
        </p:nvSpPr>
        <p:spPr>
          <a:xfrm>
            <a:off x="1269999" y="1777999"/>
            <a:ext cx="21195553" cy="2464830"/>
          </a:xfrm>
          <a:prstGeom prst="rect">
            <a:avLst/>
          </a:prstGeom>
        </p:spPr>
        <p:txBody>
          <a:bodyPr/>
          <a:lstStyle/>
          <a:p>
            <a:pPr lvl="2"/>
            <a:r>
              <a:rPr lang="en-US" altLang="en-US" dirty="0">
                <a:solidFill>
                  <a:srgbClr val="0070C0"/>
                </a:solidFill>
                <a:latin typeface="Chalkboard" pitchFamily="-84" charset="0"/>
                <a:ea typeface="ＭＳ Ｐゴシック" panose="020B0600070205080204" pitchFamily="34" charset="-128"/>
                <a:cs typeface="cmr10" pitchFamily="-84" charset="0"/>
              </a:rPr>
              <a:t>If </a:t>
            </a:r>
            <a:r>
              <a:rPr lang="en-US" altLang="en-US" i="1" dirty="0">
                <a:solidFill>
                  <a:srgbClr val="0070C0"/>
                </a:solidFill>
                <a:latin typeface="Chalkboard" pitchFamily="-84" charset="0"/>
                <a:ea typeface="ＭＳ Ｐゴシック" panose="020B0600070205080204" pitchFamily="34" charset="-128"/>
                <a:cs typeface="cmr10" pitchFamily="-84" charset="0"/>
              </a:rPr>
              <a:t>n</a:t>
            </a:r>
            <a:r>
              <a:rPr lang="en-US" altLang="en-US" dirty="0">
                <a:solidFill>
                  <a:srgbClr val="0070C0"/>
                </a:solidFill>
                <a:latin typeface="Chalkboard" pitchFamily="-84" charset="0"/>
                <a:ea typeface="ＭＳ Ｐゴシック" panose="020B0600070205080204" pitchFamily="34" charset="-128"/>
                <a:cs typeface="cmr10" pitchFamily="-84" charset="0"/>
              </a:rPr>
              <a:t> pigeons are placed into k pigeonholes, then there is at least one pigeonhole containing at least</a:t>
            </a:r>
          </a:p>
          <a:p>
            <a:pPr marL="457200" lvl="1" indent="0">
              <a:buNone/>
            </a:pPr>
            <a:r>
              <a:rPr lang="en-US" dirty="0">
                <a:solidFill>
                  <a:srgbClr val="0070C0"/>
                </a:solidFill>
                <a:latin typeface="Chalkboard"/>
                <a:cs typeface="Chalkboard"/>
              </a:rPr>
              <a:t>                                     pigeons.</a:t>
            </a:r>
          </a:p>
          <a:p>
            <a:pPr lvl="1"/>
            <a:endParaRPr lang="en-US" dirty="0">
              <a:solidFill>
                <a:srgbClr val="0070C0"/>
              </a:solidFill>
              <a:latin typeface="Chalkboard"/>
              <a:cs typeface="Chalkboard"/>
            </a:endParaRPr>
          </a:p>
          <a:p>
            <a:endParaRPr lang="en-US" dirty="0">
              <a:latin typeface="Chalkboard"/>
              <a:cs typeface="Chalkboard"/>
            </a:endParaRPr>
          </a:p>
        </p:txBody>
      </p:sp>
      <p:pic>
        <p:nvPicPr>
          <p:cNvPr id="18" name="Picture 17">
            <a:extLst>
              <a:ext uri="{FF2B5EF4-FFF2-40B4-BE49-F238E27FC236}">
                <a16:creationId xmlns:a16="http://schemas.microsoft.com/office/drawing/2014/main" id="{2D80F5E7-0E5A-4953-9225-0EB60969F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4857751"/>
            <a:ext cx="10372724" cy="4955122"/>
          </a:xfrm>
          <a:prstGeom prst="rect">
            <a:avLst/>
          </a:prstGeom>
        </p:spPr>
      </p:pic>
      <p:sp>
        <p:nvSpPr>
          <p:cNvPr id="4" name="Rectangle 3">
            <a:extLst>
              <a:ext uri="{FF2B5EF4-FFF2-40B4-BE49-F238E27FC236}">
                <a16:creationId xmlns:a16="http://schemas.microsoft.com/office/drawing/2014/main" id="{0E677204-968E-41A1-8815-CBF054A0457C}"/>
              </a:ext>
            </a:extLst>
          </p:cNvPr>
          <p:cNvSpPr/>
          <p:nvPr/>
        </p:nvSpPr>
        <p:spPr>
          <a:xfrm>
            <a:off x="1081542" y="12773002"/>
            <a:ext cx="9395958" cy="400110"/>
          </a:xfrm>
          <a:prstGeom prst="rect">
            <a:avLst/>
          </a:prstGeom>
        </p:spPr>
        <p:txBody>
          <a:bodyPr wrap="square">
            <a:spAutoFit/>
          </a:bodyPr>
          <a:lstStyle/>
          <a:p>
            <a:r>
              <a:rPr lang="en-US" altLang="en-US" sz="2000" dirty="0"/>
              <a:t>Image Source: http://artesanogalleria.com/charming-tails-teacup-mice</a:t>
            </a:r>
            <a:r>
              <a:rPr lang="en-US" altLang="en-US" dirty="0"/>
              <a:t>/</a:t>
            </a:r>
          </a:p>
        </p:txBody>
      </p:sp>
      <p:sp>
        <p:nvSpPr>
          <p:cNvPr id="5" name="Rectangle 4">
            <a:extLst>
              <a:ext uri="{FF2B5EF4-FFF2-40B4-BE49-F238E27FC236}">
                <a16:creationId xmlns:a16="http://schemas.microsoft.com/office/drawing/2014/main" id="{810272AC-7D0A-4A3D-BA9C-E432BBE95269}"/>
              </a:ext>
            </a:extLst>
          </p:cNvPr>
          <p:cNvSpPr/>
          <p:nvPr/>
        </p:nvSpPr>
        <p:spPr>
          <a:xfrm>
            <a:off x="1270000" y="6458149"/>
            <a:ext cx="5257800" cy="1754326"/>
          </a:xfrm>
          <a:prstGeom prst="rect">
            <a:avLst/>
          </a:prstGeom>
        </p:spPr>
        <p:txBody>
          <a:bodyPr wrap="square">
            <a:spAutoFit/>
          </a:bodyPr>
          <a:lstStyle/>
          <a:p>
            <a:r>
              <a:rPr lang="en-US" altLang="en-US" sz="3600" dirty="0"/>
              <a:t>N pigeons = 5 mice</a:t>
            </a:r>
          </a:p>
          <a:p>
            <a:endParaRPr lang="en-US" altLang="en-US" sz="3600" dirty="0"/>
          </a:p>
          <a:p>
            <a:r>
              <a:rPr lang="en-US" altLang="en-US" sz="3600" dirty="0"/>
              <a:t>Pigeonholes = 3 teacups</a:t>
            </a:r>
          </a:p>
        </p:txBody>
      </p:sp>
      <p:graphicFrame>
        <p:nvGraphicFramePr>
          <p:cNvPr id="2" name="Object 1">
            <a:extLst>
              <a:ext uri="{FF2B5EF4-FFF2-40B4-BE49-F238E27FC236}">
                <a16:creationId xmlns:a16="http://schemas.microsoft.com/office/drawing/2014/main" id="{731F6279-7490-4286-B9F7-30BE5401BE1A}"/>
              </a:ext>
            </a:extLst>
          </p:cNvPr>
          <p:cNvGraphicFramePr>
            <a:graphicFrameLocks noChangeAspect="1"/>
          </p:cNvGraphicFramePr>
          <p:nvPr>
            <p:extLst/>
          </p:nvPr>
        </p:nvGraphicFramePr>
        <p:xfrm>
          <a:off x="4862233" y="2640760"/>
          <a:ext cx="803462" cy="1187726"/>
        </p:xfrm>
        <a:graphic>
          <a:graphicData uri="http://schemas.openxmlformats.org/presentationml/2006/ole">
            <mc:AlternateContent xmlns:mc="http://schemas.openxmlformats.org/markup-compatibility/2006">
              <mc:Choice xmlns:v="urn:schemas-microsoft-com:vml" Requires="v">
                <p:oleObj spid="_x0000_s36880" name="Equation" r:id="rId5" imgW="291960" imgH="431640" progId="Equation.DSMT4">
                  <p:embed/>
                </p:oleObj>
              </mc:Choice>
              <mc:Fallback>
                <p:oleObj name="Equation" r:id="rId5" imgW="291960" imgH="431640" progId="Equation.DSMT4">
                  <p:embed/>
                  <p:pic>
                    <p:nvPicPr>
                      <p:cNvPr id="2" name="Object 1">
                        <a:extLst>
                          <a:ext uri="{FF2B5EF4-FFF2-40B4-BE49-F238E27FC236}">
                            <a16:creationId xmlns:a16="http://schemas.microsoft.com/office/drawing/2014/main" id="{731F6279-7490-4286-B9F7-30BE5401BE1A}"/>
                          </a:ext>
                        </a:extLst>
                      </p:cNvPr>
                      <p:cNvPicPr/>
                      <p:nvPr/>
                    </p:nvPicPr>
                    <p:blipFill>
                      <a:blip r:embed="rId6"/>
                      <a:stretch>
                        <a:fillRect/>
                      </a:stretch>
                    </p:blipFill>
                    <p:spPr>
                      <a:xfrm>
                        <a:off x="4862233" y="2640760"/>
                        <a:ext cx="803462" cy="118772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E2FC5E3-C42D-4186-B391-DB9DA676AACE}"/>
              </a:ext>
            </a:extLst>
          </p:cNvPr>
          <p:cNvGraphicFramePr>
            <a:graphicFrameLocks noChangeAspect="1"/>
          </p:cNvGraphicFramePr>
          <p:nvPr>
            <p:extLst/>
          </p:nvPr>
        </p:nvGraphicFramePr>
        <p:xfrm>
          <a:off x="5962279" y="10862200"/>
          <a:ext cx="803462" cy="1187726"/>
        </p:xfrm>
        <a:graphic>
          <a:graphicData uri="http://schemas.openxmlformats.org/presentationml/2006/ole">
            <mc:AlternateContent xmlns:mc="http://schemas.openxmlformats.org/markup-compatibility/2006">
              <mc:Choice xmlns:v="urn:schemas-microsoft-com:vml" Requires="v">
                <p:oleObj spid="_x0000_s36881" name="Equation" r:id="rId7" imgW="291960" imgH="431640" progId="Equation.DSMT4">
                  <p:embed/>
                </p:oleObj>
              </mc:Choice>
              <mc:Fallback>
                <p:oleObj name="Equation" r:id="rId7" imgW="291960" imgH="431640" progId="Equation.DSMT4">
                  <p:embed/>
                  <p:pic>
                    <p:nvPicPr>
                      <p:cNvPr id="9" name="Object 8">
                        <a:extLst>
                          <a:ext uri="{FF2B5EF4-FFF2-40B4-BE49-F238E27FC236}">
                            <a16:creationId xmlns:a16="http://schemas.microsoft.com/office/drawing/2014/main" id="{0E2FC5E3-C42D-4186-B391-DB9DA676AACE}"/>
                          </a:ext>
                        </a:extLst>
                      </p:cNvPr>
                      <p:cNvPicPr/>
                      <p:nvPr/>
                    </p:nvPicPr>
                    <p:blipFill>
                      <a:blip r:embed="rId8"/>
                      <a:stretch>
                        <a:fillRect/>
                      </a:stretch>
                    </p:blipFill>
                    <p:spPr>
                      <a:xfrm>
                        <a:off x="5962279" y="10862200"/>
                        <a:ext cx="803462" cy="1187726"/>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64D7542F-6504-4131-AE40-C111A5B6FEEB}"/>
              </a:ext>
            </a:extLst>
          </p:cNvPr>
          <p:cNvSpPr txBox="1"/>
          <p:nvPr/>
        </p:nvSpPr>
        <p:spPr>
          <a:xfrm>
            <a:off x="6902823" y="11158545"/>
            <a:ext cx="1602311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200" dirty="0"/>
              <a:t>i</a:t>
            </a:r>
            <a:r>
              <a:rPr kumimoji="0" lang="en-US" sz="3200" b="0" i="0" u="none" strike="noStrike" cap="none" spc="0" normalizeH="0" baseline="0" dirty="0">
                <a:ln>
                  <a:noFill/>
                </a:ln>
                <a:solidFill>
                  <a:srgbClr val="000000"/>
                </a:solidFill>
                <a:effectLst/>
                <a:uFillTx/>
                <a:latin typeface="Helvetica"/>
                <a:ea typeface="Helvetica"/>
                <a:cs typeface="Helvetica"/>
                <a:sym typeface="Helvetica"/>
              </a:rPr>
              <a:t>s the ceiling function: It is the smallest integer great than or equal to its argument.</a:t>
            </a:r>
          </a:p>
        </p:txBody>
      </p:sp>
    </p:spTree>
    <p:extLst>
      <p:ext uri="{BB962C8B-B14F-4D97-AF65-F5344CB8AC3E}">
        <p14:creationId xmlns:p14="http://schemas.microsoft.com/office/powerpoint/2010/main" val="124916441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Pigeonhole Principle Practice Problem 4</a:t>
            </a:r>
            <a:endParaRPr dirty="0"/>
          </a:p>
        </p:txBody>
      </p:sp>
      <p:sp>
        <p:nvSpPr>
          <p:cNvPr id="235" name="public class Flip…"/>
          <p:cNvSpPr/>
          <p:nvPr/>
        </p:nvSpPr>
        <p:spPr>
          <a:xfrm>
            <a:off x="332690" y="1689100"/>
            <a:ext cx="22419734" cy="2918748"/>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Twenty-five people go to daily yoga classes at the same gym, which offers 8 classes every day.</a:t>
            </a:r>
          </a:p>
          <a:p>
            <a:r>
              <a:rPr lang="en-US" sz="3200" dirty="0"/>
              <a:t>Each attendee wears either a blue, red, or green shirt to class. </a:t>
            </a:r>
          </a:p>
          <a:p>
            <a:r>
              <a:rPr lang="en-US" sz="3200" dirty="0"/>
              <a:t>Show that on a given day, there is at least one class where two people are wearing the same color shirt</a:t>
            </a:r>
            <a:r>
              <a:rPr lang="en-US" sz="3200" dirty="0" smtClean="0"/>
              <a:t>.</a:t>
            </a:r>
          </a:p>
          <a:p>
            <a:endParaRPr lang="en-US" sz="3200" dirty="0"/>
          </a:p>
        </p:txBody>
      </p:sp>
      <p:pic>
        <p:nvPicPr>
          <p:cNvPr id="3" name="Picture 2" descr="A group of people jumping in the air&#10;&#10;Description automatically generated">
            <a:extLst>
              <a:ext uri="{FF2B5EF4-FFF2-40B4-BE49-F238E27FC236}">
                <a16:creationId xmlns:a16="http://schemas.microsoft.com/office/drawing/2014/main" id="{526DF581-4EDD-4882-B53B-B55B210E32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26046" y="4521805"/>
            <a:ext cx="5274082" cy="7906221"/>
          </a:xfrm>
          <a:prstGeom prst="rect">
            <a:avLst/>
          </a:prstGeom>
        </p:spPr>
      </p:pic>
      <p:sp>
        <p:nvSpPr>
          <p:cNvPr id="4" name="Rectangle 3">
            <a:extLst>
              <a:ext uri="{FF2B5EF4-FFF2-40B4-BE49-F238E27FC236}">
                <a16:creationId xmlns:a16="http://schemas.microsoft.com/office/drawing/2014/main" id="{AC05A981-8F03-423E-9C80-F5C653E48D8F}"/>
              </a:ext>
            </a:extLst>
          </p:cNvPr>
          <p:cNvSpPr/>
          <p:nvPr/>
        </p:nvSpPr>
        <p:spPr>
          <a:xfrm>
            <a:off x="18426046" y="12927804"/>
            <a:ext cx="3188065" cy="276999"/>
          </a:xfrm>
          <a:prstGeom prst="rect">
            <a:avLst/>
          </a:prstGeom>
        </p:spPr>
        <p:txBody>
          <a:bodyPr wrap="square">
            <a:spAutoFit/>
          </a:bodyPr>
          <a:lstStyle/>
          <a:p>
            <a:r>
              <a:rPr lang="en-US" dirty="0">
                <a:solidFill>
                  <a:srgbClr val="111111"/>
                </a:solidFill>
                <a:latin typeface="-apple-system"/>
              </a:rPr>
              <a:t>Photo by </a:t>
            </a:r>
            <a:r>
              <a:rPr lang="en-US" dirty="0">
                <a:solidFill>
                  <a:srgbClr val="999999"/>
                </a:solidFill>
                <a:latin typeface="-apple-system"/>
                <a:hlinkClick r:id="rId4"/>
              </a:rPr>
              <a:t>Annie Spratt</a:t>
            </a:r>
            <a:r>
              <a:rPr lang="en-US" dirty="0">
                <a:solidFill>
                  <a:srgbClr val="111111"/>
                </a:solidFill>
                <a:latin typeface="-apple-system"/>
              </a:rPr>
              <a:t> on </a:t>
            </a:r>
            <a:r>
              <a:rPr lang="en-US" dirty="0" err="1">
                <a:solidFill>
                  <a:srgbClr val="999999"/>
                </a:solidFill>
                <a:latin typeface="-apple-system"/>
                <a:hlinkClick r:id="rId5"/>
              </a:rPr>
              <a:t>Unsplash</a:t>
            </a:r>
            <a:endParaRPr lang="en-US" dirty="0"/>
          </a:p>
        </p:txBody>
      </p:sp>
    </p:spTree>
    <p:extLst>
      <p:ext uri="{BB962C8B-B14F-4D97-AF65-F5344CB8AC3E}">
        <p14:creationId xmlns:p14="http://schemas.microsoft.com/office/powerpoint/2010/main" val="242911171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234" name="Example of if statement use: simulate a coin flip"/>
          <p:cNvSpPr txBox="1">
            <a:spLocks noGrp="1"/>
          </p:cNvSpPr>
          <p:nvPr>
            <p:ph type="title"/>
          </p:nvPr>
        </p:nvSpPr>
        <p:spPr>
          <a:prstGeom prst="rect">
            <a:avLst/>
          </a:prstGeom>
        </p:spPr>
        <p:txBody>
          <a:bodyPr/>
          <a:lstStyle/>
          <a:p>
            <a:r>
              <a:rPr lang="en-US" dirty="0"/>
              <a:t>Extended Pigeonhole Principle Practice Problem </a:t>
            </a:r>
            <a:endParaRPr dirty="0"/>
          </a:p>
        </p:txBody>
      </p:sp>
      <p:sp>
        <p:nvSpPr>
          <p:cNvPr id="235" name="public class Flip…"/>
          <p:cNvSpPr/>
          <p:nvPr/>
        </p:nvSpPr>
        <p:spPr>
          <a:xfrm>
            <a:off x="332690" y="1689100"/>
            <a:ext cx="22419734" cy="2426305"/>
          </a:xfrm>
          <a:prstGeom prst="rect">
            <a:avLst/>
          </a:prstGeom>
          <a:solidFill>
            <a:srgbClr val="FFFFFF"/>
          </a:solidFill>
          <a:ln w="25400">
            <a:miter lim="400000"/>
          </a:ln>
          <a:effectLst>
            <a:outerShdw blurRad="165100" dist="762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69900" tIns="469900" rIns="469900" bIns="469900">
            <a:spAutoFit/>
          </a:bodyPr>
          <a:lstStyle/>
          <a:p>
            <a:r>
              <a:rPr lang="en-US" sz="3200" dirty="0"/>
              <a:t>An MLB baseball card collector only collects baseball card for players from teams from the NL West. There are 5 teams in the NL West. What is the minimum number of cards that must be in the collection to guarantee that there are at least 100 cards from the same NL West team?</a:t>
            </a:r>
            <a:endParaRPr sz="3200" dirty="0"/>
          </a:p>
        </p:txBody>
      </p:sp>
      <p:pic>
        <p:nvPicPr>
          <p:cNvPr id="3" name="Picture 2" descr="A screen shot of a social media post&#10;&#10;Description automatically generated">
            <a:extLst>
              <a:ext uri="{FF2B5EF4-FFF2-40B4-BE49-F238E27FC236}">
                <a16:creationId xmlns:a16="http://schemas.microsoft.com/office/drawing/2014/main" id="{31B6A5FD-055E-413D-850E-7DA359BBACE5}"/>
              </a:ext>
            </a:extLst>
          </p:cNvPr>
          <p:cNvPicPr>
            <a:picLocks noChangeAspect="1"/>
          </p:cNvPicPr>
          <p:nvPr/>
        </p:nvPicPr>
        <p:blipFill rotWithShape="1">
          <a:blip r:embed="rId3">
            <a:extLst>
              <a:ext uri="{28A0092B-C50C-407E-A947-70E740481C1C}">
                <a14:useLocalDpi xmlns:a14="http://schemas.microsoft.com/office/drawing/2010/main" val="0"/>
              </a:ext>
            </a:extLst>
          </a:blip>
          <a:srcRect l="6079" t="33202" r="16186" b="16602"/>
          <a:stretch/>
        </p:blipFill>
        <p:spPr>
          <a:xfrm>
            <a:off x="16258677" y="4338918"/>
            <a:ext cx="7996517" cy="6884892"/>
          </a:xfrm>
          <a:prstGeom prst="rect">
            <a:avLst/>
          </a:prstGeom>
        </p:spPr>
      </p:pic>
    </p:spTree>
    <p:extLst>
      <p:ext uri="{BB962C8B-B14F-4D97-AF65-F5344CB8AC3E}">
        <p14:creationId xmlns:p14="http://schemas.microsoft.com/office/powerpoint/2010/main" val="21540509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62" name="Conditionals and Loops"/>
          <p:cNvSpPr txBox="1">
            <a:spLocks noGrp="1"/>
          </p:cNvSpPr>
          <p:nvPr>
            <p:ph type="title"/>
          </p:nvPr>
        </p:nvSpPr>
        <p:spPr>
          <a:prstGeom prst="rect">
            <a:avLst/>
          </a:prstGeom>
        </p:spPr>
        <p:txBody>
          <a:bodyPr/>
          <a:lstStyle/>
          <a:p>
            <a:r>
              <a:rPr lang="en-US" dirty="0"/>
              <a:t>Set Membership,</a:t>
            </a:r>
            <a:r>
              <a:rPr lang="en-US" dirty="0">
                <a:latin typeface="Chalkboard"/>
                <a:cs typeface="Chalkboard"/>
              </a:rPr>
              <a:t> ∈</a:t>
            </a:r>
            <a:r>
              <a:rPr lang="en-US" dirty="0"/>
              <a:t> </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r>
              <a:rPr lang="en-US" dirty="0">
                <a:solidFill>
                  <a:srgbClr val="0070C0"/>
                </a:solidFill>
                <a:latin typeface="Chalkboard"/>
                <a:cs typeface="Chalkboard"/>
              </a:rPr>
              <a:t>Is an object x an element of a set A?  Is x in A?   x ∈ A?</a:t>
            </a:r>
          </a:p>
        </p:txBody>
      </p:sp>
      <p:sp>
        <p:nvSpPr>
          <p:cNvPr id="2" name="TextBox 1">
            <a:extLst>
              <a:ext uri="{FF2B5EF4-FFF2-40B4-BE49-F238E27FC236}">
                <a16:creationId xmlns:a16="http://schemas.microsoft.com/office/drawing/2014/main" id="{F54AA029-D943-49B9-A3AA-167CC9BF3F97}"/>
              </a:ext>
            </a:extLst>
          </p:cNvPr>
          <p:cNvSpPr txBox="1"/>
          <p:nvPr/>
        </p:nvSpPr>
        <p:spPr>
          <a:xfrm>
            <a:off x="1765736" y="3465716"/>
            <a:ext cx="6794939"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a:t>
            </a:r>
          </a:p>
          <a:p>
            <a:pPr marL="0" marR="0" indent="0" algn="l" defTabSz="457200" rtl="0" fontAlgn="auto" latinLnBrk="0" hangingPunct="0">
              <a:lnSpc>
                <a:spcPct val="100000"/>
              </a:lnSpc>
              <a:spcBef>
                <a:spcPts val="0"/>
              </a:spcBef>
              <a:spcAft>
                <a:spcPts val="0"/>
              </a:spcAft>
              <a:buClrTx/>
              <a:buSzTx/>
              <a:buFontTx/>
              <a:buNone/>
              <a:tabLst/>
            </a:pPr>
            <a:r>
              <a:rPr lang="en-US" sz="3600" dirty="0"/>
              <a:t>Let A = {apple, 10, 1.5}</a:t>
            </a:r>
          </a:p>
        </p:txBody>
      </p:sp>
      <p:sp>
        <p:nvSpPr>
          <p:cNvPr id="36" name="TextBox 35">
            <a:extLst>
              <a:ext uri="{FF2B5EF4-FFF2-40B4-BE49-F238E27FC236}">
                <a16:creationId xmlns:a16="http://schemas.microsoft.com/office/drawing/2014/main" id="{21B0C5D3-0C0A-4743-8991-CD812877EF29}"/>
              </a:ext>
            </a:extLst>
          </p:cNvPr>
          <p:cNvSpPr txBox="1"/>
          <p:nvPr/>
        </p:nvSpPr>
        <p:spPr>
          <a:xfrm>
            <a:off x="1765736" y="4802614"/>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10 ∈ A      “10 is in A</a:t>
            </a:r>
            <a:r>
              <a:rPr lang="en-US" sz="3600" dirty="0">
                <a:solidFill>
                  <a:srgbClr val="0070C0"/>
                </a:solidFill>
                <a:latin typeface="Chalkboard"/>
                <a:cs typeface="Chalkboard"/>
              </a:rPr>
              <a:t>”</a:t>
            </a:r>
            <a:endParaRPr kumimoji="0" lang="en-US" sz="3600" b="0" i="0" u="none" strike="noStrike" cap="none" spc="0" normalizeH="0" baseline="0" dirty="0">
              <a:ln>
                <a:noFill/>
              </a:ln>
              <a:solidFill>
                <a:schemeClr val="tx1"/>
              </a:solidFill>
              <a:effectLst/>
              <a:uFillTx/>
              <a:sym typeface="Helvetica"/>
            </a:endParaRPr>
          </a:p>
        </p:txBody>
      </p:sp>
      <p:sp>
        <p:nvSpPr>
          <p:cNvPr id="19" name="TextBox 18">
            <a:extLst>
              <a:ext uri="{FF2B5EF4-FFF2-40B4-BE49-F238E27FC236}">
                <a16:creationId xmlns:a16="http://schemas.microsoft.com/office/drawing/2014/main" id="{EFA132E0-E4E6-4E34-94CC-2FDF27555C2A}"/>
              </a:ext>
            </a:extLst>
          </p:cNvPr>
          <p:cNvSpPr txBox="1"/>
          <p:nvPr/>
        </p:nvSpPr>
        <p:spPr>
          <a:xfrm>
            <a:off x="1705578" y="7201205"/>
            <a:ext cx="1137372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Elements of set must be </a:t>
            </a:r>
            <a:r>
              <a:rPr lang="en-US" sz="3600" dirty="0">
                <a:solidFill>
                  <a:srgbClr val="0070C0"/>
                </a:solidFill>
                <a:latin typeface="Chalkboard"/>
                <a:cs typeface="Chalkboard"/>
              </a:rPr>
              <a:t>distinct</a:t>
            </a:r>
            <a:r>
              <a:rPr lang="en-US" sz="3600" dirty="0">
                <a:latin typeface="Chalkboard"/>
                <a:cs typeface="Chalkboard"/>
              </a:rPr>
              <a:t> and </a:t>
            </a:r>
            <a:r>
              <a:rPr lang="en-US" sz="3600" dirty="0">
                <a:solidFill>
                  <a:srgbClr val="0070C0"/>
                </a:solidFill>
                <a:latin typeface="Chalkboard"/>
                <a:cs typeface="Chalkboard"/>
              </a:rPr>
              <a:t>order</a:t>
            </a:r>
            <a:r>
              <a:rPr lang="en-US" sz="3600" dirty="0">
                <a:latin typeface="Chalkboard"/>
                <a:cs typeface="Chalkboard"/>
              </a:rPr>
              <a:t> in which they are given does not matter.</a:t>
            </a:r>
          </a:p>
          <a:p>
            <a:endParaRPr lang="en-US" sz="3600" dirty="0">
              <a:latin typeface="Helvetica" panose="020B0604020202020204" pitchFamily="34" charset="0"/>
              <a:cs typeface="Helvetica" panose="020B0604020202020204" pitchFamily="34" charset="0"/>
            </a:endParaRPr>
          </a:p>
        </p:txBody>
      </p:sp>
      <p:sp>
        <p:nvSpPr>
          <p:cNvPr id="20" name="TextBox 19">
            <a:extLst>
              <a:ext uri="{FF2B5EF4-FFF2-40B4-BE49-F238E27FC236}">
                <a16:creationId xmlns:a16="http://schemas.microsoft.com/office/drawing/2014/main" id="{3DB58B83-08FB-439E-8B49-B400AD57DE9D}"/>
              </a:ext>
            </a:extLst>
          </p:cNvPr>
          <p:cNvSpPr txBox="1"/>
          <p:nvPr/>
        </p:nvSpPr>
        <p:spPr>
          <a:xfrm>
            <a:off x="1781502" y="8457887"/>
            <a:ext cx="1887132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Let B = {poppy, sunflower, rose}  = {rose, poppy, sunflower} = {sunflower, rose, poppy, rose}</a:t>
            </a:r>
          </a:p>
          <a:p>
            <a:endParaRPr lang="en-US" sz="3600" dirty="0">
              <a:latin typeface="Helvetica" panose="020B0604020202020204" pitchFamily="34" charset="0"/>
              <a:cs typeface="Helvetica" panose="020B0604020202020204" pitchFamily="34" charset="0"/>
            </a:endParaRPr>
          </a:p>
        </p:txBody>
      </p:sp>
      <p:sp>
        <p:nvSpPr>
          <p:cNvPr id="14" name="TextBox 13">
            <a:extLst>
              <a:ext uri="{FF2B5EF4-FFF2-40B4-BE49-F238E27FC236}">
                <a16:creationId xmlns:a16="http://schemas.microsoft.com/office/drawing/2014/main" id="{45961CCA-EFB3-453A-A0B3-8F435B3C2CA1}"/>
              </a:ext>
            </a:extLst>
          </p:cNvPr>
          <p:cNvSpPr txBox="1"/>
          <p:nvPr/>
        </p:nvSpPr>
        <p:spPr>
          <a:xfrm>
            <a:off x="1765736" y="5538496"/>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FF0000"/>
                </a:solidFill>
                <a:latin typeface="Chalkboard"/>
                <a:cs typeface="Chalkboard"/>
              </a:rPr>
              <a:t>15 ∉ A      “15 is not in A”</a:t>
            </a:r>
          </a:p>
        </p:txBody>
      </p:sp>
      <p:sp>
        <p:nvSpPr>
          <p:cNvPr id="15" name="TextBox 14">
            <a:extLst>
              <a:ext uri="{FF2B5EF4-FFF2-40B4-BE49-F238E27FC236}">
                <a16:creationId xmlns:a16="http://schemas.microsoft.com/office/drawing/2014/main" id="{7C999BA2-83E0-47FD-AA2E-1226B3798AEC}"/>
              </a:ext>
            </a:extLst>
          </p:cNvPr>
          <p:cNvSpPr txBox="1"/>
          <p:nvPr/>
        </p:nvSpPr>
        <p:spPr>
          <a:xfrm>
            <a:off x="1886605" y="6587572"/>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endParaRPr kumimoji="0" lang="en-US" sz="3600" b="0" i="0" u="none" strike="noStrike" cap="none" spc="0" normalizeH="0" baseline="0" dirty="0">
              <a:ln>
                <a:noFill/>
              </a:ln>
              <a:solidFill>
                <a:schemeClr val="tx1"/>
              </a:solidFill>
              <a:effectLst/>
              <a:uFillTx/>
              <a:sym typeface="Helvetica"/>
            </a:endParaRPr>
          </a:p>
        </p:txBody>
      </p:sp>
    </p:spTree>
    <p:extLst>
      <p:ext uri="{BB962C8B-B14F-4D97-AF65-F5344CB8AC3E}">
        <p14:creationId xmlns:p14="http://schemas.microsoft.com/office/powerpoint/2010/main" val="209823251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62" name="Conditionals and Loops"/>
          <p:cNvSpPr txBox="1">
            <a:spLocks noGrp="1"/>
          </p:cNvSpPr>
          <p:nvPr>
            <p:ph type="title"/>
          </p:nvPr>
        </p:nvSpPr>
        <p:spPr>
          <a:prstGeom prst="rect">
            <a:avLst/>
          </a:prstGeom>
        </p:spPr>
        <p:txBody>
          <a:bodyPr/>
          <a:lstStyle/>
          <a:p>
            <a:r>
              <a:rPr lang="en-US" dirty="0"/>
              <a:t>Cardinality: size of set</a:t>
            </a:r>
            <a:endParaRPr dirty="0"/>
          </a:p>
        </p:txBody>
      </p:sp>
      <p:sp>
        <p:nvSpPr>
          <p:cNvPr id="163" name="Control flow…"/>
          <p:cNvSpPr txBox="1">
            <a:spLocks noGrp="1"/>
          </p:cNvSpPr>
          <p:nvPr>
            <p:ph type="body" sz="quarter" idx="1"/>
          </p:nvPr>
        </p:nvSpPr>
        <p:spPr>
          <a:xfrm>
            <a:off x="1270000" y="1778000"/>
            <a:ext cx="16907641" cy="1058104"/>
          </a:xfrm>
          <a:prstGeom prst="rect">
            <a:avLst/>
          </a:prstGeom>
        </p:spPr>
        <p:txBody>
          <a:bodyPr/>
          <a:lstStyle/>
          <a:p>
            <a:r>
              <a:rPr lang="en-US" dirty="0">
                <a:solidFill>
                  <a:srgbClr val="0070C0"/>
                </a:solidFill>
                <a:latin typeface="Chalkboard"/>
                <a:cs typeface="Chalkboard"/>
              </a:rPr>
              <a:t>The cardinality of set A, |A|, is the number of distinct elements in A.</a:t>
            </a: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560785" y="3768596"/>
            <a:ext cx="6794939" cy="89665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 {12,13,14,15,2*6}|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|{1,2,3}|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r>
              <a:rPr lang="en-US" sz="3600" dirty="0"/>
              <a:t>|</a:t>
            </a:r>
            <a:r>
              <a:rPr lang="en-US" sz="3600" b="1" dirty="0"/>
              <a:t>{</a:t>
            </a:r>
            <a:r>
              <a:rPr lang="en-US" sz="3600" dirty="0"/>
              <a:t>{1,2,3}</a:t>
            </a:r>
            <a:r>
              <a:rPr lang="en-US" sz="3600" b="1" dirty="0"/>
              <a:t>}</a:t>
            </a:r>
            <a:r>
              <a:rPr lang="en-US" sz="3600" dirty="0"/>
              <a:t>|  =</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r>
              <a:rPr lang="en-US" sz="3600" dirty="0">
                <a:solidFill>
                  <a:schemeClr val="tx1"/>
                </a:solidFill>
                <a:latin typeface="Chalkboard"/>
                <a:cs typeface="Chalkboard"/>
              </a:rPr>
              <a:t>|</a:t>
            </a:r>
            <a:r>
              <a:rPr lang="en-US" sz="3600" b="1" dirty="0">
                <a:solidFill>
                  <a:schemeClr val="tx1"/>
                </a:solidFill>
                <a:latin typeface="Chalkboard"/>
                <a:cs typeface="Chalkboard"/>
              </a:rPr>
              <a:t>{N}</a:t>
            </a:r>
            <a:r>
              <a:rPr lang="en-US" sz="3600" dirty="0">
                <a:solidFill>
                  <a:schemeClr val="tx1"/>
                </a:solidFill>
                <a:latin typeface="Chalkboard"/>
                <a:cs typeface="Chalkboard"/>
              </a:rPr>
              <a:t>| =</a:t>
            </a:r>
          </a:p>
          <a:p>
            <a:endParaRPr lang="en-US" sz="3600" dirty="0">
              <a:solidFill>
                <a:schemeClr val="tx1"/>
              </a:solidFill>
              <a:latin typeface="Chalkboard"/>
              <a:cs typeface="Chalkboard"/>
            </a:endParaRPr>
          </a:p>
          <a:p>
            <a:r>
              <a:rPr lang="en-US" sz="3600" dirty="0">
                <a:latin typeface="Chalkboard"/>
                <a:cs typeface="Chalkboard"/>
              </a:rPr>
              <a:t>| ∅ | =</a:t>
            </a:r>
            <a:r>
              <a:rPr lang="en-US" sz="3600" dirty="0">
                <a:solidFill>
                  <a:schemeClr val="tx1"/>
                </a:solidFill>
                <a:latin typeface="Chalkboard"/>
                <a:cs typeface="Chalkboard"/>
              </a:rPr>
              <a:t> </a:t>
            </a:r>
          </a:p>
          <a:p>
            <a:endParaRPr lang="en-US" sz="3600" dirty="0">
              <a:solidFill>
                <a:schemeClr val="tx1"/>
              </a:solidFill>
              <a:latin typeface="Chalkboard"/>
              <a:cs typeface="Chalkboard"/>
            </a:endParaRPr>
          </a:p>
          <a:p>
            <a:r>
              <a:rPr lang="en-US" sz="3600" dirty="0">
                <a:solidFill>
                  <a:schemeClr val="tx1"/>
                </a:solidFill>
                <a:latin typeface="Chalkboard"/>
                <a:cs typeface="Chalkboard"/>
              </a:rPr>
              <a:t>|{</a:t>
            </a:r>
            <a:r>
              <a:rPr lang="en-US" sz="3600" dirty="0">
                <a:latin typeface="Chalkboard"/>
                <a:cs typeface="Chalkboard"/>
              </a:rPr>
              <a:t>∅ }| =</a:t>
            </a:r>
            <a:endParaRPr lang="en-US" sz="3600" dirty="0">
              <a:solidFill>
                <a:schemeClr val="tx1"/>
              </a:solidFill>
              <a:latin typeface="Chalkboard"/>
              <a:cs typeface="Chalkboard"/>
            </a:endParaRP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36" name="TextBox 35">
            <a:extLst>
              <a:ext uri="{FF2B5EF4-FFF2-40B4-BE49-F238E27FC236}">
                <a16:creationId xmlns:a16="http://schemas.microsoft.com/office/drawing/2014/main" id="{21B0C5D3-0C0A-4743-8991-CD812877EF29}"/>
              </a:ext>
            </a:extLst>
          </p:cNvPr>
          <p:cNvSpPr txBox="1"/>
          <p:nvPr/>
        </p:nvSpPr>
        <p:spPr>
          <a:xfrm>
            <a:off x="6290442" y="4849789"/>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4</a:t>
            </a:r>
            <a:endParaRPr kumimoji="0" lang="en-US" sz="3600" b="0" i="0" u="none" strike="noStrike" cap="none" spc="0" normalizeH="0" baseline="0" dirty="0">
              <a:ln>
                <a:noFill/>
              </a:ln>
              <a:solidFill>
                <a:schemeClr val="tx1"/>
              </a:solidFill>
              <a:effectLst/>
              <a:uFillTx/>
              <a:sym typeface="Helvetica"/>
            </a:endParaRPr>
          </a:p>
        </p:txBody>
      </p:sp>
      <p:sp>
        <p:nvSpPr>
          <p:cNvPr id="15" name="TextBox 14">
            <a:extLst>
              <a:ext uri="{FF2B5EF4-FFF2-40B4-BE49-F238E27FC236}">
                <a16:creationId xmlns:a16="http://schemas.microsoft.com/office/drawing/2014/main" id="{7C999BA2-83E0-47FD-AA2E-1226B3798AEC}"/>
              </a:ext>
            </a:extLst>
          </p:cNvPr>
          <p:cNvSpPr txBox="1"/>
          <p:nvPr/>
        </p:nvSpPr>
        <p:spPr>
          <a:xfrm>
            <a:off x="1886605" y="6587572"/>
            <a:ext cx="1137372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endParaRPr kumimoji="0" lang="en-US" sz="3600" b="0" i="0" u="none" strike="noStrike" cap="none" spc="0" normalizeH="0" baseline="0" dirty="0">
              <a:ln>
                <a:noFill/>
              </a:ln>
              <a:solidFill>
                <a:schemeClr val="tx1"/>
              </a:solidFill>
              <a:effectLst/>
              <a:uFillTx/>
              <a:sym typeface="Helvetica"/>
            </a:endParaRPr>
          </a:p>
        </p:txBody>
      </p:sp>
      <p:sp>
        <p:nvSpPr>
          <p:cNvPr id="17" name="TextBox 16">
            <a:extLst>
              <a:ext uri="{FF2B5EF4-FFF2-40B4-BE49-F238E27FC236}">
                <a16:creationId xmlns:a16="http://schemas.microsoft.com/office/drawing/2014/main" id="{296481D3-6B00-41F4-B78B-7F51CCB64417}"/>
              </a:ext>
            </a:extLst>
          </p:cNvPr>
          <p:cNvSpPr txBox="1"/>
          <p:nvPr/>
        </p:nvSpPr>
        <p:spPr>
          <a:xfrm>
            <a:off x="3854668" y="5930982"/>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3</a:t>
            </a:r>
            <a:endParaRPr kumimoji="0" lang="en-US" sz="3600" b="0" i="0" u="none" strike="noStrike" cap="none" spc="0" normalizeH="0" baseline="0" dirty="0">
              <a:ln>
                <a:noFill/>
              </a:ln>
              <a:solidFill>
                <a:schemeClr val="tx1"/>
              </a:solidFill>
              <a:effectLst/>
              <a:uFillTx/>
              <a:sym typeface="Helvetica"/>
            </a:endParaRPr>
          </a:p>
        </p:txBody>
      </p:sp>
      <p:sp>
        <p:nvSpPr>
          <p:cNvPr id="24" name="TextBox 23">
            <a:extLst>
              <a:ext uri="{FF2B5EF4-FFF2-40B4-BE49-F238E27FC236}">
                <a16:creationId xmlns:a16="http://schemas.microsoft.com/office/drawing/2014/main" id="{488AD917-AEC8-424A-B7B6-F21154688661}"/>
              </a:ext>
            </a:extLst>
          </p:cNvPr>
          <p:cNvSpPr txBox="1"/>
          <p:nvPr/>
        </p:nvSpPr>
        <p:spPr>
          <a:xfrm>
            <a:off x="4374930" y="7128429"/>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5" name="TextBox 24">
            <a:extLst>
              <a:ext uri="{FF2B5EF4-FFF2-40B4-BE49-F238E27FC236}">
                <a16:creationId xmlns:a16="http://schemas.microsoft.com/office/drawing/2014/main" id="{F669A2CE-6BEC-4094-8183-98F29A2C4BF4}"/>
              </a:ext>
            </a:extLst>
          </p:cNvPr>
          <p:cNvSpPr txBox="1"/>
          <p:nvPr/>
        </p:nvSpPr>
        <p:spPr>
          <a:xfrm>
            <a:off x="3208282" y="8251874"/>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6" name="TextBox 25">
            <a:extLst>
              <a:ext uri="{FF2B5EF4-FFF2-40B4-BE49-F238E27FC236}">
                <a16:creationId xmlns:a16="http://schemas.microsoft.com/office/drawing/2014/main" id="{69D500AA-068A-423D-995C-16BBFCEB9E0F}"/>
              </a:ext>
            </a:extLst>
          </p:cNvPr>
          <p:cNvSpPr txBox="1"/>
          <p:nvPr/>
        </p:nvSpPr>
        <p:spPr>
          <a:xfrm>
            <a:off x="3200399" y="9332990"/>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0</a:t>
            </a:r>
            <a:endParaRPr kumimoji="0" lang="en-US" sz="3600" b="0" i="0" u="none" strike="noStrike" cap="none" spc="0" normalizeH="0" baseline="0" dirty="0">
              <a:ln>
                <a:noFill/>
              </a:ln>
              <a:solidFill>
                <a:schemeClr val="tx1"/>
              </a:solidFill>
              <a:effectLst/>
              <a:uFillTx/>
              <a:sym typeface="Helvetica"/>
            </a:endParaRPr>
          </a:p>
        </p:txBody>
      </p:sp>
      <p:sp>
        <p:nvSpPr>
          <p:cNvPr id="27" name="TextBox 26">
            <a:extLst>
              <a:ext uri="{FF2B5EF4-FFF2-40B4-BE49-F238E27FC236}">
                <a16:creationId xmlns:a16="http://schemas.microsoft.com/office/drawing/2014/main" id="{B2CB8A28-1091-46A2-8468-68DB59B11D60}"/>
              </a:ext>
            </a:extLst>
          </p:cNvPr>
          <p:cNvSpPr txBox="1"/>
          <p:nvPr/>
        </p:nvSpPr>
        <p:spPr>
          <a:xfrm>
            <a:off x="3271344" y="10414106"/>
            <a:ext cx="116664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solidFill>
                  <a:srgbClr val="0070C0"/>
                </a:solidFill>
                <a:latin typeface="Chalkboard"/>
                <a:cs typeface="Chalkboard"/>
              </a:rPr>
              <a:t> </a:t>
            </a:r>
            <a:r>
              <a:rPr lang="en-US" sz="3600" dirty="0">
                <a:solidFill>
                  <a:srgbClr val="00B050"/>
                </a:solidFill>
                <a:latin typeface="Chalkboard"/>
                <a:cs typeface="Chalkboard"/>
              </a:rPr>
              <a:t>1</a:t>
            </a:r>
            <a:endParaRPr kumimoji="0" lang="en-US" sz="3600" b="0" i="0" u="none" strike="noStrike" cap="none" spc="0" normalizeH="0" baseline="0" dirty="0">
              <a:ln>
                <a:noFill/>
              </a:ln>
              <a:solidFill>
                <a:schemeClr val="tx1"/>
              </a:solidFill>
              <a:effectLst/>
              <a:uFillTx/>
              <a:sym typeface="Helvetica"/>
            </a:endParaRPr>
          </a:p>
        </p:txBody>
      </p:sp>
      <p:sp>
        <p:nvSpPr>
          <p:cNvPr id="28" name="TextBox 27">
            <a:extLst>
              <a:ext uri="{FF2B5EF4-FFF2-40B4-BE49-F238E27FC236}">
                <a16:creationId xmlns:a16="http://schemas.microsoft.com/office/drawing/2014/main" id="{9F33C3AD-5C66-489C-945B-860CE0C28173}"/>
              </a:ext>
            </a:extLst>
          </p:cNvPr>
          <p:cNvSpPr txBox="1"/>
          <p:nvPr/>
        </p:nvSpPr>
        <p:spPr>
          <a:xfrm>
            <a:off x="11799394" y="5675579"/>
            <a:ext cx="7898524"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Chalkboard"/>
                <a:cs typeface="Chalkboard"/>
              </a:rPr>
              <a:t>A set is </a:t>
            </a:r>
            <a:r>
              <a:rPr lang="en-US" sz="3600" b="1" dirty="0">
                <a:latin typeface="Chalkboard"/>
                <a:cs typeface="Chalkboard"/>
              </a:rPr>
              <a:t>finite</a:t>
            </a:r>
            <a:r>
              <a:rPr lang="en-US" sz="3600" dirty="0">
                <a:latin typeface="Chalkboard"/>
                <a:cs typeface="Chalkboard"/>
              </a:rPr>
              <a:t> if it can be counted using some initial segment of the integers</a:t>
            </a:r>
          </a:p>
          <a:p>
            <a:r>
              <a:rPr lang="en-US" sz="3600" dirty="0">
                <a:latin typeface="Chalkboard"/>
                <a:cs typeface="Chalkboard"/>
              </a:rPr>
              <a:t>|{∅, {1}, {2}, {1,2}}| = 4</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cxnSp>
        <p:nvCxnSpPr>
          <p:cNvPr id="29" name="Straight Arrow Connector 28">
            <a:extLst>
              <a:ext uri="{FF2B5EF4-FFF2-40B4-BE49-F238E27FC236}">
                <a16:creationId xmlns:a16="http://schemas.microsoft.com/office/drawing/2014/main" id="{6683FC59-4B7B-4EF2-BE43-892EF3B1288D}"/>
              </a:ext>
            </a:extLst>
          </p:cNvPr>
          <p:cNvCxnSpPr>
            <a:cxnSpLocks/>
          </p:cNvCxnSpPr>
          <p:nvPr/>
        </p:nvCxnSpPr>
        <p:spPr>
          <a:xfrm>
            <a:off x="12408366"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BADB1B1-6FA3-48BF-9482-69F45D054ABF}"/>
              </a:ext>
            </a:extLst>
          </p:cNvPr>
          <p:cNvCxnSpPr>
            <a:cxnSpLocks/>
          </p:cNvCxnSpPr>
          <p:nvPr/>
        </p:nvCxnSpPr>
        <p:spPr>
          <a:xfrm>
            <a:off x="12970669"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61228E4-A066-48E3-BA91-962F8A7BB7E0}"/>
              </a:ext>
            </a:extLst>
          </p:cNvPr>
          <p:cNvCxnSpPr>
            <a:cxnSpLocks/>
          </p:cNvCxnSpPr>
          <p:nvPr/>
        </p:nvCxnSpPr>
        <p:spPr>
          <a:xfrm>
            <a:off x="13722159"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B40C93F-CF6D-42A6-934E-0BE8FBD9D275}"/>
              </a:ext>
            </a:extLst>
          </p:cNvPr>
          <p:cNvCxnSpPr>
            <a:cxnSpLocks/>
          </p:cNvCxnSpPr>
          <p:nvPr/>
        </p:nvCxnSpPr>
        <p:spPr>
          <a:xfrm>
            <a:off x="14710132" y="7558823"/>
            <a:ext cx="0" cy="1286886"/>
          </a:xfrm>
          <a:prstGeom prst="straightConnector1">
            <a:avLst/>
          </a:prstGeom>
          <a:ln w="38100" cap="flat" cmpd="sng" algn="ctr">
            <a:solidFill>
              <a:srgbClr val="00B05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B59311D2-EAE5-4F51-A4BB-9A1BB641FD3C}"/>
              </a:ext>
            </a:extLst>
          </p:cNvPr>
          <p:cNvSpPr/>
          <p:nvPr/>
        </p:nvSpPr>
        <p:spPr>
          <a:xfrm>
            <a:off x="12192000" y="9020161"/>
            <a:ext cx="3337023" cy="646331"/>
          </a:xfrm>
          <a:prstGeom prst="rect">
            <a:avLst/>
          </a:prstGeom>
        </p:spPr>
        <p:txBody>
          <a:bodyPr wrap="square">
            <a:spAutoFit/>
          </a:bodyPr>
          <a:lstStyle/>
          <a:p>
            <a:r>
              <a:rPr lang="en-US" sz="3600" dirty="0">
                <a:latin typeface="Chalkboard"/>
                <a:cs typeface="Chalkboard"/>
              </a:rPr>
              <a:t>1    2     3       </a:t>
            </a:r>
            <a:r>
              <a:rPr lang="en-US" sz="3600" dirty="0" smtClean="0">
                <a:latin typeface="Chalkboard"/>
                <a:cs typeface="Chalkboard"/>
              </a:rPr>
              <a:t>4</a:t>
            </a:r>
            <a:endParaRPr lang="en-US" sz="3600" dirty="0">
              <a:latin typeface="Chalkboard"/>
              <a:cs typeface="Chalkboard"/>
            </a:endParaRPr>
          </a:p>
        </p:txBody>
      </p:sp>
      <p:sp>
        <p:nvSpPr>
          <p:cNvPr id="4" name="Rectangle 3">
            <a:extLst>
              <a:ext uri="{FF2B5EF4-FFF2-40B4-BE49-F238E27FC236}">
                <a16:creationId xmlns:a16="http://schemas.microsoft.com/office/drawing/2014/main" id="{4CB5B44F-9013-4F52-B526-18CA2C01E637}"/>
              </a:ext>
            </a:extLst>
          </p:cNvPr>
          <p:cNvSpPr/>
          <p:nvPr/>
        </p:nvSpPr>
        <p:spPr>
          <a:xfrm>
            <a:off x="12192001" y="10042634"/>
            <a:ext cx="5859516" cy="646331"/>
          </a:xfrm>
          <a:prstGeom prst="rect">
            <a:avLst/>
          </a:prstGeom>
        </p:spPr>
        <p:txBody>
          <a:bodyPr wrap="square">
            <a:spAutoFit/>
          </a:bodyPr>
          <a:lstStyle/>
          <a:p>
            <a:r>
              <a:rPr lang="en-US" sz="3600" dirty="0">
                <a:latin typeface="Chalkboard"/>
                <a:cs typeface="Chalkboard"/>
              </a:rPr>
              <a:t>Otherwise </a:t>
            </a:r>
            <a:r>
              <a:rPr lang="en-US" sz="3600" b="1" dirty="0">
                <a:latin typeface="Chalkboard"/>
                <a:cs typeface="Chalkboard"/>
              </a:rPr>
              <a:t>infinite</a:t>
            </a:r>
            <a:endParaRPr lang="en-US" dirty="0">
              <a:latin typeface="Chalkboard"/>
              <a:cs typeface="Chalkboard"/>
            </a:endParaRPr>
          </a:p>
        </p:txBody>
      </p:sp>
    </p:spTree>
    <p:extLst>
      <p:ext uri="{BB962C8B-B14F-4D97-AF65-F5344CB8AC3E}">
        <p14:creationId xmlns:p14="http://schemas.microsoft.com/office/powerpoint/2010/main" val="3365767687"/>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7" grpId="0"/>
      <p:bldP spid="24" grpId="0"/>
      <p:bldP spid="25" grpId="0"/>
      <p:bldP spid="26" grpId="0"/>
      <p:bldP spid="2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Subset: ⊆</a:t>
            </a:r>
            <a:endParaRPr dirty="0"/>
          </a:p>
        </p:txBody>
      </p:sp>
      <p:sp>
        <p:nvSpPr>
          <p:cNvPr id="163" name="Control flow…"/>
          <p:cNvSpPr txBox="1">
            <a:spLocks noGrp="1"/>
          </p:cNvSpPr>
          <p:nvPr>
            <p:ph type="body" sz="quarter" idx="1"/>
          </p:nvPr>
        </p:nvSpPr>
        <p:spPr>
          <a:xfrm>
            <a:off x="1270000" y="1777999"/>
            <a:ext cx="16907641" cy="2063999"/>
          </a:xfrm>
          <a:prstGeom prst="rect">
            <a:avLst/>
          </a:prstGeom>
        </p:spPr>
        <p:txBody>
          <a:bodyPr/>
          <a:lstStyle/>
          <a:p>
            <a:r>
              <a:rPr lang="en-US" dirty="0">
                <a:solidFill>
                  <a:srgbClr val="0070C0"/>
                </a:solidFill>
                <a:latin typeface="Chalkboard"/>
                <a:cs typeface="Chalkboard"/>
              </a:rPr>
              <a:t>A ⊆ B : “A is a subset of B” or “A is contained in B”</a:t>
            </a:r>
          </a:p>
          <a:p>
            <a:r>
              <a:rPr lang="en-US" dirty="0">
                <a:solidFill>
                  <a:srgbClr val="0070C0"/>
                </a:solidFill>
                <a:latin typeface="Chalkboard"/>
                <a:cs typeface="Chalkboard"/>
              </a:rPr>
              <a:t>For any element x, if </a:t>
            </a:r>
            <a:r>
              <a:rPr lang="en-US" dirty="0" err="1">
                <a:solidFill>
                  <a:srgbClr val="0070C0"/>
                </a:solidFill>
                <a:latin typeface="Chalkboard"/>
                <a:cs typeface="Chalkboard"/>
              </a:rPr>
              <a:t>x∈A</a:t>
            </a:r>
            <a:r>
              <a:rPr lang="en-US" dirty="0">
                <a:solidFill>
                  <a:srgbClr val="0070C0"/>
                </a:solidFill>
                <a:latin typeface="Chalkboard"/>
                <a:cs typeface="Chalkboard"/>
              </a:rPr>
              <a:t>, then </a:t>
            </a:r>
            <a:r>
              <a:rPr lang="en-US" dirty="0" err="1">
                <a:solidFill>
                  <a:srgbClr val="0070C0"/>
                </a:solidFill>
                <a:latin typeface="Chalkboard"/>
                <a:cs typeface="Chalkboard"/>
              </a:rPr>
              <a:t>x∈B</a:t>
            </a:r>
            <a:endParaRPr lang="en-US" dirty="0">
              <a:solidFill>
                <a:srgbClr val="0070C0"/>
              </a:solidFill>
              <a:latin typeface="Chalkboard"/>
              <a:cs typeface="Chalkboard"/>
            </a:endParaRPr>
          </a:p>
          <a:p>
            <a:endParaRPr lang="en-US" dirty="0">
              <a:latin typeface="Chalkboard"/>
              <a:cs typeface="Chalkboard"/>
            </a:endParaRPr>
          </a:p>
        </p:txBody>
      </p:sp>
      <p:sp>
        <p:nvSpPr>
          <p:cNvPr id="2" name="TextBox 1">
            <a:extLst>
              <a:ext uri="{FF2B5EF4-FFF2-40B4-BE49-F238E27FC236}">
                <a16:creationId xmlns:a16="http://schemas.microsoft.com/office/drawing/2014/main" id="{F54AA029-D943-49B9-A3AA-167CC9BF3F97}"/>
              </a:ext>
            </a:extLst>
          </p:cNvPr>
          <p:cNvSpPr txBox="1"/>
          <p:nvPr/>
        </p:nvSpPr>
        <p:spPr>
          <a:xfrm>
            <a:off x="1450426" y="4353063"/>
            <a:ext cx="6794939"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dirty="0"/>
              <a:t>Examples:</a:t>
            </a:r>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a:p>
            <a:pPr marL="0" marR="0" indent="0" algn="l" defTabSz="457200" rtl="0" fontAlgn="auto" latinLnBrk="0" hangingPunct="0">
              <a:lnSpc>
                <a:spcPct val="100000"/>
              </a:lnSpc>
              <a:spcBef>
                <a:spcPts val="0"/>
              </a:spcBef>
              <a:spcAft>
                <a:spcPts val="0"/>
              </a:spcAft>
              <a:buClrTx/>
              <a:buSzTx/>
              <a:buFontTx/>
              <a:buNone/>
              <a:tabLst/>
            </a:pPr>
            <a:endParaRPr lang="en-US" sz="3600" dirty="0"/>
          </a:p>
        </p:txBody>
      </p:sp>
      <p:sp>
        <p:nvSpPr>
          <p:cNvPr id="5" name="Rectangle 4">
            <a:extLst>
              <a:ext uri="{FF2B5EF4-FFF2-40B4-BE49-F238E27FC236}">
                <a16:creationId xmlns:a16="http://schemas.microsoft.com/office/drawing/2014/main" id="{861D79BC-D835-47E9-80B7-CCF3C8085FA4}"/>
              </a:ext>
            </a:extLst>
          </p:cNvPr>
          <p:cNvSpPr/>
          <p:nvPr/>
        </p:nvSpPr>
        <p:spPr>
          <a:xfrm>
            <a:off x="1450426" y="5440753"/>
            <a:ext cx="14284874" cy="6186309"/>
          </a:xfrm>
          <a:prstGeom prst="rect">
            <a:avLst/>
          </a:prstGeom>
        </p:spPr>
        <p:txBody>
          <a:bodyPr wrap="square">
            <a:spAutoFit/>
          </a:bodyPr>
          <a:lstStyle/>
          <a:p>
            <a:r>
              <a:rPr lang="en-US" sz="3600" dirty="0">
                <a:latin typeface="Chalkboard"/>
                <a:cs typeface="Chalkboard"/>
              </a:rPr>
              <a:t>N ⊆ Z</a:t>
            </a:r>
          </a:p>
          <a:p>
            <a:r>
              <a:rPr lang="en-US" sz="3600" dirty="0">
                <a:latin typeface="Chalkboard"/>
                <a:cs typeface="Chalkboard"/>
              </a:rPr>
              <a:t>{7} ⊆ {7, “Sunday”, π} </a:t>
            </a:r>
          </a:p>
          <a:p>
            <a:endParaRPr lang="en-US" sz="3600" b="1" dirty="0">
              <a:latin typeface="Chalkboard"/>
              <a:cs typeface="Chalkboard"/>
            </a:endParaRPr>
          </a:p>
          <a:p>
            <a:r>
              <a:rPr lang="en-US" sz="3600" b="1" dirty="0">
                <a:latin typeface="Chalkboard"/>
                <a:cs typeface="Chalkboard"/>
              </a:rPr>
              <a:t>∅</a:t>
            </a:r>
            <a:r>
              <a:rPr lang="en-US" sz="3600" dirty="0">
                <a:latin typeface="Chalkboard"/>
                <a:cs typeface="Chalkboard"/>
              </a:rPr>
              <a:t> ⊆ A for any set A      </a:t>
            </a:r>
          </a:p>
          <a:p>
            <a:pPr lvl="1"/>
            <a:r>
              <a:rPr lang="en-US" sz="3600" dirty="0">
                <a:solidFill>
                  <a:sysClr val="windowText" lastClr="000000"/>
                </a:solidFill>
                <a:latin typeface="Chalkboard"/>
                <a:cs typeface="Chalkboard"/>
              </a:rPr>
              <a:t>Why? For any element x, if x∈</a:t>
            </a:r>
            <a:r>
              <a:rPr lang="en-US" sz="3600" b="1" dirty="0">
                <a:solidFill>
                  <a:sysClr val="windowText" lastClr="000000"/>
                </a:solidFill>
                <a:latin typeface="Chalkboard"/>
                <a:cs typeface="Chalkboard"/>
              </a:rPr>
              <a:t>∅</a:t>
            </a:r>
            <a:r>
              <a:rPr lang="en-US" sz="3600" dirty="0">
                <a:solidFill>
                  <a:sysClr val="windowText" lastClr="000000"/>
                </a:solidFill>
                <a:latin typeface="Chalkboard"/>
                <a:cs typeface="Chalkboard"/>
              </a:rPr>
              <a:t>, then </a:t>
            </a:r>
            <a:r>
              <a:rPr lang="en-US" sz="3600" dirty="0" err="1">
                <a:solidFill>
                  <a:sysClr val="windowText" lastClr="000000"/>
                </a:solidFill>
                <a:latin typeface="Chalkboard"/>
                <a:cs typeface="Chalkboard"/>
              </a:rPr>
              <a:t>x∈A</a:t>
            </a:r>
            <a:r>
              <a:rPr lang="en-US" sz="3600" dirty="0">
                <a:solidFill>
                  <a:sysClr val="windowText" lastClr="000000"/>
                </a:solidFill>
                <a:latin typeface="Chalkboard"/>
                <a:cs typeface="Chalkboard"/>
              </a:rPr>
              <a:t>.</a:t>
            </a:r>
          </a:p>
          <a:p>
            <a:pPr lvl="1"/>
            <a:r>
              <a:rPr lang="en-US" sz="3600" dirty="0">
                <a:solidFill>
                  <a:sysClr val="windowText" lastClr="000000"/>
                </a:solidFill>
                <a:latin typeface="Chalkboard"/>
                <a:cs typeface="Chalkboard"/>
              </a:rPr>
              <a:t>    Since no element can be in the empty set, this is </a:t>
            </a:r>
            <a:r>
              <a:rPr lang="en-US" sz="3600" dirty="0">
                <a:solidFill>
                  <a:srgbClr val="00B050"/>
                </a:solidFill>
                <a:latin typeface="Chalkboard"/>
                <a:cs typeface="Chalkboard"/>
              </a:rPr>
              <a:t>vacuously true</a:t>
            </a:r>
          </a:p>
          <a:p>
            <a:endParaRPr lang="en-US" sz="3600" dirty="0">
              <a:latin typeface="Chalkboard"/>
              <a:cs typeface="Chalkboard"/>
            </a:endParaRPr>
          </a:p>
          <a:p>
            <a:r>
              <a:rPr lang="en-US" sz="3600" dirty="0">
                <a:latin typeface="Chalkboard"/>
                <a:cs typeface="Chalkboard"/>
              </a:rPr>
              <a:t>A ⊆ A for any set A</a:t>
            </a:r>
          </a:p>
          <a:p>
            <a:endParaRPr lang="en-US" sz="3600" dirty="0">
              <a:latin typeface="Chalkboard"/>
              <a:cs typeface="Chalkboard"/>
            </a:endParaRPr>
          </a:p>
          <a:p>
            <a:r>
              <a:rPr lang="en-US" sz="3600" dirty="0">
                <a:latin typeface="Chalkboard"/>
                <a:cs typeface="Chalkboard"/>
              </a:rPr>
              <a:t>For proper subset meaning A ⊆ B but A ≠ B, </a:t>
            </a:r>
          </a:p>
          <a:p>
            <a:pPr lvl="1"/>
            <a:r>
              <a:rPr lang="en-US" sz="3600" dirty="0">
                <a:solidFill>
                  <a:sysClr val="windowText" lastClr="000000"/>
                </a:solidFill>
                <a:latin typeface="Chalkboard"/>
                <a:cs typeface="Chalkboard"/>
              </a:rPr>
              <a:t>write A </a:t>
            </a:r>
            <a:r>
              <a:rPr lang="en-US" sz="3600" b="1" dirty="0">
                <a:solidFill>
                  <a:srgbClr val="0070C0"/>
                </a:solidFill>
                <a:latin typeface="Chalkboard"/>
                <a:cs typeface="Chalkboard"/>
              </a:rPr>
              <a:t>⊊</a:t>
            </a:r>
            <a:r>
              <a:rPr lang="en-US" sz="3600" dirty="0">
                <a:solidFill>
                  <a:sysClr val="windowText" lastClr="000000"/>
                </a:solidFill>
                <a:latin typeface="Chalkboard"/>
                <a:cs typeface="Chalkboard"/>
              </a:rPr>
              <a:t> B  </a:t>
            </a:r>
            <a:endParaRPr lang="en-US" sz="3600" dirty="0">
              <a:latin typeface="Chalkboard"/>
              <a:cs typeface="Chalkboard"/>
            </a:endParaRPr>
          </a:p>
        </p:txBody>
      </p:sp>
    </p:spTree>
    <p:extLst>
      <p:ext uri="{BB962C8B-B14F-4D97-AF65-F5344CB8AC3E}">
        <p14:creationId xmlns:p14="http://schemas.microsoft.com/office/powerpoint/2010/main" val="453786713"/>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Equal: =</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Sets A and B are equal, A = B, if and only if A ⊆ B and B ⊆ A</a:t>
            </a:r>
          </a:p>
        </p:txBody>
      </p:sp>
      <p:sp>
        <p:nvSpPr>
          <p:cNvPr id="3" name="Rectangle 2">
            <a:extLst>
              <a:ext uri="{FF2B5EF4-FFF2-40B4-BE49-F238E27FC236}">
                <a16:creationId xmlns:a16="http://schemas.microsoft.com/office/drawing/2014/main" id="{A38DD5CB-42A3-4CCE-985E-041363E0AA06}"/>
              </a:ext>
            </a:extLst>
          </p:cNvPr>
          <p:cNvSpPr/>
          <p:nvPr/>
        </p:nvSpPr>
        <p:spPr>
          <a:xfrm>
            <a:off x="1686911" y="4100815"/>
            <a:ext cx="15339848" cy="7478970"/>
          </a:xfrm>
          <a:prstGeom prst="rect">
            <a:avLst/>
          </a:prstGeom>
        </p:spPr>
        <p:txBody>
          <a:bodyPr wrap="square">
            <a:spAutoFit/>
          </a:bodyPr>
          <a:lstStyle/>
          <a:p>
            <a:r>
              <a:rPr lang="en-US" sz="3600" dirty="0">
                <a:latin typeface="Chalkboard"/>
                <a:cs typeface="Chalkboard"/>
              </a:rPr>
              <a:t>If and only if is two statements:</a:t>
            </a:r>
          </a:p>
          <a:p>
            <a:pPr marL="742950" indent="-742950">
              <a:buAutoNum type="arabicParenR"/>
            </a:pPr>
            <a:r>
              <a:rPr lang="en-US" sz="3600" dirty="0">
                <a:latin typeface="Chalkboard"/>
                <a:cs typeface="Chalkboard"/>
              </a:rPr>
              <a:t>If A = B, then  A ⊆ B and B ⊆ A</a:t>
            </a:r>
          </a:p>
          <a:p>
            <a:endParaRPr lang="en-US" sz="3600" dirty="0">
              <a:latin typeface="Chalkboard"/>
              <a:cs typeface="Chalkboard"/>
            </a:endParaRPr>
          </a:p>
          <a:p>
            <a:r>
              <a:rPr lang="en-US" sz="3600" dirty="0">
                <a:latin typeface="Chalkboard"/>
                <a:cs typeface="Chalkboard"/>
              </a:rPr>
              <a:t>2) If A ⊆ B and B ⊆ A, then A = B.</a:t>
            </a:r>
          </a:p>
          <a:p>
            <a:endParaRPr lang="en-US" sz="3600" dirty="0">
              <a:latin typeface="Chalkboard"/>
              <a:cs typeface="Chalkboard"/>
            </a:endParaRPr>
          </a:p>
          <a:p>
            <a:r>
              <a:rPr lang="en-US" sz="3600" dirty="0">
                <a:latin typeface="Chalkboard"/>
                <a:cs typeface="Chalkboard"/>
              </a:rPr>
              <a:t>For proper subset meaning A ⊆ B but A ≠ B, </a:t>
            </a:r>
          </a:p>
          <a:p>
            <a:pPr lvl="1"/>
            <a:r>
              <a:rPr lang="en-US" sz="3600" dirty="0">
                <a:solidFill>
                  <a:sysClr val="windowText" lastClr="000000"/>
                </a:solidFill>
                <a:latin typeface="Chalkboard"/>
                <a:cs typeface="Chalkboard"/>
              </a:rPr>
              <a:t>write A </a:t>
            </a:r>
            <a:r>
              <a:rPr lang="en-US" sz="3600" b="1" dirty="0">
                <a:solidFill>
                  <a:srgbClr val="0070C0"/>
                </a:solidFill>
                <a:latin typeface="Chalkboard"/>
                <a:cs typeface="Chalkboard"/>
              </a:rPr>
              <a:t>⊊</a:t>
            </a:r>
            <a:r>
              <a:rPr lang="en-US" sz="3600" dirty="0">
                <a:solidFill>
                  <a:sysClr val="windowText" lastClr="000000"/>
                </a:solidFill>
                <a:latin typeface="Chalkboard"/>
                <a:cs typeface="Chalkboard"/>
              </a:rPr>
              <a:t> B  </a:t>
            </a:r>
            <a:endParaRPr lang="en-US" sz="3600" dirty="0">
              <a:latin typeface="Chalkboard"/>
              <a:cs typeface="Chalkboard"/>
            </a:endParaRPr>
          </a:p>
          <a:p>
            <a:endParaRPr lang="en-US" sz="3600" dirty="0">
              <a:latin typeface="Chalkboard"/>
              <a:cs typeface="Chalkboard"/>
            </a:endParaRPr>
          </a:p>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{1,2,3} </a:t>
            </a:r>
            <a:r>
              <a:rPr lang="en-US" sz="3600" dirty="0">
                <a:solidFill>
                  <a:srgbClr val="0070C0"/>
                </a:solidFill>
                <a:latin typeface="Chalkboard"/>
                <a:cs typeface="Chalkboard"/>
              </a:rPr>
              <a:t>⊊ </a:t>
            </a:r>
            <a:r>
              <a:rPr lang="en-US" sz="3600" dirty="0">
                <a:solidFill>
                  <a:srgbClr val="002060"/>
                </a:solidFill>
                <a:latin typeface="Chalkboard"/>
                <a:cs typeface="Chalkboard"/>
              </a:rPr>
              <a:t>{1, 2,3,4}</a:t>
            </a:r>
          </a:p>
          <a:p>
            <a:endParaRPr lang="en-US" sz="3600" dirty="0">
              <a:solidFill>
                <a:srgbClr val="002060"/>
              </a:solidFill>
              <a:latin typeface="Chalkboard"/>
              <a:cs typeface="Chalkboard"/>
            </a:endParaRPr>
          </a:p>
          <a:p>
            <a:r>
              <a:rPr lang="en-US" sz="3600" dirty="0">
                <a:latin typeface="Chalkboard"/>
                <a:cs typeface="Chalkboard"/>
              </a:rPr>
              <a:t>𝐍 </a:t>
            </a:r>
            <a:r>
              <a:rPr lang="en-US" sz="3600" dirty="0">
                <a:solidFill>
                  <a:srgbClr val="0070C0"/>
                </a:solidFill>
                <a:latin typeface="Chalkboard"/>
                <a:cs typeface="Chalkboard"/>
              </a:rPr>
              <a:t>⊊ </a:t>
            </a:r>
            <a:r>
              <a:rPr lang="en-US" sz="3600" dirty="0">
                <a:latin typeface="Helvetica" panose="020B0604020202020204" pitchFamily="34" charset="0"/>
                <a:cs typeface="Helvetica" panose="020B0604020202020204" pitchFamily="34" charset="0"/>
              </a:rPr>
              <a:t>𝒁</a:t>
            </a:r>
            <a:endParaRPr lang="en-US" sz="3600" dirty="0">
              <a:latin typeface="Chalkboard"/>
              <a:cs typeface="Chalkboard"/>
            </a:endParaRPr>
          </a:p>
          <a:p>
            <a:endParaRPr lang="en-US" dirty="0">
              <a:latin typeface="Chalkboard"/>
              <a:cs typeface="Chalkboard"/>
            </a:endParaRPr>
          </a:p>
        </p:txBody>
      </p:sp>
    </p:spTree>
    <p:extLst>
      <p:ext uri="{BB962C8B-B14F-4D97-AF65-F5344CB8AC3E}">
        <p14:creationId xmlns:p14="http://schemas.microsoft.com/office/powerpoint/2010/main" val="14419599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Powerset</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The powerset of a set A, P(A), is the set of all subsets of A.</a:t>
            </a: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686911" y="4100815"/>
            <a:ext cx="15339848" cy="4708981"/>
          </a:xfrm>
          <a:prstGeom prst="rect">
            <a:avLst/>
          </a:prstGeom>
        </p:spPr>
        <p:txBody>
          <a:bodyPr wrap="square">
            <a:spAutoFit/>
          </a:bodyPr>
          <a:lstStyle/>
          <a:p>
            <a:r>
              <a:rPr lang="en-US" sz="3600" dirty="0">
                <a:latin typeface="Chalkboard"/>
                <a:cs typeface="Chalkboard"/>
              </a:rPr>
              <a:t>Examples:</a:t>
            </a:r>
          </a:p>
          <a:p>
            <a:endParaRPr lang="en-US" sz="3600" dirty="0">
              <a:latin typeface="Chalkboard"/>
              <a:cs typeface="Chalkboard"/>
            </a:endParaRPr>
          </a:p>
          <a:p>
            <a:r>
              <a:rPr lang="en-US" sz="3600" dirty="0">
                <a:latin typeface="Chalkboard"/>
                <a:cs typeface="Chalkboard"/>
              </a:rPr>
              <a:t>P</a:t>
            </a:r>
            <a:r>
              <a:rPr lang="en-US" sz="3600" dirty="0">
                <a:solidFill>
                  <a:srgbClr val="FF0000"/>
                </a:solidFill>
                <a:latin typeface="Chalkboard"/>
                <a:cs typeface="Chalkboard"/>
              </a:rPr>
              <a:t>(</a:t>
            </a:r>
            <a:r>
              <a:rPr lang="en-US" sz="3600" dirty="0">
                <a:latin typeface="Chalkboard"/>
                <a:cs typeface="Chalkboard"/>
              </a:rPr>
              <a:t>{1,2}</a:t>
            </a:r>
            <a:r>
              <a:rPr lang="en-US" sz="3600" dirty="0">
                <a:solidFill>
                  <a:srgbClr val="FF0000"/>
                </a:solidFill>
                <a:latin typeface="Chalkboard"/>
                <a:cs typeface="Chalkboard"/>
              </a:rPr>
              <a:t>)</a:t>
            </a:r>
            <a:r>
              <a:rPr lang="en-US" sz="3600" dirty="0">
                <a:latin typeface="Chalkboard"/>
                <a:cs typeface="Chalkboard"/>
              </a:rPr>
              <a:t> = the set of all subsets of {1,2} </a:t>
            </a:r>
          </a:p>
          <a:p>
            <a:pPr lvl="1"/>
            <a:r>
              <a:rPr lang="en-US" sz="3600" dirty="0">
                <a:latin typeface="Chalkboard"/>
                <a:cs typeface="Chalkboard"/>
              </a:rPr>
              <a:t>= {∅, {1}, {2}, {1,2}}</a:t>
            </a:r>
          </a:p>
          <a:p>
            <a:pPr lvl="1"/>
            <a:endParaRPr lang="en-US" sz="3600" dirty="0">
              <a:latin typeface="Chalkboard"/>
              <a:cs typeface="Chalkboard"/>
            </a:endParaRPr>
          </a:p>
          <a:p>
            <a:r>
              <a:rPr lang="en-US" sz="3600" dirty="0">
                <a:latin typeface="Chalkboard"/>
                <a:cs typeface="Chalkboard"/>
              </a:rPr>
              <a:t>P(𝒁) = the set of all sets of integers (“the power set of the integers”) </a:t>
            </a:r>
          </a:p>
          <a:p>
            <a:r>
              <a:rPr lang="en-US" sz="3600" dirty="0">
                <a:latin typeface="Chalkboard"/>
                <a:cs typeface="Chalkboard"/>
              </a:rPr>
              <a:t>N ∈ P(Z)</a:t>
            </a: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extLst>
              <p:ext uri="{D42A27DB-BD31-4B8C-83A1-F6EECF244321}">
                <p14:modId xmlns:p14="http://schemas.microsoft.com/office/powerpoint/2010/main" val="3261247018"/>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4650"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4927600" y="26670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7528020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62" name="Conditionals and Loops"/>
          <p:cNvSpPr txBox="1">
            <a:spLocks noGrp="1"/>
          </p:cNvSpPr>
          <p:nvPr>
            <p:ph type="title"/>
          </p:nvPr>
        </p:nvSpPr>
        <p:spPr>
          <a:prstGeom prst="rect">
            <a:avLst/>
          </a:prstGeom>
        </p:spPr>
        <p:txBody>
          <a:bodyPr/>
          <a:lstStyle/>
          <a:p>
            <a:r>
              <a:rPr lang="en-US" dirty="0">
                <a:latin typeface="Chalkboard"/>
                <a:cs typeface="Chalkboard"/>
              </a:rPr>
              <a:t>Powerset</a:t>
            </a:r>
            <a:endParaRPr dirty="0"/>
          </a:p>
        </p:txBody>
      </p:sp>
      <p:sp>
        <p:nvSpPr>
          <p:cNvPr id="163" name="Control flow…"/>
          <p:cNvSpPr txBox="1">
            <a:spLocks noGrp="1"/>
          </p:cNvSpPr>
          <p:nvPr>
            <p:ph type="body" sz="quarter" idx="1"/>
          </p:nvPr>
        </p:nvSpPr>
        <p:spPr>
          <a:xfrm>
            <a:off x="1270000" y="1777999"/>
            <a:ext cx="16907641" cy="1406635"/>
          </a:xfrm>
          <a:prstGeom prst="rect">
            <a:avLst/>
          </a:prstGeom>
        </p:spPr>
        <p:txBody>
          <a:bodyPr/>
          <a:lstStyle/>
          <a:p>
            <a:r>
              <a:rPr lang="en-US" dirty="0">
                <a:solidFill>
                  <a:srgbClr val="0070C0"/>
                </a:solidFill>
                <a:latin typeface="Chalkboard"/>
                <a:cs typeface="Chalkboard"/>
              </a:rPr>
              <a:t>The powerset of a set A, P(A), is the set of all subsets of A.</a:t>
            </a:r>
          </a:p>
          <a:p>
            <a:endParaRPr lang="en-US" dirty="0">
              <a:latin typeface="Chalkboard"/>
              <a:cs typeface="Chalkboard"/>
            </a:endParaRPr>
          </a:p>
        </p:txBody>
      </p:sp>
      <p:sp>
        <p:nvSpPr>
          <p:cNvPr id="3" name="Rectangle 2">
            <a:extLst>
              <a:ext uri="{FF2B5EF4-FFF2-40B4-BE49-F238E27FC236}">
                <a16:creationId xmlns:a16="http://schemas.microsoft.com/office/drawing/2014/main" id="{A38DD5CB-42A3-4CCE-985E-041363E0AA06}"/>
              </a:ext>
            </a:extLst>
          </p:cNvPr>
          <p:cNvSpPr/>
          <p:nvPr/>
        </p:nvSpPr>
        <p:spPr>
          <a:xfrm>
            <a:off x="1765739" y="4073635"/>
            <a:ext cx="15339848" cy="9140964"/>
          </a:xfrm>
          <a:prstGeom prst="rect">
            <a:avLst/>
          </a:prstGeom>
        </p:spPr>
        <p:txBody>
          <a:bodyPr wrap="square">
            <a:spAutoFit/>
          </a:bodyPr>
          <a:lstStyle/>
          <a:p>
            <a:r>
              <a:rPr lang="en-US" sz="3600" dirty="0">
                <a:latin typeface="Chalkboard"/>
                <a:cs typeface="Chalkboard"/>
              </a:rPr>
              <a:t>How do we build the powerset of a set A? </a:t>
            </a:r>
          </a:p>
          <a:p>
            <a:endParaRPr lang="en-US" sz="3600" dirty="0">
              <a:latin typeface="Chalkboard"/>
              <a:cs typeface="Chalkboard"/>
            </a:endParaRPr>
          </a:p>
          <a:p>
            <a:r>
              <a:rPr lang="en-US" sz="3600" dirty="0">
                <a:latin typeface="Chalkboard"/>
                <a:cs typeface="Chalkboard"/>
              </a:rPr>
              <a:t>For each element in A for each subset in the powerset,  let’s consider if we will include the element in the subset or not.</a:t>
            </a:r>
          </a:p>
          <a:p>
            <a:endParaRPr lang="en-US" sz="3600" dirty="0">
              <a:latin typeface="Chalkboard"/>
              <a:cs typeface="Chalkboard"/>
            </a:endParaRPr>
          </a:p>
          <a:p>
            <a:r>
              <a:rPr lang="en-US" sz="3600" dirty="0">
                <a:latin typeface="Chalkboard"/>
                <a:cs typeface="Chalkboard"/>
              </a:rPr>
              <a:t>We must get all combinations of including and excluding all elements. </a:t>
            </a:r>
          </a:p>
          <a:p>
            <a:endParaRPr lang="en-US" sz="3600" dirty="0">
              <a:latin typeface="Chalkboard"/>
              <a:cs typeface="Chalkboard"/>
            </a:endParaRPr>
          </a:p>
          <a:p>
            <a:r>
              <a:rPr lang="en-US" sz="3600" dirty="0">
                <a:latin typeface="Chalkboard"/>
                <a:cs typeface="Chalkboard"/>
              </a:rPr>
              <a:t>An easier way: First generate all subsets of A of size 0, then size 1, then size 2, and so forth until |A|</a:t>
            </a:r>
          </a:p>
          <a:p>
            <a:endParaRPr lang="en-US" sz="3600" dirty="0">
              <a:latin typeface="Chalkboard"/>
              <a:cs typeface="Chalkboard"/>
            </a:endParaRPr>
          </a:p>
          <a:p>
            <a:r>
              <a:rPr lang="en-US" sz="3600" dirty="0">
                <a:latin typeface="Chalkboard"/>
                <a:cs typeface="Chalkboard"/>
              </a:rPr>
              <a:t>Let’s give it a try with the set A = { a, b , c}:</a:t>
            </a:r>
          </a:p>
          <a:p>
            <a:endParaRPr lang="en-US" sz="3600" dirty="0">
              <a:latin typeface="Chalkboard"/>
              <a:cs typeface="Chalkboard"/>
            </a:endParaRPr>
          </a:p>
          <a:p>
            <a:r>
              <a:rPr lang="en-US" sz="3600" dirty="0">
                <a:latin typeface="Chalkboard"/>
                <a:cs typeface="Chalkboard"/>
              </a:rPr>
              <a:t>P(A) = {∅</a:t>
            </a:r>
          </a:p>
          <a:p>
            <a:endParaRPr lang="en-US" sz="3600" dirty="0">
              <a:latin typeface="Chalkboard"/>
              <a:cs typeface="Chalkboard"/>
            </a:endParaRPr>
          </a:p>
          <a:p>
            <a:endParaRPr lang="en-US" sz="3600" dirty="0">
              <a:latin typeface="Chalkboard"/>
              <a:cs typeface="Chalkboard"/>
            </a:endParaRPr>
          </a:p>
          <a:p>
            <a:endParaRPr lang="en-US" sz="3600" dirty="0">
              <a:latin typeface="Chalkboard"/>
              <a:cs typeface="Chalkboard"/>
            </a:endParaRPr>
          </a:p>
          <a:p>
            <a:endParaRPr lang="en-US" dirty="0">
              <a:latin typeface="Chalkboard"/>
              <a:cs typeface="Chalkboard"/>
            </a:endParaRPr>
          </a:p>
        </p:txBody>
      </p:sp>
      <p:graphicFrame>
        <p:nvGraphicFramePr>
          <p:cNvPr id="2" name="Object 1">
            <a:extLst>
              <a:ext uri="{FF2B5EF4-FFF2-40B4-BE49-F238E27FC236}">
                <a16:creationId xmlns:a16="http://schemas.microsoft.com/office/drawing/2014/main" id="{AD3D614C-44C8-4AC9-ABAF-28F64D923E85}"/>
              </a:ext>
            </a:extLst>
          </p:cNvPr>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25743" name="Equation" r:id="rId4" imgW="914400" imgH="198720" progId="Equation.DSMT4">
                  <p:embed/>
                </p:oleObj>
              </mc:Choice>
              <mc:Fallback>
                <p:oleObj name="Equation" r:id="rId4" imgW="914400" imgH="198720" progId="Equation.DSMT4">
                  <p:embed/>
                  <p:pic>
                    <p:nvPicPr>
                      <p:cNvPr id="2" name="Object 1">
                        <a:extLst>
                          <a:ext uri="{FF2B5EF4-FFF2-40B4-BE49-F238E27FC236}">
                            <a16:creationId xmlns:a16="http://schemas.microsoft.com/office/drawing/2014/main" id="{AD3D614C-44C8-4AC9-ABAF-28F64D923E85}"/>
                          </a:ext>
                        </a:extLst>
                      </p:cNvPr>
                      <p:cNvPicPr/>
                      <p:nvPr/>
                    </p:nvPicPr>
                    <p:blipFill>
                      <a:blip r:embed="rId5"/>
                      <a:stretch>
                        <a:fillRect/>
                      </a:stretch>
                    </p:blipFill>
                    <p:spPr>
                      <a:xfrm>
                        <a:off x="4927600" y="2667000"/>
                        <a:ext cx="914400" cy="19843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D3A0B458-4648-463A-8EA3-8AD2EB2AB7C2}"/>
              </a:ext>
            </a:extLst>
          </p:cNvPr>
          <p:cNvSpPr/>
          <p:nvPr/>
        </p:nvSpPr>
        <p:spPr>
          <a:xfrm>
            <a:off x="4467745" y="10634676"/>
            <a:ext cx="3040885" cy="646331"/>
          </a:xfrm>
          <a:prstGeom prst="rect">
            <a:avLst/>
          </a:prstGeom>
        </p:spPr>
        <p:txBody>
          <a:bodyPr wrap="square">
            <a:spAutoFit/>
          </a:bodyPr>
          <a:lstStyle/>
          <a:p>
            <a:r>
              <a:rPr lang="en-US" sz="3600" dirty="0">
                <a:latin typeface="Chalkboard"/>
                <a:cs typeface="Chalkboard"/>
              </a:rPr>
              <a:t>,{a}, {b}, {c</a:t>
            </a:r>
            <a:r>
              <a:rPr lang="en-US" sz="3600" dirty="0" smtClean="0">
                <a:latin typeface="Chalkboard"/>
                <a:cs typeface="Chalkboard"/>
              </a:rPr>
              <a:t>}  , </a:t>
            </a:r>
            <a:endParaRPr lang="en-US" sz="3600" dirty="0"/>
          </a:p>
        </p:txBody>
      </p:sp>
      <p:sp>
        <p:nvSpPr>
          <p:cNvPr id="5" name="Rectangle 4">
            <a:extLst>
              <a:ext uri="{FF2B5EF4-FFF2-40B4-BE49-F238E27FC236}">
                <a16:creationId xmlns:a16="http://schemas.microsoft.com/office/drawing/2014/main" id="{2873A514-8C05-4F52-A56E-D4FAE51EC2F5}"/>
              </a:ext>
            </a:extLst>
          </p:cNvPr>
          <p:cNvSpPr/>
          <p:nvPr/>
        </p:nvSpPr>
        <p:spPr>
          <a:xfrm>
            <a:off x="7353014" y="10588974"/>
            <a:ext cx="3952631" cy="646331"/>
          </a:xfrm>
          <a:prstGeom prst="rect">
            <a:avLst/>
          </a:prstGeom>
        </p:spPr>
        <p:txBody>
          <a:bodyPr wrap="square">
            <a:spAutoFit/>
          </a:bodyPr>
          <a:lstStyle/>
          <a:p>
            <a:r>
              <a:rPr lang="en-US" sz="3600" dirty="0">
                <a:latin typeface="Chalkboard"/>
                <a:cs typeface="Chalkboard"/>
              </a:rPr>
              <a:t>{</a:t>
            </a:r>
            <a:r>
              <a:rPr lang="en-US" sz="3600" dirty="0" err="1">
                <a:latin typeface="Chalkboard"/>
                <a:cs typeface="Chalkboard"/>
              </a:rPr>
              <a:t>a,b</a:t>
            </a:r>
            <a:r>
              <a:rPr lang="en-US" sz="3600" dirty="0">
                <a:latin typeface="Chalkboard"/>
                <a:cs typeface="Chalkboard"/>
              </a:rPr>
              <a:t>}, {</a:t>
            </a:r>
            <a:r>
              <a:rPr lang="en-US" sz="3600" dirty="0" err="1">
                <a:latin typeface="Chalkboard"/>
                <a:cs typeface="Chalkboard"/>
              </a:rPr>
              <a:t>b,c</a:t>
            </a:r>
            <a:r>
              <a:rPr lang="en-US" sz="3600" dirty="0">
                <a:latin typeface="Chalkboard"/>
                <a:cs typeface="Chalkboard"/>
              </a:rPr>
              <a:t>}, {</a:t>
            </a:r>
            <a:r>
              <a:rPr lang="en-US" sz="3600" dirty="0" err="1">
                <a:latin typeface="Chalkboard"/>
                <a:cs typeface="Chalkboard"/>
              </a:rPr>
              <a:t>a,c</a:t>
            </a:r>
            <a:r>
              <a:rPr lang="en-US" sz="3600" dirty="0">
                <a:latin typeface="Chalkboard"/>
                <a:cs typeface="Chalkboard"/>
              </a:rPr>
              <a:t>}, </a:t>
            </a:r>
          </a:p>
        </p:txBody>
      </p:sp>
      <p:sp>
        <p:nvSpPr>
          <p:cNvPr id="6" name="Rectangle 5">
            <a:extLst>
              <a:ext uri="{FF2B5EF4-FFF2-40B4-BE49-F238E27FC236}">
                <a16:creationId xmlns:a16="http://schemas.microsoft.com/office/drawing/2014/main" id="{09DDD46A-AF64-4D4D-83E9-DEDEEA9604BB}"/>
              </a:ext>
            </a:extLst>
          </p:cNvPr>
          <p:cNvSpPr/>
          <p:nvPr/>
        </p:nvSpPr>
        <p:spPr>
          <a:xfrm>
            <a:off x="11417179" y="10588974"/>
            <a:ext cx="2032929" cy="646331"/>
          </a:xfrm>
          <a:prstGeom prst="rect">
            <a:avLst/>
          </a:prstGeom>
        </p:spPr>
        <p:txBody>
          <a:bodyPr wrap="none">
            <a:spAutoFit/>
          </a:bodyPr>
          <a:lstStyle/>
          <a:p>
            <a:r>
              <a:rPr lang="en-US" sz="3600" dirty="0">
                <a:latin typeface="Chalkboard"/>
                <a:cs typeface="Chalkboard"/>
              </a:rPr>
              <a:t>{ a, b , c}} </a:t>
            </a:r>
          </a:p>
        </p:txBody>
      </p:sp>
      <p:sp>
        <p:nvSpPr>
          <p:cNvPr id="10" name="Rectangle 9">
            <a:extLst>
              <a:ext uri="{FF2B5EF4-FFF2-40B4-BE49-F238E27FC236}">
                <a16:creationId xmlns:a16="http://schemas.microsoft.com/office/drawing/2014/main" id="{EC76D3B5-A0C1-4221-887E-7185C4F6C102}"/>
              </a:ext>
            </a:extLst>
          </p:cNvPr>
          <p:cNvSpPr/>
          <p:nvPr/>
        </p:nvSpPr>
        <p:spPr>
          <a:xfrm>
            <a:off x="1765739" y="11896631"/>
            <a:ext cx="6665607" cy="646331"/>
          </a:xfrm>
          <a:prstGeom prst="rect">
            <a:avLst/>
          </a:prstGeom>
        </p:spPr>
        <p:txBody>
          <a:bodyPr wrap="none">
            <a:spAutoFit/>
          </a:bodyPr>
          <a:lstStyle/>
          <a:p>
            <a:r>
              <a:rPr lang="en-US" sz="3600" dirty="0">
                <a:latin typeface="Chalkboard"/>
                <a:cs typeface="Chalkboard"/>
              </a:rPr>
              <a:t>Intuition: What is the size of P(A)? </a:t>
            </a:r>
          </a:p>
        </p:txBody>
      </p:sp>
      <p:graphicFrame>
        <p:nvGraphicFramePr>
          <p:cNvPr id="7" name="Object 6">
            <a:extLst>
              <a:ext uri="{FF2B5EF4-FFF2-40B4-BE49-F238E27FC236}">
                <a16:creationId xmlns:a16="http://schemas.microsoft.com/office/drawing/2014/main" id="{167082BD-D495-4C56-A729-D10E84DB8EC1}"/>
              </a:ext>
            </a:extLst>
          </p:cNvPr>
          <p:cNvGraphicFramePr>
            <a:graphicFrameLocks noChangeAspect="1"/>
          </p:cNvGraphicFramePr>
          <p:nvPr>
            <p:extLst>
              <p:ext uri="{D42A27DB-BD31-4B8C-83A1-F6EECF244321}">
                <p14:modId xmlns:p14="http://schemas.microsoft.com/office/powerpoint/2010/main" val="2062623663"/>
              </p:ext>
            </p:extLst>
          </p:nvPr>
        </p:nvGraphicFramePr>
        <p:xfrm>
          <a:off x="8840349" y="11537434"/>
          <a:ext cx="1476076" cy="1364725"/>
        </p:xfrm>
        <a:graphic>
          <a:graphicData uri="http://schemas.openxmlformats.org/presentationml/2006/ole">
            <mc:AlternateContent xmlns:mc="http://schemas.openxmlformats.org/markup-compatibility/2006">
              <mc:Choice xmlns:v="urn:schemas-microsoft-com:vml" Requires="v">
                <p:oleObj spid="_x0000_s25744" name="Equation" r:id="rId6" imgW="215640" imgH="190440" progId="Equation.DSMT4">
                  <p:embed/>
                </p:oleObj>
              </mc:Choice>
              <mc:Fallback>
                <p:oleObj name="Equation" r:id="rId6" imgW="215640" imgH="190440" progId="Equation.DSMT4">
                  <p:embed/>
                  <p:pic>
                    <p:nvPicPr>
                      <p:cNvPr id="0" name=""/>
                      <p:cNvPicPr/>
                      <p:nvPr/>
                    </p:nvPicPr>
                    <p:blipFill>
                      <a:blip r:embed="rId7"/>
                      <a:stretch>
                        <a:fillRect/>
                      </a:stretch>
                    </p:blipFill>
                    <p:spPr>
                      <a:xfrm>
                        <a:off x="8840349" y="11537434"/>
                        <a:ext cx="1476076" cy="1364725"/>
                      </a:xfrm>
                      <a:prstGeom prst="rect">
                        <a:avLst/>
                      </a:prstGeom>
                    </p:spPr>
                  </p:pic>
                </p:oleObj>
              </mc:Fallback>
            </mc:AlternateContent>
          </a:graphicData>
        </a:graphic>
      </p:graphicFrame>
    </p:spTree>
    <p:extLst>
      <p:ext uri="{BB962C8B-B14F-4D97-AF65-F5344CB8AC3E}">
        <p14:creationId xmlns:p14="http://schemas.microsoft.com/office/powerpoint/2010/main" val="220910519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Lst>
  </p:timing>
</p:sld>
</file>

<file path=ppt/theme/theme1.xml><?xml version="1.0" encoding="utf-8"?>
<a:theme xmlns:a="http://schemas.openxmlformats.org/drawingml/2006/main" name="White">
  <a:themeElements>
    <a:clrScheme name="White">
      <a:dk1>
        <a:srgbClr val="000000"/>
      </a:dk1>
      <a:lt1>
        <a:srgbClr val="005493">
          <a:alpha val="5000"/>
        </a:srgbClr>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0" dist="76200" dir="2700000" rotWithShape="0">
              <a:srgbClr val="00000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647700" rtl="0" fontAlgn="auto" latinLnBrk="0" hangingPunct="0">
          <a:lnSpc>
            <a:spcPts val="3100"/>
          </a:lnSpc>
          <a:spcBef>
            <a:spcPts val="0"/>
          </a:spcBef>
          <a:spcAft>
            <a:spcPts val="0"/>
          </a:spcAft>
          <a:buClrTx/>
          <a:buSzTx/>
          <a:buFontTx/>
          <a:buNone/>
          <a:tabLst>
            <a:tab pos="1511300" algn="l"/>
          </a:tabLst>
          <a:defRPr kumimoji="0" sz="2600" b="0" i="0" u="none" strike="noStrike" cap="none" spc="0" normalizeH="0" baseline="0">
            <a:ln>
              <a:noFill/>
            </a:ln>
            <a:solidFill>
              <a:srgbClr val="000000"/>
            </a:solidFill>
            <a:effectLst>
              <a:outerShdw blurRad="38100" dist="12700" dir="5400000" rotWithShape="0">
                <a:srgbClr val="000000">
                  <a:alpha val="50000"/>
                </a:srgbClr>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7848</TotalTime>
  <Words>2911</Words>
  <Application>Microsoft Office PowerPoint</Application>
  <PresentationFormat>Custom</PresentationFormat>
  <Paragraphs>520</Paragraphs>
  <Slides>38</Slides>
  <Notes>32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6" baseType="lpstr">
      <vt:lpstr>ＭＳ Ｐゴシック</vt:lpstr>
      <vt:lpstr>-apple-system</vt:lpstr>
      <vt:lpstr>Arial</vt:lpstr>
      <vt:lpstr>Calibri</vt:lpstr>
      <vt:lpstr>Chalkboard</vt:lpstr>
      <vt:lpstr>cmr10</vt:lpstr>
      <vt:lpstr>Comic Sans MS</vt:lpstr>
      <vt:lpstr>Courier New</vt:lpstr>
      <vt:lpstr>Critters1DC SemiBold</vt:lpstr>
      <vt:lpstr>Futura</vt:lpstr>
      <vt:lpstr>Futura Bold</vt:lpstr>
      <vt:lpstr>Gill Sans</vt:lpstr>
      <vt:lpstr>Helvetica</vt:lpstr>
      <vt:lpstr>Lucida Grande</vt:lpstr>
      <vt:lpstr>Lucida Sans</vt:lpstr>
      <vt:lpstr>Wingdings</vt:lpstr>
      <vt:lpstr>White</vt:lpstr>
      <vt:lpstr>Equation</vt:lpstr>
      <vt:lpstr>Sets and Functions CSCI 170 Fall 2021 Lecture 2 Sandra Batista </vt:lpstr>
      <vt:lpstr>Sets and Functions</vt:lpstr>
      <vt:lpstr>Sets</vt:lpstr>
      <vt:lpstr>Set Membership, ∈ </vt:lpstr>
      <vt:lpstr>Cardinality: size of set</vt:lpstr>
      <vt:lpstr>Subset: ⊆</vt:lpstr>
      <vt:lpstr>Equal: =</vt:lpstr>
      <vt:lpstr>Powerset</vt:lpstr>
      <vt:lpstr>Powerset</vt:lpstr>
      <vt:lpstr>Powerset Practice Problem</vt:lpstr>
      <vt:lpstr>Set Builder</vt:lpstr>
      <vt:lpstr>Sets and Functions</vt:lpstr>
      <vt:lpstr>Set Union</vt:lpstr>
      <vt:lpstr>Set Intersection</vt:lpstr>
      <vt:lpstr>Set Complement</vt:lpstr>
      <vt:lpstr>Set Difference</vt:lpstr>
      <vt:lpstr>Set Laws</vt:lpstr>
      <vt:lpstr>Set Difference Practice Problem</vt:lpstr>
      <vt:lpstr>Set Equality Practice Problem</vt:lpstr>
      <vt:lpstr>Venn Diagram Practice Problem</vt:lpstr>
      <vt:lpstr>Disjoint Sets</vt:lpstr>
      <vt:lpstr>Partition</vt:lpstr>
      <vt:lpstr>Sets and Functions</vt:lpstr>
      <vt:lpstr>Sequences</vt:lpstr>
      <vt:lpstr>Cartesian Product</vt:lpstr>
      <vt:lpstr>Binary Relations</vt:lpstr>
      <vt:lpstr>Sets and Functions</vt:lpstr>
      <vt:lpstr>Functions</vt:lpstr>
      <vt:lpstr>Sets and Functions</vt:lpstr>
      <vt:lpstr>Pigeonhole Principle</vt:lpstr>
      <vt:lpstr>Pigeonhole Principle Application Example</vt:lpstr>
      <vt:lpstr>Pigeonhole Principle Application Example</vt:lpstr>
      <vt:lpstr>Pigeonhole Principle Practice Problem 1</vt:lpstr>
      <vt:lpstr>Pigeonhole Principle Practice Problem 2</vt:lpstr>
      <vt:lpstr>Pigeonhole Principle Practice Problem 3</vt:lpstr>
      <vt:lpstr>Extended Pigeonhole Principle</vt:lpstr>
      <vt:lpstr>Pigeonhole Principle Practice Problem 4</vt:lpstr>
      <vt:lpstr>Extended Pigeonhole Principle Practice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 and Functions</dc:title>
  <dc:creator>Sandra Batista</dc:creator>
  <cp:lastModifiedBy>SandraBatista</cp:lastModifiedBy>
  <cp:revision>290</cp:revision>
  <dcterms:modified xsi:type="dcterms:W3CDTF">2021-01-21T09:09:02Z</dcterms:modified>
</cp:coreProperties>
</file>