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6" r:id="rId2"/>
    <p:sldId id="351" r:id="rId3"/>
    <p:sldId id="343" r:id="rId4"/>
    <p:sldId id="425" r:id="rId5"/>
    <p:sldId id="424" r:id="rId6"/>
    <p:sldId id="426" r:id="rId7"/>
    <p:sldId id="427" r:id="rId8"/>
    <p:sldId id="428" r:id="rId9"/>
    <p:sldId id="429" r:id="rId10"/>
    <p:sldId id="458" r:id="rId11"/>
    <p:sldId id="432" r:id="rId12"/>
    <p:sldId id="431" r:id="rId13"/>
    <p:sldId id="430" r:id="rId14"/>
    <p:sldId id="433" r:id="rId15"/>
    <p:sldId id="434" r:id="rId16"/>
    <p:sldId id="435" r:id="rId17"/>
    <p:sldId id="460" r:id="rId18"/>
    <p:sldId id="459" r:id="rId19"/>
    <p:sldId id="461" r:id="rId20"/>
    <p:sldId id="462" r:id="rId21"/>
    <p:sldId id="436" r:id="rId22"/>
    <p:sldId id="437" r:id="rId23"/>
    <p:sldId id="438" r:id="rId24"/>
    <p:sldId id="439" r:id="rId25"/>
    <p:sldId id="440" r:id="rId26"/>
    <p:sldId id="441" r:id="rId27"/>
    <p:sldId id="442" r:id="rId28"/>
    <p:sldId id="443" r:id="rId29"/>
    <p:sldId id="447" r:id="rId30"/>
    <p:sldId id="449" r:id="rId31"/>
    <p:sldId id="450" r:id="rId32"/>
    <p:sldId id="451" r:id="rId33"/>
    <p:sldId id="452" r:id="rId34"/>
    <p:sldId id="453" r:id="rId35"/>
    <p:sldId id="454" r:id="rId36"/>
    <p:sldId id="456" r:id="rId37"/>
    <p:sldId id="455" r:id="rId38"/>
    <p:sldId id="45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Batista" initials="SB" lastIdx="1" clrIdx="0">
    <p:extLst>
      <p:ext uri="{19B8F6BF-5375-455C-9EA6-DF929625EA0E}">
        <p15:presenceInfo xmlns:p15="http://schemas.microsoft.com/office/powerpoint/2012/main" userId="c841bc55e30272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BBFC77FB-9ED0-4EC9-95AA-A1379042E648}"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3DC5C2F9-1CAC-4260-A1DD-9FCDBB877499}"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6CBB8FF1-D9AA-43F3-AF6F-95CC898621D3}" styleName="">
    <a:tblBg/>
    <a:wholeTbl>
      <a:tcTxStyle b="off" i="off">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n">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Row>
  </a:tblStyle>
  <a:tblStyle styleId="{DD9CBF1E-DFE0-488D-B0F1-8F7C9699B0B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E8A719A-2513-455F-94AF-7F6580E6230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44" d="100"/>
          <a:sy n="44" d="100"/>
        </p:scale>
        <p:origin x="538" y="82"/>
      </p:cViewPr>
      <p:guideLst/>
    </p:cSldViewPr>
  </p:slideViewPr>
  <p:notesTextViewPr>
    <p:cViewPr>
      <p:scale>
        <a:sx n="1" d="1"/>
        <a:sy n="1" d="1"/>
      </p:scale>
      <p:origin x="0" y="0"/>
    </p:cViewPr>
  </p:notesTextViewPr>
  <p:sorterViewPr>
    <p:cViewPr>
      <p:scale>
        <a:sx n="100" d="100"/>
        <a:sy n="100" d="100"/>
      </p:scale>
      <p:origin x="0" y="-18466"/>
    </p:cViewPr>
  </p:sorter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527EF-9BDA-4238-B827-321E0F34E8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C35EA1-9ABB-40F5-AAAE-61A36E5D51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CBECEF-48F3-4CB4-805B-408F3A2DD8C4}" type="datetimeFigureOut">
              <a:rPr lang="en-US" smtClean="0"/>
              <a:t>1/22/2021</a:t>
            </a:fld>
            <a:endParaRPr lang="en-US"/>
          </a:p>
        </p:txBody>
      </p:sp>
      <p:sp>
        <p:nvSpPr>
          <p:cNvPr id="4" name="Footer Placeholder 3">
            <a:extLst>
              <a:ext uri="{FF2B5EF4-FFF2-40B4-BE49-F238E27FC236}">
                <a16:creationId xmlns:a16="http://schemas.microsoft.com/office/drawing/2014/main" id="{9AC1C19A-4193-4560-90EB-02E45CDF7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EEE875-7AA1-47C1-9357-9CA05A20DE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88F1B-BAB2-4885-8CAC-7B8188C40CF0}" type="slidenum">
              <a:rPr lang="en-US" smtClean="0"/>
              <a:t>‹#›</a:t>
            </a:fld>
            <a:endParaRPr lang="en-US"/>
          </a:p>
        </p:txBody>
      </p:sp>
    </p:spTree>
    <p:extLst>
      <p:ext uri="{BB962C8B-B14F-4D97-AF65-F5344CB8AC3E}">
        <p14:creationId xmlns:p14="http://schemas.microsoft.com/office/powerpoint/2010/main" val="240793375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04:22.328"/>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933 56,'0'-8,"0"4,0 1,0-1,0 0,0 0,1 1,0-1,1-3,-2 6,1 0,-1 0,1 0,-1 0,1 0,0 1,-1-1,1 0,0 0,0 1,0-1,0 1,-1-1,1 0,0 1,0 0,0-1,0 1,0 0,0-1,0 1,0 0,0 0,1 0,-1 0,0 0,0 0,0 0,0 0,0 0,2 1,1 0,-1 0,0 0,0 0,0 0,0 1,-1-1,1 1,0 0,-1 0,1 0,-1 0,1 0,-1 1,0-1,0 1,0-1,0 1,-1 0,1 0,-1 0,8 14,-1 1,0 0,0 5,4 9,7 10,-7-19,-2 1,0 0,-1 1,-2 0,-1 0,2 15,-4 13,-4-40,1 0,0 0,0 0,1-1,1 1,0-1,1 1,0-1,1 0,4 6,109 158,-97-139,3-1,21 24,-36-49,1 0,0-1,1 0,0 0,1-1,-1-1,2 0,-1 0,13 4,-22-10,-1-1,1 0,0 0,-1 0,1-1,0 1,0 0,0-1,-1 0,1 0,0 0,0 0,0 0,0-1,0 1,-1-1,1 0,0 1,0-1,-1-1,1 1,-1 0,1-1,-1 1,1-1,-1 0,0 1,0-1,0 0,0-1,0 1,0 0,-1 0,1-1,-1 1,1-1,-1 0,0 1,1-3,3-10,0-1,-1 1,-1-1,-1 0,0 1,0-13,0 5,-1 0,-1 0,-2 0,0 0,-1 0,-2-4,3 20,0 0,0 0,-1 0,0 1,0 0,0-1,-1 1,0 0,0 0,0 1,-1-1,0 1,0 0,0 1,-1-1,0 1,1 0,-1 0,-1 1,1-1,-1 1,1 1,-11-4,0 1,-1 1,1 1,-1 0,1 2,-1 0,0 0,0 2,-15 2,19-1,0 0,0 1,0 1,1 0,0 1,-1 0,2 1,-1 1,1 0,0 0,0 1,-6 6,-2 6,0 1,1 1,1 0,1 2,2 0,-11 19,-13 36,-14 45,16-38,7-9,-8 41,11-36,-12 24,20-63,2 1,2 1,-8 44,15-45,5-33,1-13,1-19,1 19,1-527,2 205,-2 242,10-68,-6 110,3 0,1 1,1 0,14-30,-20 59,2-4,-1 0,0-1,-1 1,0-1,0-8,-4 23,0 0,0 0,0 0,0 1,0-1,-1 0,1 0,0 0,0 0,0 0,0 0,0 0,0 0,0 0,-1 0,1 0,0 0,0 0,0 0,0 0,0 0,0 0,-1 0,1 0,0 0,0 0,0 0,0 0,0 0,0 0,-1 0,1 0,0 0,0 0,0 0,0 0,0-1,0 1,0 0,-1 0,1 0,0 0,0 0,0 0,0 0,0 0,0-1,0 1,0 0,0 0,0 0,0 0,0 0,0 0,0-1,0 1,-9 13,-15 23,-7 15,-21 42,37-64,-2-1,-2 0,-19 22,-6 9,28-34,2 1,1 1,-8 20,-9 21,1-12,-45 98,29-57,29-68,2 0,1 2,1 0,-3 18,-44 224,48-222,-3-1,-2 0,-19 39,27-65,1 1,1-1,1 1,1 1,2-1,0 1,2 1,-3 14,0-1,-4 8,-2-10,6-30,0 1,1-1,0 1,1-1,0 1,0 0,1 0,0-1,0 1,2 7,-2-15,0 0,1 0,-1 0,0 0,0 0,0 0,1 0,-1 0,1 0,-1 0,1 0,-1-1,1 1,-1 0,1 0,0 0,-1-1,1 1,0 0,0-1,-1 1,1 0,0-1,0 1,0-1,0 0,0 1,0-1,0 0,0 1,0-1,0 0,0 0,0 0,0 0,0 0,0 0,0 0,0 0,0-1,0 1,0 0,0 0,0-1,-1 1,1-1,0 1,0-1,0 1,0-1,7-5,0 1,-1-1,0-1,-1 1,3-4,-2 3,20-19,1 1,1 2,21-14,98-55,-125 79,28-15,0 3,2 2,1 2,24-5,25-2,98-14,-101 30,0 4,0 5,29 5,-116-2,-1 0,1 0,-1-1,0-1,1 0,-1-1,0 0,0-1,-1-1,1 1,-1-2,0 1,0-2,-1 1,0-2,0 1,0-1,-1-1,0 0,-1 0,0 0,1-3,7-10,0-1,-1 0,-2-1,-1-1,0 0,-2 0,4-17,3-30,-3 0,-3-2,-2-19,-1-62,-8-9,0 151,-1 1,0 0,0 0,-1 0,-1 1,0-1,-1 0,0 1,-1 0,0 0,0 0,-1 0,-1 1,0 0,0 1,-1-1,0 2,-1-1,0 1,0 0,-6-3,-8-5,18 10,13 11,16 11,21 29,-1 1,-2 3,24 37,11 13,71 96,-121-159,-2 2,-1 1,18 41,0-1,-17-30,-3 1,1 7,12 30,-22-55,-1 1,-2 1,-1-1,-2 2,-1-1,-2 1,-1 0,-1 15,0-16,2-1,1 1,6 19,-1-8,1 26,-3-18,11 42,-7-45,-3 1,-1 4,-4 23,-4-52,1 1,2-1,1 1,1-1,4 14,3-19,-12-20,0-1,1 0,-1 0,0 0,0 0,1 0,-1 0,0 0,0 0,1 0,-1 0,0 0,0 0,1 0,-1 0,0 0,0 0,1 0,-1 0,0 0,0-1,1 1,-1 0,0 0,0 0,0 0,1 0,-1-1,0 1,0 0,0 0,1 0,-1-1,0 1,0 0,0 0,0-1,0 1,0 0,0 0,0-1,1 1,1-6,-1 0,1 0,-1 0,0 0,0 0,-1-2,2-62,-3 49,2-1,0 0,2 0,3-18,-5 39,-1-1,0 0,1 0,-1 0,1 0,0 1,0-1,0 0,0 0,0 1,0-1,0 1,0-1,0 1,1-1,-1 1,1 0,-1 0,1 0,0 0,-1 0,1 0,0 0,-1 0,2 0,-1 1,0 0,-1 1,1-1,0 0,-1 1,1-1,0 1,-1-1,1 1,-1 0,1 0,-1-1,1 1,-1 0,0 1,1-1,-1 0,0 0,0 0,0 1,0-1,0 0,0 1,0-1,0 1,-1 0,1 1,5 10,-1 0,0 1,-1 0,-1 0,0 0,-1 0,0 12,0 29,-3 23,0-31,-3 859,2-864,-2 0,-2 0,-8 23,-7 60,16-79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04:26.983"/>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1348 1192,'4'89,"4"1,4-1,6 6,1 17,118 706,34-8,-148-721,20 47,-31-105,1-1,1 0,2-1,1-1,18 24,-23-40,-9-12,-6-7,12-16,-5 4,-1-1,-1 0,0 0,-2-1,0 1,-1 0,-1 0,-2-9,0-6,-29-236,-11 1,-12 2,-12 3,-11 3,-79-169,123 346,-3 2,-4 2,-3 1,-31-37,64 99,-1 2,-1-1,-1 2,0 0,-1 0,-17-11,27 22,0 1,0-1,-1 1,1 0,-1 1,0-1,0 1,0 1,0-1,0 1,0 1,0-1,0 1,0 0,0 1,0-1,-1 2,1-1,1 1,-1 0,0 0,-4 2,-5 4,0 0,0 2,1-1,1 2,-1 0,2 0,-1 1,-3 6,-16 19,2 2,-13 21,-11 24,4 3,4 1,4 3,4 1,4 2,4 2,-4 34,-1 33,7 2,7 1,7 1,8 4,6-42,5-1,5 1,7-2,4 0,21 55,-35-156,2-2,1 1,1-1,1 0,1-1,1-1,1 0,1 0,17 18,-18-25,0-2,1 0,0 0,1-2,0 0,1 0,0-2,1 0,-1-1,2-1,-1-1,1 0,5 0,-6-2,0-2,-1 0,1 0,0-2,0 0,0-1,0-1,0-1,-1 0,1-1,-1-1,0-1,0 0,-1-1,0-1,14-9,-5 0,-1 0,-1-2,0-1,-2 0,0-2,-2 0,0-2,-1 0,13-25,19-39,-5-3,-3-1,-5-2,8-38,9-53,23-165,-31 75,-13-1,-11-1,-14-214,-12 382,-17-98,14 163,-2 1,-2 0,-1 0,-3 2,-1-1,-4-1,10 24,-1 1,0 0,-2 1,0 0,-1 1,0 1,-1 0,-1 1,-1 0,0 1,0 1,-1 1,-1 1,0 0,0 2,-10-4,21 10,-1-1,0 1,0 1,0 0,0 0,0 0,-1 1,1 1,0-1,0 2,0-1,0 1,0 0,1 1,-1 0,1 1,-1 0,1 0,-3 2,-7 6,1 1,0 1,1 0,0 1,2 1,-1 0,-10 18,-9 13,3 3,2 0,1 2,-12 39,-9 39,-12 61,2 27,11 2,7 16,-42 448,46-282,17 367,26-630,11 52,-10-143,1-1,3 0,2 0,2-1,15 32,-28-73,0 0,0 0,1 0,0 0,0 0,0-1,1 1,-1-1,1 0,0 0,0 0,0-1,1 1,-1-1,1 0,0 0,0-1,0 1,0-1,1 0,-1-1,0 1,1-1,-1 0,1-1,0 1,-1-1,1 0,-1 0,1-1,-1 1,1-1,-1-1,2 1,10-5,-1 0,1 0,-1-2,0 0,0-1,-1 0,0-1,8-9,10-10,-2 0,-1-3,3-5,17-26,-2-2,-4-2,-2-2,-4-1,7-23,27-77,38-138,-18-4,-13-4,-14-3,-7-59,-11-63,-19-1,-20-31,-7 356,0-67,-8 1,-14-46,17 201,-1 0,-2 0,-1 1,-5-12,12 37,1 0,-1 0,0 0,1 0,-1 0,0 0,0 1,0-1,-1 0,1 0,0 1,-1-1,1 1,0 0,-1-1,0 1,1 0,-1 0,0 0,0 0,1 0,-1 0,0 0,0 1,0-1,0 1,0-1,0 1,0 0,0 0,0 0,0 0,-3 0,-1 2,-1 1,1-1,0 1,0 0,0 1,0-1,0 1,1 0,0 1,-3 2,-20 21,1 2,1 0,2 2,1 1,2 1,-6 14,-45 85,6 3,6 3,6 2,-3 32,-6 51,10 3,-4 98,24-78,11 0,10 2,13 31,6-122,7 1,6-2,8 0,7-2,25 62,5-34,-51-152,1 0,1-1,1-1,11 13,-21-32,0-1,1 0,-1 0,2-1,-1 0,1-1,3 3,-9-9,-1 1,1-1,-1 0,1 0,-1 0,1 0,-1 0,1 0,0-1,0 1,-1-1,1 0,0 0,0 0,0 0,-1 0,1-1,0 1,-1-1,1 0,0 0,-1 0,1 0,-1 0,1 0,-1-1,1 1,-1-1,0 0,0 0,0 1,0-1,0-1,7-7,0 0,0-1,-1 0,0-1,-1 0,-1 0,0-1,0-1,11-31,8-34,-21 64,33-126,-7-2,-5-1,-6-12,2-110,-11-68,-12 68,-12 1,-39-206,25 308,-7 1,-8 2,-6 2,-7 3,-13-12,33 85,-4 1,-3 2,-4 2,-18-19,55 82,0 1,-2 1,1 0,-2 0,1 1,-2 1,1 0,-1 1,-1 0,-4-1,12 7,-1 0,1 1,-1 0,0 0,1 0,-1 1,0 0,0 1,0 0,0 0,0 0,0 1,1 1,-1-1,0 1,1 0,-1 1,1 0,-1 0,1 1,0 0,-4 3,-10 7,1 2,1 0,0 1,1 1,1 0,1 2,-9 14,-16 27,3 3,1 4,-26 61,4 3,7 2,6 2,5 3,7 1,5 1,-2 76,15-46,8 1,7 0,7 1,8-2,8 0,11 23,-30-183,7 47,4-1,1 0,23 50,-30-89,1 0,0-1,2-1,0 1,0-2,6 5,-9-11,2 1,-1-2,1 0,0 0,1-1,0 0,0 0,1-1,0-1,0 0,8 1,0 0,1-1,-1-1,1-2,0 0,-1-1,1 0,0-2,0-1,0 0,-1-2,1 0,-1-1,0-2,0 1,17-11,-5 2,0-2,-1-2,-1-1,0-1,-2-1,-1-2,0-1,-2 0,10-16,7-14,-3-2,-2-1,-3-2,-2-1,-4-2,21-64,-5-12,-6-2,14-112,-29 118,-6-1,-7-1,-5 1,-8-50,-1 116,-3 0,-4 0,-2 1,-4 0,-2 2,-3 0,-4 1,-2 1,-13-18,22 50,-1 1,-2 1,0 1,-6-3,16 20,-1-1,0 2,-1 0,-1 1,0 0,0 1,-1 1,-1 0,-1 1,11 5,0 0,0 1,-1 0,1 1,-1-1,0 2,1-1,-1 1,0 0,0 0,1 1,-1 0,0 1,1-1,0 2,-1-1,1 1,0 0,0 0,0 1,1 0,-1 0,-12 10,0 1,2 0,0 1,1 1,0 0,2 1,-1 1,-30 45,3 2,3 2,3 1,3 1,2 6,-34 100,-20 103,27-45,11 3,10 2,10 1,11 2,10-1,19 144,20-42,-20-265,2 0,4-1,10 19,-23-79,1 1,0-1,1 0,1-1,1 0,9 12,-15-22,1 0,0-1,1 0,-1 0,1 0,0 0,0-1,1 0,-1-1,1 1,0-1,0 0,0-1,0 0,0 0,1 0,-1-1,1 0,7-1,0 0,0-1,0-1,0 0,0-1,-1 0,1-2,-1 1,0-2,0 0,-1-1,0 0,10-7,7-6,0-2,-1-2,-1 0,-2-2,4-6,11-16,-3-1,-1-2,-4-2,-1-1,14-35,0-14,-4-2,17-74,-34 90,-4-1,-4 0,-4-1,-4-1,-4 0,-4 0,-6-27,-2 39,-4 1,-3 0,-4 1,-3 0,-3 2,-4 0,-3 2,-21-34,13 37,-3 1,-14-15,33 54,-2 0,0 2,-2 1,-1 1,-26-18,43 37,-1 0,0 0,0 2,-1-1,0 2,0-1,0 2,-1 0,0 0,0 2,1-1,-2 2,-3 0,-1 1,1 1,0 1,0 0,0 2,0 0,0 1,1 0,0 2,-11 5,-4 5,2 1,0 1,1 2,1 0,1 2,1 1,1 2,2 0,0 1,-8 15,9-8,1 1,1 1,2 1,2 0,2 1,-10 37,11-19,2 1,2 0,3 1,1 34,6 5,4 1,9 35,39 186,-7-102,44 120,-63-254,3-3,4 0,3-2,4-2,30 41,-42-75,3-2,1-1,2-1,2-2,30 23,-41-38,2-1,-1-2,2-1,0-1,1-1,1-2,0-1,1-1,11 1,-31-10,1 0,-1 0,1-1,0-1,-1 0,1-1,-1 0,1-1,-1 0,1-1,-1-1,8-3,-2 0,-1-2,0 0,-1-1,0 0,-1-1,0-1,0-1,0-1,19-23,-1-1,-2-2,-2-2,-1 0,-3-2,-1-1,22-48,-5-2,-3-2,-5-2,14-73,-6-22,-8-3,-8-3,-2-55,-11-69,-14 143,-7 0,-12-30,15 164,-1 0,-2 0,-3 1,-1 1,-18-40,29 80,0 0,-1-1,0 1,0 0,0 0,-1 1,0-1,0 1,0 0,0 0,0 0,-1 0,0 1,0 0,-3-2,3 3,0 0,0 1,1 0,-1 0,0 0,0 0,0 1,0 0,0 0,0 0,0 1,0-1,0 1,0 0,0 1,0-1,1 1,-2 1,-9 3,1 2,0 0,0 0,1 2,0-1,0 2,2 0,-1 0,1 1,0 1,-20 27,1 1,-15 32,-2 11,4 2,4 1,3 2,5 2,3 1,5 1,3 1,5 1,4 0,4 1,4 38,5-24,5-1,5 1,4-2,5 0,5-1,4-2,5-1,5-1,46 83,-64-140,2-1,3-2,1 0,2-2,19 20,-40-52,1 1,0-1,0-1,3 2,-10-8,-1-1,0 1,1-1,0 1,-1-1,1 0,0 0,0 0,-1 0,1 0,0-1,0 1,0-1,0 0,0 0,0 0,0 0,0-1,0 1,0-1,0 0,0 0,3-2,0-1,0 0,0 0,0 0,-1-1,0 0,0 0,0 0,0-1,-1 1,0-1,1-3,9-16,-1 0,5-16,6-20,-3-2,-2 0,-3-1,0-21,7-78,-4-29,5-241,-19-2,-47-377,-13 342,32 330,-7 1,-17-39,37 146,-2 1,0 0,-2 1,-1 0,-2 2,-1 0,-12-15,22 32,-1 1,0 0,-1 0,0 1,-1 0,0 0,0 1,0 1,-1 0,0 1,-1 0,0 1,0 0,0 1,0 0,0 1,-1 1,1 0,-4 0,4 3,1 0,-1 0,1 2,-1-1,1 1,0 1,0 0,0 1,1 0,0 1,0 0,0 1,0 0,1 1,-3 3,-13 12,1 1,1 2,1 0,1 2,0 2,-23 38,2 3,4 1,3 2,3 1,-8 36,-13 60,-31 171,49-164,8 2,7 1,9 1,11 162,2-294,3 1,3-1,1 0,13 38,-16-72,1 0,0-1,1 0,1-1,1 0,0 0,7 8,-8-13,0 0,0-1,1 0,0-1,0 0,1 0,0-1,0-1,1 1,-1-1,7 1,19 5,2-2,-1-1,1-2,2-1,39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05:01.089"/>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1222 1,'-1'9,"1"1,-2-1,1 0,-1 1,-1-1,1 0,-2 0,-2 7,-8 10,-1 0,-3 3,-25 47,-1 15,-59 135,66-114,29-80,-3 1,-1-2,-1 1,-10 15,1-9,2 1,1 1,3 1,-6 22,-1 3,-3-1,-17 28,-17 42,31-72,-35 57,-4 6,32-48,4 2,3 1,3 2,4 0,-7 67,-4 72,-36 203,41-276,3-16,-8 9,23-98,7-30,0 0,-1 0,0 0,-2 0,-1 3,-6-1,12-16,1 0,-1 0,1 0,0 0,-1 0,1 0,0 0,-1 0,1 0,-1 0,1 0,0 0,-1 0,1 0,0 0,-1 0,1 0,0-1,-1 1,1 0,0 0,-1 0,1-1,0 1,-1 0,1 0,0-1,-1 1,1 0,-2-3,1 0,-1 0,1 0,0 0,-1 0,1 0,1 0,-1 0,0 0,1-1,-8-72,3 0,6-62,-1 62,3-1035,0 1080,1 0,1-1,1 2,2-1,1 1,13-28,17-60,-27 83,2 1,1 0,1 1,14-19,8-16,-21 35,-7 10,1 1,1 1,2 0,0 1,1 0,11-11,108-87,-97 88,-22 14,0 1,-1-2,-1 1,0-2,8-15,-5 7,2 0,6-5,-16 22,-1 0,1 0,1 1,0 0,0 1,0-1,1 2,0 0,1 0,-1 0,1 1,0 1,0 0,1 1,-1 0,1 0,11 0,-8 2,0 1,1 0,-1 2,0-1,0 2,0 0,0 1,0 0,-1 1,0 1,12 6,21 14,-1 1,32 26,-67-45,190 124,-185-122,-1 0,-1 0,0 1,0 1,-1 0,0 1,-1 0,-1 1,0 1,-1 0,-1 0,0 0,-1 2,0-1,3 15,-10-30,0 1,-1 0,1 0,-1 0,0 0,0 0,1 0,-1 1,0-1,-1 0,1 0,0 0,-1 0,1 0,-1 0,1 0,-1 0,0-1,0 1,0 0,0 0,0-1,0 1,-1 0,1-1,0 1,-1-1,1 0,-1 1,0-1,1 0,-1 0,0 0,0 0,0 0,0 0,1-1,-1 1,-2 0,-9 2,0 0,-1-1,1 0,-1-1,-8-1,16 1,-23 0,-18 1,-1-1,1-3,-37-5,78 5,1 1,0 0,0-1,0 0,0 0,0 0,0-1,0 0,1 0,-1 0,1 0,0-1,0 1,0-1,-2-3,1 0,0-1,0 1,1-1,0-1,0 1,1 0,0-1,0 0,1 0,-4-24,2 0,1 0,1-1,3-23,-1 46,0-25,1-35,6-37,-4 85,1-1,0 1,2 0,1 0,1 1,7-13,14-33,1-11,13-33,-40 106,0 1,0-1,1 0,0 1,0 0,0 0,1 0,0 1,0-1,0 1,0 0,1 0,-1 1,1 0,0 0,0 0,1 1,-1 0,0 0,1 0,-1 1,4-1,20-1,0 0,0 2,0 1,16 3,-3-1,-25-1,1 1,-1 1,0 0,0 1,0 1,0 1,-1 1,0 0,0 1,-1 1,0 0,3 4,19 13,-1 1,-2 2,32 34,-32-28,-12-14,-2 0,-1 2,0 0,-2 1,-1 1,13 23,16 57,32 110,-47-124,-18-58,16 28,-17-37,-1 0,-1 0,0 1,0 9,-10-33,4 20,1-1,1 0,1 1,1-2,0 1,10 14,64 104,18 28,-94-156,32 47,1 10,-28-48,-2 1,0 1,-1 0,-1 0,1 11,-3-10,12 58,3 0,16 35,-24-79,-3-1,-1 1,1 17,-2-12,2 1,7 20,72 161,-79-197,-1 0,-2 1,0 0,-2 0,-1 1,-1-1,-1 4,-1-4,2 0,1 0,1-1,1 0,1 1,1-2,7 16,29 44,29 39,-25-44,24 58,-61-114,-2 1,0 0,-2 1,0-1,-2 1,-1 0,-1 2,0 57,-5 43,-1-31,2 523,3-382,-2-216,-1 0,0 0,-2 0,0 0,-2 2,-13 36,-6 8,24-65,-88 250,71-201,3 0,1 1,2 9,1-21,-1-1,-2 0,-2-2,-3 4,10-18,1 1,2 0,0 1,-2 24,2-13,-10 31,7-26,1 0,2 1,2 0,2 0,2 11,-4 72,-2-81,-3-1,-1 0,-2-1,-10 22,4-8,-7 10,-3-1,-32 56,23-50,7-16,-30 39,26-44,-19 43,48-85,-1-1,0 1,0-1,-1 0,0-1,-3 3,2-3,1 1,0 1,0-1,0 1,-2 5,-35 84,33-71,0-1,-2 0,-1-1,0-1,-3 2,-33 32,36-43,1 1,0 0,1 0,0 1,1 1,2 0,-4 7,-1 13,-5 14,-3 0,-20 33,32-68,0-1,-1 0,-1-1,-1 0,0-1,-1 0,0-1,-1-1,-12 8,-100 76,-6 3,88-70,-30 14,37-24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05:29.862"/>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1064 259,'-9'10,"0"1,0 1,-3 6,-20 26,-6 2,3 2,-9 18,-4 7,29-42,2 0,1 2,2 0,-8 23,8-15,-3-1,-2-1,-2 1,-3 8,2 0,2 2,3 0,-12 52,3-10,14-49,2 0,2 1,0 20,-3 133,6-84,-19 94,11-116,1 62,8 47,11 30,-1-152,3-1,4-1,3 0,8 12,-16-63,2-1,1 0,1-1,1 0,1 0,19 26,28 30,-54-72,0-1,0 1,0-1,1 0,0-1,1 0,-1 0,1-1,0 0,0-1,0 0,0 0,1-1,-1 0,1 0,-1-1,1-1,2 1,5-1,0 0,1-2,-1 1,0-2,0 0,0-2,-1 1,1-2,14-7,173-102,120-62,13-6,-304 166,1 2,0 1,1 2,0 1,23-3,-42 11,0 0,0 2,0 0,0 1,0 0,-1 2,1-1,0 2,0 0,-1 1,0 1,0 0,0 1,3 2,51 30,-28-15,1-2,33 12,21-2,1-4,1-4,1-4,0-5,1-4,34-4,-122-5,0-1,0-1,0 0,-1 0,1-1,0 0,0-2,-8 3,0 0,-1-1,1 0,-1 0,0 0,1 0,-1-1,0 1,0-1,-1 1,1-1,0 0,-1 0,0-1,0 1,0 0,0-1,0 1,-1-1,1 0,-1 1,1-5,0-7,1 0,-2 0,0 0,-1 0,0 0,-2 0,1 0,-5-14,0-1,-3-1,0 1,-13-25,12 34,-1 0,-1 1,-1 1,-1 0,0 0,-8-5,-31-31,-21-14,30 29,1-1,-20-29,-24-34,40 52,3-3,3-1,-33-59,29 32,-55-76,99 157,0 1,1-1,-1 1,0-1,0 1,0 0,0-1,-1 1,1 0,0 0,0 0,-1 0,1 0,-1 0,1 0,-1 0,1 1,-1-1,1 1,-1-1,0 1,0-1,1 2,0 0,0-1,0 1,0 0,0-1,0 1,1 0,-1 0,0 0,0 0,1 0,-1 0,1 0,-1 0,1 0,-1 0,1 0,0 0,0 0,-1 1,1-1,0 0,0 1,-2 13,1 0,1 0,0 0,1 4,7 35,2 0,2 0,3 0,-15-52,1 1,1 9,1-1,0 0,1 0,0-1,1 1,0-1,1 0,6 9,-12-19,0 0,0 0,0-1,0 1,0 0,0 0,1 0,-1 0,0-1,0 1,0 0,0 0,0 0,0 0,0 0,0-1,1 1,-1 0,0 0,0 0,0 0,0 0,1 0,-1 0,0-1,0 1,0 0,0 0,1 0,-1 0,0 0,0 0,0 0,1 0,-1 0,0 0,0 0,0 0,1 0,-1 0,0 0,0 1,0-1,0 0,1 0,-1 0,0 0,0 0,0 0,0 0,1 0,-1 1,0-1,0 0,0 0,0 0,0 0,0 0,0 1,0-1,1 0,-1 0,0 0,0 1,0-1,0 0,0 0,0 0,0 0,0 1,-3-16,-13-18,-2 0,-1 2,-1 0,-2 1,-13-14,-21-18,-59-50,41 51,-3 2,-62-34,-64-47,154 106,-1 3,-2 3,0 1,-45-14,60 25,18 8,-1 1,0 1,0 1,-1 1,0 1,-8 0,-35 0,-27 3,57 0,7 0,-1 2,1 0,-19 5,35-4,1 0,-1 0,1 0,0 2,0-1,1 1,-1 1,1-1,0 2,1-1,-2 2,-6 8,0 1,1 0,1 1,1 1,0 0,1 1,2 0,0 1,1 0,-2 9,-11 41,3 2,-5 40,-6 31,5-27,5 7,-6 31,12-69,4 1,2 40,8 170,-1-468,-7-208,-37-806,47 520,0 829,-5 187,-6-266,-8 28,5-39,3 0,3 6,7 55,1-72,-3-1,-2 0,-4 4,-15 107,7 1,8 151,8 93,-1-412,1 3,-1 0,-1-1,1 1,-1 0,-1-1,0 1,-2 7,4-15,0-1,0 1,-1-1,1 0,0 1,0-1,0 0,0 1,-1-1,1 0,0 1,0-1,0 0,-1 1,1-1,0 0,-1 0,1 1,0-1,-1 0,1 0,0 0,-1 1,1-1,0 0,-1 0,1 0,0 0,-1 0,1 0,-1 0,1 0,0 0,-1 0,1 0,-1 0,-10-12,-6-28,15 35,-23-73,4-1,3-1,4 0,3-5,-34-326,27 246,7-2,11-135,2 264,2 0,2 0,2 1,1 0,1 0,13-27,-4 26,-6 28,-13 11,1-1,-1 0,1 0,-1 0,1 0,-1 1,1-1,-1 0,1 0,-1 1,1-1,-1 0,0 1,1-1,-1 1,0-1,1 0,-1 1,0-1,1 1,-1-1,0 1,0-1,0 1,1-1,-1 1,0-1,0 1,0-1,0 1,5 23,-2 0,0 0,-1 1,-2-1,-1 0,-1 13,-1 27,3 138,-5 151,-4-255,-7 19,2-25,1 46,10 499,5-332,-2-231,-1 13,5 17,-1-74,1 0,1 0,2-1,1 1,5 9,32 108,-30-95,1 0,3-1,8 13,5 1,-3 2,2 14,-25-63,-3-7,0-1,1 1,0-1,1 0,0 0,0 0,5 5,-9-14,-1-1,0 0,0 0,0 0,0 0,0 1,0-1,0 0,1 0,-1 0,0 0,0 0,0 0,0 1,1-1,-1 0,0 0,0 0,0 0,1 0,-1 0,0 0,0 0,0 0,0 0,1 0,-1 0,0 0,0 0,0 0,1 0,-1 0,0 0,0 0,0 0,1 0,-1 0,0-1,0 1,0 0,0 0,1 0,-1 0,0 0,0 0,0-1,0 1,0 0,0 0,1 0,-1-1,5-14,-3-19,-5 18,0 1,-1 0,-1 0,-1 0,0 0,-1 1,0 0,-9-11,-7-18,-19-43,5-2,4-2,3-1,-9-58,-39-214,62 268,5-1,2-81,14-944,-7 1068,0 36,1-1,1 1,0 0,2 0,0 0,0 0,2 0,2-5,-4 18,0 0,1 0,0 0,0 0,0 0,0 0,0 1,1-1,0 1,0 0,0 0,0 0,0 1,0 0,1 0,-1 0,1 0,-1 0,1 1,0 0,0 0,5 0,14-2,1 1,0 2,0 0,4 2,-1-1,174 3,74 3,-237-4,-1 3,0 0,0 3,10 4,143 55,-122-41,1-3,1-3,12-1,30 3,-44-8,0-2,0-4,46 0,-37-8,37 1,58-9,-162 6,1-1,-1 0,0-1,0 0,0 0,0-2,-1 1,0-1,0-1,0 1,5-5,-9 5,1-1,-1 1,0-1,-1 0,1-1,-1 1,0-1,-1 0,0-1,0 1,0-1,-1 1,0-1,-1 0,2-7,2-32,-1-1,-3 1,-2-1,-4-33,0-13,3-437,0 510,0 1,-1-1,-1 1,-2-1,1 1,-2 0,-1 1,0-1,-2 1,0 1,-5-8,13 24,0 1,0 0,0-1,1 1,-1 0,-1 0,1 0,0-1,0 1,0 0,0 0,-1 1,1-1,-2 0,3 0,0 1,-1 0,1 0,-1 0,1 0,-1 0,1 0,-1 0,1 1,0-1,-1 0,1 0,-1 0,1 0,-1 1,1-1,0 0,-1 0,1 1,0-1,-1 0,1 0,0 1,-1-1,1 0,0 1,0-1,-1 1,1-1,0 1,-2 2,1 1,0 0,0 0,0 0,0 0,0 0,1 0,0 0,0 0,0 1,2 24,2 0,1-1,1 0,1 0,9 21,19 40,8 8,-7-16,3 19,30 112,-10 3,11 102,-2 139,-54-274,-7-1,-10 57,1-41,2 887,-6-957,-16 94,6-84,5 23,15-224,2-1,10-37,35-128,-17 79,3-6,-15 73,-4-1,-4-1,2-59,-13 109,2 0,1 0,2 1,1 0,2 0,7-12,1-15,-3-2,4-36,-9 43,-2 0,-5 31,0 1,2 1,6-18,-11 40,-1 0,1 0,0 0,0 0,0 1,0-1,0 0,0 0,0 0,0 1,1-1,-1 1,1-1,-1 1,1-1,0 1,0 0,-1 0,1 0,0 0,0 0,0 0,0 1,1-1,-1 1,0 0,0 0,0 1,0-1,-1 1,1 0,0-1,-1 1,1 0,0 0,-1 0,1 0,-1 0,1 0,-1 0,0 1,1-1,-1 0,0 1,0-1,0 1,0 0,0-1,0 1,-1 0,1-1,0 1,4 11,0 1,-1 0,-1-1,0 1,-1 0,1 14,0 90,-4-85,-3 521,4-501,-3 0,-2 0,-3 0,-2-1,-16 50,9-60,-1-1,-3 0,-1-2,-26 35,14-22,3 2,-2 7,22-35,-2-1,0 0,-2-1,0-1,-2 0,-10 10,-47 43,-4-3,-2-3,-39 22,87-71,-1-2,-1-1,-27 10,25-13,2 2,0 1,-16 13,32-20,-1 0,0-1,0-1,-1-1,0 0,0-2,-1 0,0-1,0-1,-16 0,-35 1,0-4,-40-5,12 1,86 2,-12 1,1-1,0-1,-7-3,22 3,0 0,1-1,-1-1,0 0,1 0,0-1,0 0,0-1,-6-5,-17-15,2-2,1-1,2-2,0 0,-18-31,-31-57,0-9,15 23,-57-102,9-6,9-4,10-4,10-4,9-3,7-18,-19-141,18-3,0-178,51 221,17-79,-1 331,1 11,4 1,4 1,3 0,17-47,-19 80,9-33,3 0,24-50,-43 121,1 0,-1 1,2 0,-1 0,1 0,5-3,-10 10,0 1,0 0,1 0,0 0,-1 0,1 0,0 1,0-1,0 1,0-1,2 0,-3 2,0 0,0 0,0-1,-1 1,1 0,0 1,0-1,0 0,0 0,0 1,-1-1,1 1,0 0,0-1,-1 1,1 0,-1 0,1 0,-1 0,1 0,0 1,4 4,0 1,0 0,0 0,-1 0,0 1,0 0,-1 0,0 0,0 0,-1 1,0 0,1 7,3 12,-2 1,0 1,-2 12,4 148,-11 53,0-24,4-146,1 32,-7 12,4-83,-3-1,-1-1,-1 1,-2-1,-7 19,-59 141,66-163,0 0,2 0,1 1,2 0,1 1,1 1,0 68,5 18,0-4,-4 2,0-19,6 31,-3-108,0 0,2-1,0 1,1-1,-3-14,0 1,-1-1,2 0,-1 0,0 0,1 0,0 0,0 0,1-1,-1 0,1 1,0-1,0-1,0 1,5 2,-8-5,1 0,-1 0,0-1,1 1,-1-1,1 0,-1 1,1-1,-1 0,1 0,-1 0,1 0,-1 0,0 0,1 0,-1 0,1-1,-1 1,1 0,-1-1,0 0,1 1,-1-1,1 0,2-2,0 0,0 0,-1 0,1-1,-1 0,1 1,-1-2,36-49,-3-1,10-24,13-21,-54 93,41-66,23-23,-52 75,0 0,1 2,2 0,0 2,0 0,16-9,135-74,-58 36,-112 63,1 1,-1-1,0 0,1 0,-1 1,0-1,0 0,1 0,-1 0,0 0,0-1,0 1,0 0,0 0,0 0,-1-1,1 1,0-1,-1 1,1 0,-1-1,1 1,-1-1,0 1,-1 0,1 0,-1-1,1 1,-1 0,0 0,1 0,-1 0,0 0,0 1,0-1,1 0,-1 0,0 0,0 1,0-1,0 0,-1 1,1-1,0 1,0-1,0 1,-11-4,-1 0,0 1,1 0,-13-1,-70-6,13 1,0-4,16 1,0 2,-1 3,0 3,0 3,-35 6,97-5,0 1,0 0,0 0,0 0,0 1,1-1,-1 1,0 0,1 1,-1-1,1 1,0 0,0 0,0 0,0 1,1-1,-1 1,1 0,0 0,0 0,1 1,-1-1,1 0,0 1,0 0,0 0,0-1,1 1,0 0,0 0,0 3,-25 158,-17 88,30-187,3 0,3 0,2 18,6 206,1-132,0-4,6 0,7-1,28 114,-24-159,-3 27,-11-89,1-15,1 0,2-1,2 0,0 0,2-1,8 13,1 3,-3 1,0 5,-3-9,1-1,9 13,-2-6,6 26,-14-39,1 1,1-2,24 33,4 8,-15-25,30 35,-4-6,207 336,-238-377,3-1,1-1,1-2,20 16,-27-24,-1 1,-1 2,6 12,-4-7,0-1,13 11,10 6,25 18,-51-51,1-1,0 0,1-2,1-1,2 0,-21-11,1-1,-1 0,1 0,-1-1,1 0,0 0,0 0,0 0,-1-1,1 0,0 0,0-1,0 0,0 0,-1 0,1-1,-1 0,1 0,-1 0,1 0,-1-1,0 0,0 0,0-1,-1 1,2-2,14-13,0-1,-1-1,-1-1,-1 0,2-4,-3 3,36-46,-4-2,13-29,112-186,-58 102,30-79,-81 134,124-272,-159 325,-4-2,-2-1,0-21,-17 69,-2 0,-1 1,-1-13,-2 88,-5 418,-6-235,-11 8,12-174,-2-1,-3-1,-13 31,-72 173,54-149,18-52,-22 36,-9 17,10-19,-5-3,-12 10,-30 52,35-67,0-1,39-57,-1 0,-1-2,-19 18,-8 9,11-14,-2-3,-1-2,-2-1,-11 3,-17 16,-4 8,62-49,5-5,-1 0,0-1,0 0,-11 6,20-14,0 0,0 1,0-1,0 0,0-1,0 1,0 0,0 0,0-1,0 1,0-1,-1 0,1 0,0 0,0 0,0 0,-1 0,1 0,0-1,0 1,0-1,0 0,0 1,0-1,0 0,0 0,0 0,0-1,0 1,1 0,-1-1,-1 0,-3-6,1 0,-1 0,1 0,1-1,0 0,0 0,0 0,1 0,-1-9,-4-20,-3-31,-8-111,-6-44,16 169,-2 0,-3 1,-3 0,1 10,-1 0,-3 2,-22-36,3 5,-25-67,11 22,16 31,5-2,3-1,-9-59,-16-55,8 57,-40-84,66 181,2-1,2 0,2-1,3-1,0-11,3 13,-13-88,5-25,-39-470,9 112,33-316,16 516,-3-208,0 514,-4-56,4 67,-1 0,0 0,0 0,-1 1,0-1,1 1,-1-1,-1 1,1 0,-1-1,0 1,-2-3,3 6,1 0,0 0,0 0,-1 0,1 0,0 0,-1 0,1 0,-1 0,1 1,-1-1,0 1,1-1,-1 1,0 0,1 0,-1-1,0 1,1 0,-1 1,0-1,1 0,-1 0,1 1,-1-1,0 1,1-1,-1 1,1 0,-1-1,1 1,-1 0,1 0,0 0,-1 0,1 0,0 1,0-1,0 0,-1 2,-6 6,0 0,1 1,1 0,-1 0,1 2,5-11,-14 28,0 0,2 0,2 2,0-1,2 2,-2 6,-2 0,-2 0,-2-1,0-1,-7 5,12-15,0 0,2 0,1 1,1 0,2 0,0 1,-1 26,7-53,-21 96,13-63,1 1,-2 19,9-45,-6 56,-3 0,-3 1,-1 5,3 1,2 0,4 14,5 220,2-117,-3 668,5-772,4-2,3 1,18 60,-10-48,-3 2,-1 39,-13-105,-4-71,0 1,-19-409,7 330,-5 2,-28-96,32 157,-98-403,94 357,4 0,4-1,4-64,10-761,-4 2263,3-1261,4-1,10 38,-5-30,2 73,-12-82,-2-22,2-1,2 1,8 33,10 52,-18-97,2 0,2 0,1-1,3 0,2 5,13 22,-4-8,2-2,31 51,32 41,43 100,-22-43,-65-115,-21-46,-2 0,14 45,-25-65,0-1,2 0,1-1,0 0,2-1,7 8,1 3,-1 2,2 6,-4-3,5 8,-2 2,14 39,-29-65,2-1,0 0,12 17,12 24,-30-53,44 98,-42-92,-1 1,0 0,-1 0,-1 1,-1-1,0 2,-18-36,-48-94,-18-26,49 91,-2 1,-2 1,-2 3,-2 1,-4-1,15 15,2-2,0-1,3-1,-21-33,-79-148,66 107,-13-10,20 31,4-3,-8-25,-6-12,45 88,1 0,3-2,1 1,1-1,3-1,-3-30,-36-161,27 147,4 0,4-1,2-14,8-387,5 227,-3-1147,1 1494,1-2,-6 31,-1-86,0 1,-9 24,6-22,1-1,0 9,-2 89,7 1,5 1,0 26,-3 495,1-612,1 0,3 0,2-1,1 1,2-2,2 1,4 6,4 9,2 7,2-1,29 49,-11-26,16 49,-8-17,32 75,14 68,-70-193,3-2,3 0,4 0,54 110,-80-154,1-2,1 1,1-2,15 17,-13-17,-1 1,-1 0,0 1,2 8,97 198,-78-153,14 43,-6-10,-21-53,11 52,10 27,-20-71,17 43,-34-92,1 0,0-1,1 0,0 0,1-1,0 0,2 2,-4-7,0 0,1-1,-1 1,1-1,0 0,0-1,0 0,1 0,-1 0,1-1,0 0,-1-1,1 0,3 0,20 1,0-1,0-1,2-2,1 0,88 0,79-5,-192 6,0 0,-1-1,1 0,0-1,-1 0,1 0,-1-1,0 0,0 0,-1-1,1 0,-1 0,0-1,0 1,-1-2,6-5,-1-2,-1 1,-1-2,0 1,-1-1,-1-1,0 1,-1-1,2-8,-6 19,-1 1,0-1,0 0,-1 0,0 0,1 0,-2 0,1 0,0 1,-1-1,0 0,0 0,-3-8,-1 0,0 0,-5-7,0-1,-27-66,4-2,4-1,-4-36,-51-289,-124-1046,115 420,47-1,21 575,8 208,11-2,6 248,1 24,-1 27,1 46,8 349,-1-317,5 1,21 78,-23-153,1 0,3-2,1 1,2-2,17 26,33 48,20 16,-82-119,12 13,1 0,1-1,8 5,-6-6,-1 2,17 23,-14-13,43 62,32 62,-67-99,-4 2,-2 1,-2 0,-4 2,0 5,16 73,7-2,10 9,-37-102,-13-33,2 0,0-1,0 1,5 6,-8-15,1 0,0 0,0 0,0-1,0 1,1-1,0 0,-1 0,1 0,0 0,1-1,-1 1,0-1,5 1,6 2,0-1,1 0,0-1,0-1,-1-1,8 0,100-4,-60-1,-24 3,-1-1,0-3,0-1,9-4,-32 6,-1 0,0-1,0-1,-1 0,1-1,-2 0,1-1,-1-1,0 0,0 0,-1-1,4-6,-8 7,0 0,-1 0,0-1,0 0,-1 0,-1-1,0 1,0-1,-1 0,0 0,-1-1,1-8,0-22,-1 0,-4-38,1-19,3 77,1 0,1-1,2 2,0-1,1 1,1 0,1 0,5-9,29-76,-27 62,-1-6,-11 37,0-1,0 1,1 0,2-2,-7 14,1 0,0-1,-1 1,1 0,0 0,0-1,0 1,0 0,0 0,0 0,0 0,0 0,0 0,0 1,0-1,1 0,0 0,-2 1,1 0,-1 0,1 0,0 0,-1 1,1-1,-1 0,1 0,-1 0,1 0,-1 1,1-1,0 0,-1 1,0-1,1 0,-1 1,1-1,-1 1,1-1,-1 0,0 1,1-1,-1 1,0-1,1 1,-1 0,2 4,1 1,-1 0,0 0,-1 0,1 0,-1 0,-1 2,8 98,-5 2,-7 32,1-2,2 118,1-257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4:05.688"/>
    </inkml:context>
    <inkml:brush xml:id="br0">
      <inkml:brushProperty name="width" value="0.5" units="cm"/>
      <inkml:brushProperty name="height" value="1" units="cm"/>
      <inkml:brushProperty name="color" value="#D9AEFF"/>
      <inkml:brushProperty name="tip" value="rectangle"/>
      <inkml:brushProperty name="rasterOp" value="maskPen"/>
      <inkml:brushProperty name="ignorePressure" value="1"/>
    </inkml:brush>
  </inkml:definitions>
  <inkml:trace contextRef="#ctx0" brushRef="#br0">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4:19.163"/>
    </inkml:context>
    <inkml:brush xml:id="br0">
      <inkml:brushProperty name="width" value="0.5" units="cm"/>
      <inkml:brushProperty name="height" value="1" units="cm"/>
      <inkml:brushProperty name="color" value="#D9AEFF"/>
      <inkml:brushProperty name="tip" value="rectangle"/>
      <inkml:brushProperty name="rasterOp" value="maskPen"/>
      <inkml:brushProperty name="ignorePressure" value="1"/>
    </inkml:brush>
  </inkml:definitions>
  <inkml:trace contextRef="#ctx0" brushRef="#br0">10112 1009,'-21'0,"-6"-1,0 1,0 1,0 1,0 1,1 2,0 1,-1 1,2 1,1 0,2 2,-1 0,1 2,1 0,0 1,1 2,1 0,0 1,1 0,0 2,-13 18,11-11,-30 38,-54 51,71-76,1 0,1 2,3 1,-20 38,-15 43,6-7,7-23,4 2,4 2,5 2,4 2,-2 25,-92 332,114-393,4 1,0 23,-9 70,-16 47,8 2,10 0,9 43,12 1606,-6-1123,2-691,2 0,3 0,9 39,39 122,-37-147,-7-28,1 0,1-2,2 1,13 19,-12-21,-1 0,-1 0,-1 1,-1 1,0 6,12 71,-15-62,2 0,13 34,17 23,-14-36,11 42,-17-47,2-1,3-1,4 4,-16-37,2 0,14 18,13 20,27 61,-2 11,-21-22,-26-59,11 17,-27-61,20 42,2-2,2 0,2-2,9 8,-26-36,0 1,-1 1,-2 0,0 0,2 8,-4-8,2 0,0 0,1-1,1 0,10 12,117 147,-123-158,1-1,1 0,0-2,2 0,15 10,-20-15,0 0,0 0,4 7,31 26,-33-30,0 2,-1 0,-1 1,0 1,-1 0,-2 0,0 2,0 0,0 6,5 15,9 36,-6-18,-10-25,-2 0,-1 0,-2 0,-1 1,-2 0,-1-1,-2 1,-4 20,4-48,0 0,-1 0,-1-1,1 1,-1-1,0 1,-1-1,0 0,0-1,0 1,-1-1,0 1,0-1,0-1,-1 1,0-1,0 0,-1 0,1-1,-1 0,0 0,0-1,-7 3,-18 7,-1-3,0 0,0-2,-32 3,62-11,-117 15,56-8,-23 7,0 9,1 3,-8 7,-10 4,49-16,1 2,-4 6,-39 17,5-4,1-1,-44 11,14-13,-124 21,162-45,0-4,-1-4,-43-2,-786-8,791 8,0 6,-97 22,149-20,1 4,-49 19,-125 57,203-79,1-1,-2-3,0-1,0-2,0-1,-1-3,1-1,-33-4,47 1,-1 1,1 1,0 1,0 2,-24 6,-38 14,0-3,-1-5,-1-3,0-5,-11-3,-1008-8,1092 3,1-2,-1 1,1-2,0 0,0-1,0-1,0-1,1 0,-9-5,-64-28,-2 5,-66-15,146 46,-254-87,248 83,0-1,0-1,1 0,0-1,0-1,1-1,-8-8,-8-4,-27-19,-1 2,-4 3,45 29,0 1,0 1,-1 1,0 0,-7 0,8 2,0-1,0-1,0 0,0-1,1-1,-2-2,-17-14,1-2,1-1,1-1,-16-20,-110-134,143 162,-44-48,23 27,-23-34,-57-105,46 69,39 63,9 16,2-1,1-1,-4-14,1 3,-2 0,-2 2,-26-31,13 17,-19-37,-54-98,20 35,7-4,65 120,-1 2,-18-25,27 46,-1 1,0 0,-1 1,0 1,-2 0,-9-6,-27-27,41 36,-1 0,1 1,-16-9,0 1,1-2,1 0,1-2,1 0,0-2,2-1,-8-14,-99-133,17-3,-26-67,122 207,1-2,2 0,1 0,3-1,1 0,1-2,-3-17,-4 0,-7-18,2 10,3-1,2 0,0-42,1 15,-4-36,7 0,5-81,2 139,-3 1,-3-1,-3 1,-3 1,-9-19,12 41,2 0,3-1,2 0,2-6,3-196,2 129,0-835,2 861,5 1,7-17,3-42,-12 85,3 1,2 0,4 1,3 0,16-36,-6 33,-2 0,-4-2,10-50,-4 1,5 2,33-74,-50 156,1 0,1 1,2 2,19-24,26-43,-38 56,1 2,3 1,2 2,32-31,-41 43,-1-1,-2 0,1-5,33-43,4 7,15-8,37-44,-52 49,-28 32,1 2,2 1,27-21,-36 38,1-1,-2 0,0-2,-1-1,4-6,2 1,1 1,1 2,1 1,1 1,2 2,33-15,-21 11,0-2,-2-2,-1-1,20-22,22-20,88-81,-58 47,-88 78,46-50,10-3,-59 59,2 1,0 2,2 1,0 1,14-5,0 5,23-7,-34 15,0-2,0-2,15-10,-1-2,1 3,2 1,0 3,33-8,34-13,-78 25,1 2,0 2,1 2,0 1,5 2,31 3,66 5,-81 2,1-4,-1-2,20-5,38-11,0 5,65 2,387 14,-528-4,0-2,0-3,15-4,-1 0,30-1,9 0,5-4,-27 3,0 3,33 2,68 10,-69 0,40-6,-99-2,0-2,8-4,-11 2,1 2,22-1,-5 7,-29 1,0-1,-1-2,1-1,9-4,4-2,0 3,0 1,47 0,146 7,-111 3,-26-5,-19 1,45 5,-82 3,0 1,15 7,-14-4,26 10,0 2,-2 4,-1 3,2 6,79 22,-29-4,36 8,-135-52,0 1,0 2,19 14,-5-4,-11-8,0-2,5 0,-13-5,0 1,0 0,-1 1,0 1,10 9,27 28,-30-28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4:50.886"/>
    </inkml:context>
    <inkml:brush xml:id="br0">
      <inkml:brushProperty name="width" value="0.5" units="cm"/>
      <inkml:brushProperty name="height" value="1" units="cm"/>
      <inkml:brushProperty name="color" value="#D9AEFF"/>
      <inkml:brushProperty name="tip" value="rectangle"/>
      <inkml:brushProperty name="rasterOp" value="maskPen"/>
      <inkml:brushProperty name="ignorePressure" value="1"/>
    </inkml:brush>
  </inkml:definitions>
  <inkml:trace contextRef="#ctx0" brushRef="#br0">9260 1059,'-70'3,"1"2,-1 3,-7 5,-203 50,-107 46,-18 5,-43 10,5 18,-169 91,-2069 927,1577-640,585-266,367-171,4 7,-41 38,-496 412,506-394,139-114,2 1,-26 31,42-32,22-32,-1 1,1-1,0 0,0 0,0 0,0 0,0 1,0-1,0 0,0 0,0 0,0 0,0 1,0-1,0 0,0 0,0 0,0 0,0 1,0-1,0 0,0 0,0 0,0 0,0 1,0-1,0 0,0 0,0 0,0 0,1 1,-1-1,0 0,0 0,0 0,0 0,0 0,0 0,1 0,-1 1,0-1,0 0,0 0,0 0,1 0,-1 0,0 0,0 0,0 0,0 0,1 0,-1 0,0 0,23-9,108-73,-15 7,128-69,78-48,360-206,786-480,-233 59,-531 347,-658 441,464-302,7 28,-177 130,144-80,-362 188,-35 20,35-27,245-151,-199 129,142-111,-304 202,27-22,-32 26,0 0,0 0,0 0,0 0,0 0,0 0,0-1,-1 1,1 0,0 0,-1-1,1 1,-1-1,1 1,-1 0,0-1,1 1,-1-1,0 1,0-1,0 0,-1 1,1 0,-1 0,0 0,1 0,-1 0,0 0,0 1,0-1,1 0,-1 1,0-1,0 0,0 1,0-1,0 1,0 0,0-1,-1 1,1 0,0-1,0 1,0 0,0 0,-1 0,-18-1,0 0,1 1,-1 1,0 1,1 0,-1 2,-12 4,-15 5,0 3,-29 13,-146 79,-189 124,389-220,-613 329,482-262,105-55,-65 34,-30 7,104-49,-1-3,-1-1,1-1,-2-3,-30 2,-31-5,0-5,-1-5,11 1,1 4,-55 8,-146 19,-200-9,371-18,1 6,-1 5,2 5,0 6,1 4,-72 29,102-28,0-4,-39 2,112-21,0 0,0 1,1 0,-1 2,1 0,0 0,1 1,0 1,0 0,1 1,0 1,0 1,-23 25,1 1,2 1,-5 12,0-2,-87 114,6 5,8 5,-38 87,92-149,-35 70,-46 133,32-44,7-17,9 11,38-100,-6-2,-52 95,86-206,-26 53,-21 67,18-37,-33 55,118-227,154-175,70-51,-30 47,453-372,246-135,-350 311,-360 272,175-82,-345 200,0 3,2 1,37-10,-77 27,0 0,1 1,-1-1,0 1,1 1,0-1,-1 1,1 1,-1-1,-3 1,0 0,0 0,0 1,0-1,-1 1,1 0,-1 0,1 0,-1 1,0-1,0 1,0-1,0 1,0 0,-1 0,1 0,1 4,3 5,0 0,-1 1,-1 0,0 0,0 0,-2 1,2 8,7 45,-2 0,-4 1,9 220,-9 86,-7 91,-10 79,-61 1181,14-410,25-6,32-1283,10 683,1-551,6 0,8-1,22 65,-44-212,7 27,2 0,9 18,-17-46,2 0,-1 0,1 0,0 0,1-1,0 0,0 0,1-1,0 1,0-2,8 7,-13-12,1 1,-1 0,1-1,-1 0,1 0,0 0,0 0,-1 0,1 0,0-1,0 1,0-1,0 0,-1 1,1-2,0 1,0 0,0 0,0-1,0 0,-1 0,1 1,0-1,-1-1,1 1,0 0,-1-1,1 1,-1-1,0 0,0 0,2-1,6-8,-1 1,0-1,0-1,-1 0,0 0,2-7,27-56,-3-2,-3-1,10-50,-34 108,108-352,21-135,10-98,378-1900,-327 1364,-28 2,-101 667,-37 234,-27 177,-7 48,-6 18,-9 26,-59 130,-42 140,62-153,-113 322,-76 365,-145 1002,352-1598,11 2,3 225,25-439,1 0,2 10,-3-35,0-1,0 1,0-1,1 0,-1 1,0-1,1 1,-1-1,1 0,-1 1,1-1,0 0,0 1,0-1,-1 0,1 0,0 0,0 0,1 1,-1-2,0 0,-1 0,1 0,0 0,0 0,-1-1,1 1,0 0,0 0,-1 0,1-1,0 1,-1 0,1-1,0 1,-1-1,1 1,-1 0,1-1,0 1,-1-1,1 0,-1 1,0-1,1 1,0-2,6-9,0-1,0 0,-1 0,4-12,23-64,9-45,55-237,168-815,-69-20,-158 861,-18 105,-10-1,-11-14,1 247,0 0,-1 0,0 0,0 1,0-1,-1 0,0 1,0-1,0 1,-1-1,0 1,-3-5,2 7,0 0,0 1,0-1,0 1,-1 0,1 0,-1 1,0-1,1 1,-1 0,0 1,-1-1,1 1,0 0,0 0,-5 0,-25-3,0 1,0 3,0 0,-1 3,1 0,1 3,-1 0,-22 9,-22 10,2 3,1 3,-20 14,-59 38,4 7,3 6,5 7,-28 33,50-33,4 6,6 4,4 5,-79 116,108-122,5 3,5 3,5 4,6 1,-37 116,46-81,6 2,-13 119,21-35,3 125,22-170,16 174,-6-355,0 0,2 1,1-1,0 0,1 0,7 16,-9-27,1 0,-1 0,1-1,1 1,-1-1,1-1,0 1,1 0,-1-1,1 0,0-1,0 1,0-1,1 0,0-1,0 1,0-1,1 0,17 4,1-2,0 0,0-2,0 0,0-2,8-1,-31 0,49 1,-1-3,0-1,50-11,-67 7,-1-2,0-1,0-2,-1-1,0-1,24-16,-12 2,-2-2,-1-1,-2-2,17-19,3-9,-2-3,-4-2,26-42,22-50,68-148,38-127,-20-9,-18-8,1-80,-16-68,-53 55,-45 61,-32 76,-29 87,0 248,-3 0,-7-19,11 71,0-1,-2 1,0 1,-1-1,-1 1,0 0,-2 0,0 1,-1 1,-6-8,6 13,0 0,0 1,-1 0,0 1,0 0,-1 1,-1 0,1 1,-1 0,0 2,-1-1,1 2,-8-2,-13-2,-1 2,-1 1,1 2,0 2,-1 1,1 2,-31 5,-13 6,0 4,1 4,-7 6,-59 25,3 6,2 7,4 5,3 6,3 6,-24 26,-46 46,7 8,7 9,-67 88,136-129,5 6,6 4,-59 109,98-134,4 3,6 3,6 2,4 3,0 23,9 4,7 1,7 1,7 1,6 1,7 0,10 66,-1-141,3 1,4-1,3-1,4 0,29 75,-38-128,2 0,1-1,2 0,0-2,2 1,0-2,13 12,-17-21,1-2,0 0,1 0,1-2,0 0,0-1,1 0,0-1,1-1,0-1,0 0,8 0,14 3,-1-2,2-2,-1-2,0-2,1-1,0-2,-1-2,0-1,22-7,-6-2,-1-2,0-3,-1-2,-1-3,-1-2,20-14,9-11,-3-3,-1-3,43-44,-16 4,-5-5,-3-5,29-47,-7-4,80-143,-43 30,45-123,-12-45,-54 44,-50 62,-40 74,-35 189,-2-33,-7 82,0 0,-1 0,-2 0,0 0,-1 0,-1 1,0-1,1 11,0 0,0 0,0 0,-1 0,-1 1,1 0,-1 0,-1 0,1 1,-1 0,-1 0,1 1,-1 0,0 0,-1 1,1 0,-1 0,-5-1,-12-4,0 1,-1 2,0 1,0 1,0 1,-6 1,-40-3,1 3,-1 3,0 4,0 3,-55 13,36 0,0 4,2 5,1 3,-15 11,-22 17,4 5,-68 49,14 6,-48 50,-85 89,12 13,-153 191,271-260,10 8,-29 62,82-96,8 5,9 4,-7 36,39-62,7 2,-11 64,40-105,5 1,6 1,-2 83,16-101,4 1,5-1,4 1,5-1,5-1,4 0,-5-45,1 0,3-1,3-1,2-1,3-2,2 0,2-2,3-1,1-2,3-2,4 1,-2-8,2-1,2-3,1-1,2-2,1-3,2-2,0-2,2-2,25 6,15 1,1-4,0-5,2-3,1-5,26-2,-31-6,0-3,0-5,0-4,0-4,-1-4,-1-4,0-3,-1-5,-2-3,-1-4,-1-4,-2-4,66-44,-33 7,-2-6,-5-4,95-100,-36 13,131-179,-155 162,-8-5,-8-7,82-182,-130 214,-8-2,-7-4,-9-2,-7-2,-3-26,-11 4,0-93,-27 178,-6-1,-5 1,-6-21,4 90,-2 0,-2 1,-2 0,-3 0,-1 2,-9-15,16 43,-1 1,-1 0,0 1,-1 0,-1 1,-1 0,-1 1,0 0,0 1,-2 0,0 2,0 0,-1 0,0 2,-1 0,-16-6,-10 0,-2 2,0 1,0 3,-1 1,0 3,-24 0,-35 3,0 5,-53 9,14 5,1 7,0 7,2 5,-27 16,8 6,3 7,3 7,-70 47,61-22,3 8,6 7,-73 70,123-87,3 4,5 5,4 4,6 3,-3 15,44-55,3 2,4 1,3 2,-9 31,26-54,3 2,2 0,2 0,2 1,3 1,0 52,8-72,1-1,2 1,2-1,1 0,2 0,7 18,15 32,42 78,-54-122,1-1,3-1,1-1,1-1,2-1,2-1,1-2,23 19,-4-13,1-3,2-1,1-3,1-2,2-3,1-2,1-3,1-2,19 2,45 7,1-6,1-5,1-5,11-6,-47-4,1-4,-1-4,69-14,-93 7,-1-3,-1-3,0-2,-2-4,33-17,-11-3,-2-4,-1-4,-3-3,-3-3,12-16,55-59,-6-5,8-23,-14 4,-6-6,-7-5,-8-5,-7-5,-9-4,64-178,-54 75,54-254,-64 128,-16-17,-16-24,-33 92,-27 277,-3-1,-6-23,5 74,-2 0,-2 1,-1 0,-1 0,-2 0,-1 2,-1-1,4 15,0-1,-1 2,0-1,-2 1,0 1,0 0,-1 1,-1 0,0 1,-1 1,0 0,-13-7,3 5,1 2,-2 0,0 1,0 2,-27-5,-13 0,-1 4,-4 3,-48-2,-58 7,16 9,-56 14,-2 12,2 10,2 9,-90 40,52-2,4 11,-154 91,174-65,5 11,7 8,6 10,8 9,7 9,7 8,-100 133,185-192,-81 128,151-199,3 1,2 2,2 0,3 2,2 1,-3 23,8-9,4 0,3 1,4 0,2 23,5 55,15 87,-12-193,2-1,2 0,2-1,13 34,-15-57,1 1,0-1,2-1,1 0,0 0,1-2,1 1,1-1,1-1,10 8,1-3,2 0,1-2,1-1,0-2,1-1,1-1,1-2,0-1,0-2,15 2,8 0,-1-3,2-3,-1-2,1-2,0-3,12-4,-8-2,1-3,-1-3,-1-3,-1-2,0-3,-1-2,12-10,-3-2,-2-2,-1-4,-2-3,-2-2,50-50,-55 42,-3-2,-2-2,-3-3,-2-1,-3-2,-3-3,-3-1,-3-1,-3-2,-3-1,-4-1,10-50,-16 32,-3-1,-4-6,-8 54,-2 0,-1 0,-3 0,-1 0,-5-15,7 49,0 1,0 0,-1 0,0 0,-1 0,0 1,-1-1,1 1,-1 0,-1 0,0 1,0 0,0 0,-1 0,0 1,0-1,-1 2,1-1,-1 1,-1 1,1-1,-1 1,1 1,-6-2,-21-7,-1 2,1 2,-2 1,1 2,-22 0,-47 1,-35 6,82 2,1 2,0 3,0 2,1 2,0 3,1 3,2 2,0 2,-35 21,7 4,3 3,1 3,3 4,3 2,-37 43,67-62,3 2,2 1,1 2,-24 44,38-52,1 1,2 0,2 2,1 0,3 1,-5 27,0 32,4 1,1 81,13 209,1-248,-2-106,1 61,13 89,-10-155,2-1,2 0,1 0,1-1,1 0,2 0,12 19,4-1,3 0,2-2,2-2,1-1,3-2,1-1,2-3,2-1,21 12,-9-12,2-2,1-3,1-2,2-3,1-3,0-3,58 11,-22-13,0-4,1-5,20-4,305-7,-403 1,32-2,-1-1,0-4,41-9,-63 8,-1-1,0-2,-1-1,0-2,0 0,-2-2,2-3,14-11,-2-2,-1-2,24-27,19-26,57-80,112-178,393-656,-39-34,-553 942,-6 10,391-695,-268 445,39-134,159-507,-30-9,-330 957,23-67,-5-2,-3-2,8-79,-29 154,-4 43,0 6,-15 2065,18-1471,-1-42,-3 690,-80 37,57-969,26-566,1-16,8-111,127-2234,-87 2033,15-219,-59 631,-31 208,-134 314,4-43,-40 86,-490 1041,19 56,254-418,62 15,293-913,-94 382,147-568,-7 48,10-61,1 1,-1 0,1 0,0 0,0 0,0-1,0 1,1 0,-1 0,1 0,0-1,0 1,0 0,0-1,1 3,-2-5,1 1,-1-1,0 0,1 0,-1 1,0-1,1 0,-1 0,1 0,-1 1,0-1,1 0,-1 0,1 0,-1 0,0 0,1 0,-1 0,1 0,-1 0,1 0,-1 0,0 0,1 0,-1 0,1 0,-1-1,0 1,1 0,17-13,1-10,-1-1,-1 0,-1-1,-2-1,0 0,1-7,7-11,90-179,40-78,31-69,313-674,-204 421,-145 310,317-638,-411 844,-29 56,2 1,19-26,-43 73,1-1,-1 1,1 0,0 1,0-1,-1 0,2 1,-1-1,0 1,3-1,-5 2,0 1,0-1,1 1,-1 0,0-1,0 1,1 0,-1 0,0 0,0 0,1 0,-1 0,0 0,0 0,1 0,-1 1,0-1,0 1,0-1,0 1,1-1,-1 1,0-1,0 1,0 0,0 0,0-1,0 1,-1 0,1 0,0 0,0 0,-1 0,1 0,0 1,5 13,0-1,-1 1,0-1,-2 2,0-1,0 0,-1 0,-1 11,0-15,15 253,-15 144,-2-244,1 171,-14 597,-44-376,31-341,22-157,4-33,-2 0,0 1,-5 13,6-32,0 0,-1 0,1 0,-1 0,-1-1,1 1,-1-1,0 0,-1 0,1 0,-1-1,-1 0,1 0,-3 2,-31 19,-1-1,-1-2,-18 6,-9 5,-72 30,-2-6,-119 30,25-9,134-42,-431 167,-376 174,863-360,1 3,0 1,2 3,1 1,-23 21,39-28,2 2,0 1,2 1,0 1,2 1,0 1,2 0,1 2,-1 4,14-23,0-1,0 1,1 0,0-1,1 2,0-1,0 0,1 8,1-15,-1 0,2 1,-1-1,0 1,0-1,1 1,-1-1,1 0,0 1,0-1,0 0,0 0,0 0,0 0,0 0,1 0,-1 0,1 0,0 0,-1 0,1-1,0 1,0-1,0 0,0 1,0-1,0 0,1 0,-1 0,0 0,1-1,-1 1,0-1,1 1,-1-1,2 0,8 0,1 0,-1-1,1-1,-1 0,0 0,0-1,0-1,0 0,0-1,-1 0,0-1,10-6,24-14,-1-3,-1-2,-1-1,6-10,155-155,-202 196,257-279,180-258,190-334,-519 715,233-345,61-87,-304 461,14-6,-19 24,-57 59,-1-1,-3-1,-3-3,-2 0,6-21,69-190,21-115,-32 93,218-635,-197 565,-82 257,5-40,-15 57,-14 65,-4 22,-2 10,0 24,-2 0,-2 0,-1 0,-3 7,-1 8,-21 151,-45 352,49-294,11 39,14 684,3-433,-3 760,2-1255,2-1,2 1,3-1,3 0,16 47,-14-47,-2 0,-2 7,11 47,-16-88,1 0,1 0,1 0,1-1,10 15,15 21,12 11,28 46,-22-27,-22-39,-3 1,-1 1,-3 1,12 35,-13-16,4-1,15 26,-24-55,-2 1,4 18,-8-22,1 0,2-1,10 16,-23-48,10 16,-1 0,-1 1,-1 0,-1 0,0 4,-5-17,-1 0,0 0,0 1,-1-1,1 0,-2 1,1-1,-1 0,0 0,0 1,0-1,-1 0,0 0,0 0,-1 0,1-1,-1 1,-1-1,0 2,-19 21,-1-1,-2 0,0-2,-2-1,0-1,-5 1,7-4,-68 51,-3-4,-59 28,89-59,-2-3,-1-3,-1-3,-45 10,-143 30,-3-12,-61-2,47-31,1 0,127-6,146-15,-1-1,-1 0,0 0,0 0,1 0,-1-1,0 1,1-1,-3-1,6 2,-1 0,1 0,-1 0,1-1,-1 1,1 0,0-1,-1 1,1 0,0-1,-1 1,1 0,0-1,0 1,-1-1,1 1,0 0,0-1,0 1,-1-1,1 1,0-1,0 1,0-1,0 1,0-1,9-19,10-6,2 2,0 1,2 0,0 2,27-27,94-100,51-63,37-66,71-126,178-317,-385 560,-90 149,0-1,0 1,-1-1,-1 0,0 0,-1-1,1-6,-4 18,0-1,1 0,-1 1,0-1,0 1,0-1,0 1,-1-1,1 1,0-1,-1 1,1-1,-1 1,1-1,-1 1,0 0,0-1,0 1,1 0,-1 0,0 0,0-1,-1 1,1 0,0 0,0 0,0 1,-1-1,1 0,0 0,-1 1,1-1,-1 1,1-1,-1 1,1 0,-1-1,1 1,-1 0,1 0,-1 0,1 0,-1 0,0 1,-8 0,0 0,-1 1,1 1,0 0,0 0,-4 2,-32 15,0 2,2 1,1 3,-2 3,-170 128,165-118,-802 596,593-443,-83 91,242-180,99-101,-1 0,0-1,1 1,-1 0,0 0,0-1,0 0,-1 1,1-1,0 0,-2 1,4-2,-1 0,1 0,-1 0,1 0,-1 0,1 0,0 0,-1 0,1 0,-1-1,1 1,0 0,-1 0,1 0,-1 0,1-1,0 1,-1 0,1-1,0 1,-1 0,1 0,0-1,0 1,-1-1,-6-19,2-14,2-1,2 0,2-23,-1 16,15-1349,-15 1368,1 5,-2-1,0 1,-1-1,2 15,-1 0,1 0,-1 0,0 1,-1-1,1 0,-1 0,0 1,1-1,-1 1,-1 0,1-1,-1 1,1 0,-4-2,5 4,0 0,-1 1,1-1,0 1,-1-1,1 1,-1-1,1 1,-1 0,1-1,-1 1,1 0,-1 0,1 0,-1 1,1-1,-1 0,1 0,-1 1,1-1,-1 1,1-1,0 1,-1 0,1 0,0-1,0 1,-1 0,1 0,0 0,0 0,0 0,-1 2,-6 5,0 1,0 1,1-1,-1 2,3-4,-26 38,2 2,2 1,2 1,-12 33,26-54,1 1,1 0,2 1,1 0,1 0,2 1,0-1,3 1,0 4,1-30,-1-1,1 1,0 0,0-1,0 0,0 1,1-1,0 0,0 0,0 0,0 0,1 0,0 0,0-1,0 1,0-1,0 0,0 0,1 0,0 0,0 0,-1-1,1 0,1 0,-1 0,0 0,0-1,1 1,4 0,-1 0,1-1,-1 0,1-1,0 1,-1-1,1-1,0 0,-1 0,1-1,-1 0,1 0,-1-1,0 0,0-1,13-6,-1-2,-1 0,0-1,0-1,-2-1,1 0,-2-1,4-6,21-26,-3-2,15-27,6-17,-5-3,-4-2,-4-1,-4-3,-5-2,-5-1,-4-1,-5-2,-1-27,-12 9,-8 77,9-46,-11 94,1 0,-1 0,0 0,1-1,0 1,-1 0,1 0,0 0,0 1,0-1,1-1,-2 3,1-1,-1 1,0 0,1 0,-1 0,0-1,0 1,1 0,-1 0,0 0,1 0,-1 0,0 0,1 0,-1 0,0 0,1 0,-1 0,0 0,1 0,-1 0,0 0,1 0,-1 0,0 0,1 0,-1 0,0 0,1 1,-1-1,0 0,1 0,-1 0,0 1,0-1,1 0,-1 0,3 4,0 0,-1-1,1 1,-1 0,0 1,0-1,0 0,1 4,6 20,14 38,-22-63,0 0,0-1,0 1,1 0,-1-1,1 1,0-1,0 0,0 1,0-1,0 0,0 0,1 0,-1-1,0 1,1 0,2 0,-3-2,0 0,0 0,0 0,0-1,0 1,0-1,0 1,0-1,0 1,-1-1,1 0,0 0,0 0,-1 0,1-1,0 1,-1 0,1-1,-1 1,0-1,1 1,-1-1,0 1,0-1,0 0,0 0,12-19,-1-1,-2 1,0-2,4-14,73-218,23-119,207-823,-168 620,38-143,208-783,-293 1129,-91 334,146-509,-93 356,70-142,-97 250,-14 30,2 1,8-7,-15 37,-17 23,-1 1,0 0,1-1,-1 1,0 0,1-1,-1 1,1 0,-1 0,1 0,-1-1,1 1,-1 0,0 0,1 0,-1 0,1 0,-1 0,1 0,-1 0,1 0,-1 0,1 0,-1 0,1 0,-1 0,1 0,-1 1,1-1,-1 0,1 0,-1 0,1 1,-1-1,0 0,1 1,-1-1,0 0,1 1,-1-1,0 0,1 1,-1-1,0 1,0-1,0 1,1-1,-1 1,0-1,0 1,0-1,0 1,0-1,0 1,5 16,-2 0,0 0,-1 0,-1 0,-1 1,0 4,0 8,1 121,-6 0,-7-1,-6 0,-7-1,-7-1,-10 12,-203 747,132-499,-18-5,-39 47,152-402,2 1,2 1,-2 25,10-53,-1 0,0-1,-1 0,-4 4,-13 38,-412 1204,398-1141,6 2,-6 58,25-92,4 1,4 0,5 73,14 169,-8-291,2-1,1 0,3-1,3 6,66 174,-16-48,-42-107,42 116,-51-153,2 1,1-2,1 0,10 10,-13-20,0-1,0 0,1-2,0 1,2-2,10 8,24 18,33 25,12 3,-51-39,-21-14,2 0,1-1,-25-16,-1 0,0-1,1 1,-1 0,0-1,1 1,-1 0,1-1,-1 0,1 1,-1-1,1 0,-1 0,1 0,0 0,-1 0,1 0,-1 0,1 0,-1-1,1 1,-1-1,1 1,-1-1,1 0,-1 1,0-1,1 0,-1 0,0 0,0 0,0 0,0 0,0 0,0 0,0-1,0 1,0 0,0-1,0 1,-1 0,1-1,-1 1,1-1,-1 0,4-10,-1 1,-1-1,0 0,0 0,-1-8,-1 18,4-52,-2 0,-2 1,-3-1,-2 1,-3 0,-1 0,-8-18,14 64,1 0,-1 0,0 0,-1 1,1 0,-1-1,-1 1,1 1,-3-3,6 7,0 0,0 0,0 0,0 0,-1 0,1 0,0 0,-1 1,1-1,-1 0,1 1,-1-1,1 1,-1 0,0-1,1 1,-1 0,0 0,0 0,0 1,1-1,-1 1,0 0,1-1,-1 1,0 0,1 0,-1 0,1 0,0 0,-1 1,1-1,0 0,0 1,0-1,0 1,0-1,0 1,0 0,-5 9,1 0,0 0,1 0,0 1,1-1,0 1,1 0,1 0,-1 12,1 0,1 1,1 0,2-1,2 12,3 10,8 38,-4 0,1 65,-12 326,-3-247,2-196,-1 0,-2 0,-2 9,3-30,-1 1,-1 0,1 0,-2-1,0 0,0 0,-1 0,0-1,-1 0,-3 4,-12 12,-1-2,-2-1,0-1,-1-1,-23 13,-27 14,-51 22,-9-5,-3-5,-114 30,-13-12,-25-7,-15-10,-3-15,-12-11,-629 8,744-42,-197-26,323 15,0-3,1-4,1-4,1-3,1-3,-46-24,53 15,0-3,3-3,-20-19,-2-9,3-3,-48-56,5-9,-75-110,22-2,11-7,12-8,-59-147,67 88,15-7,-84-318,105 207,65 200,11-1,10-2,7-100,30-601,0 795,6 0,7 1,7 1,7-3,15-26,42-92,-46 155,6 1,51-79,35-34,149-184,-244 345,-37 54,0-1,1 2,1-1,-1 1,2 0,0 0,0 2,0-1,2 1,-1 0,1 1,-8 6,9-6,0 1,1 1,0 0,0 0,0 2,4-1,-15 4,0 0,0 1,-1 0,1-1,0 1,0 0,0 1,0-1,0 0,0 1,0 0,0-1,-1 1,1 0,0 1,0-1,-1 0,1 1,-1 0,1-1,-1 1,0 0,0 0,0 0,0 0,0 1,0-1,-1 1,1-1,-1 1,1-1,-1 1,0 0,0 1,3 5,-2 1,1 0,-1-1,-1 1,1 0,-2 0,0 0,0 0,0 0,-1 0,-1 0,-1 4,-5 19,-2-1,-2 0,-1 2,-13 33,0 4,-4-1,-2-1,-22 30,-9 23,-10 15,48-94,2 1,2 1,2 1,-11 37,1 2,-4-2,-36 66,42-93,-15 22,24-45,1 0,2 2,-2 6,-61 156,32-88,33-69,1 1,2 1,2-1,0 16,-1 6,-10 25,4-28,-1-5,3 2,2 0,2 10,2-13,-3-1,-2 2,2-8,1 1,-1 37,10-84,0 1,0 0,0 1,0-1,-1 0,1 1,0-1,-1 0,0 0,1 0,-1 1,0-1,0 0,0 0,-1 0,1 0,0 0,-1-1,1 1,-1 0,0-1,0 1,-1 0,-11 6,0-1,0-1,-1-1,0 0,0 0,-1-2,-1 0,-93 17,-108 6,-123-7,172-17,80-3,-1 5,-36 7,116-9,0-1,0 2,0-1,0 1,1 1,-1-1,-4 4,11-5,0 0,0 0,0 0,0 1,0-1,0 1,1 0,-1 0,1 0,0 0,0 0,0 0,0 1,0-1,1 1,-1-1,1 1,0 0,0-1,1 2,-2 11,1 1,1-1,1 0,0 0,1 0,2 2,-1 3,-1 0,0 0,-2 7,-13 146,0 39,12 258,3-433,1 0,2-1,1 1,3-1,0-1,3 0,1 0,17 33,3 7,-7-16,13 19,10 20,-4 1,-4 4,29 65,-45-119,2-1,3-2,4 3,29 46,-28-41,3-1,2-3,3-1,17 14,56 66,-114-128,3 4,-1-1,1 1,0-1,1 0,-1 0,5 2,-9-6,0-1,0 1,0-1,0 1,0-1,1 1,-1-1,0 0,0 0,0 0,0 1,0-1,0 0,0 0,1 0,-1-1,0 1,0 0,0 0,0-1,1 0,-1 1,0-1,1 0,-1-1,0 1,0 0,0 0,0 0,0-1,0 1,0-1,0 1,0-1,-1 1,1-1,0 1,-1-1,1 0,7-33,-1 0,-1 0,-1-19,-1 14,36-554,-16 162,1-40,-20-5,-6-216,1 2140,3-1349,4-1,10 38,43 187,-46-262,3-1,2-1,2-1,21 37,12 30,-29-65,2-1,9 10,43 77,-6 3,6 34,-31-72,5-2,51 74,-64-120,2-2,4-2,1-2,3-2,9 4,-46-46,1-1,0 0,1-1,0-1,1 0,0-1,0-1,1 0,-1-1,8 1,-13-5,1 1,-1-2,1 1,0-2,-1 1,1-2,0 0,-1 0,1-1,-1 0,1-1,-1 0,0-1,0 0,0-1,1-1,5-5,0 0,-1-1,0-1,-1 0,-1-1,0 0,-1-2,6-7,7-13,-2-2,-2 0,5-13,-20 38,1-1,1 1,0 0,1 1,1 0,-1 1,2 0,0 1,0 0,11-7,17-7,1 1,40-16,1 0,-45 21,1 3,32-10,-65 24,1-1,-1 0,0-1,0 1,-1-1,4-2,-8 5,1 0,-1-1,0 1,1 0,-1 0,0-1,1 1,-1 0,0-1,1 1,-1-1,0 1,0 0,0-1,1 1,-1-1,0 1,0-1,0 1,0 0,0-1,0 1,0-1,0 1,0-1,0 1,0-1,0 1,0-1,-1 0,0 0,0 0,0 0,0 1,0-1,0 0,0 0,0 1,0-1,0 0,-1 1,1-1,0 1,0 0,-1-1,0 1,-33-7,-1 1,0 2,0 2,0 1,-18 3,-6-2,-163 2,29 1,-109-15,264 8,1-2,-1-1,1-2,-25-10,39 10,0-1,1-1,0-1,1-2,0 1,1-2,-14-14,-6-10,1-2,3-2,1-1,2-2,2-1,2-2,3 0,1-3,3 0,-4-19,-19-68,6-2,-9-79,-36-298,64 375,-141-836,151 917,-5-10,-4 0,-2 0,-3 2,-6-3,5 1,18 46,-2 0,-1 0,-1 0,11 24,1 1,-1-1,0 0,0 1,0 0,0-1,0 1,0 0,0-1,0 1,0 0,-1 0,1 0,-1 0,1 0,-1 0,0 0,2 1,-1 0,0 0,1 0,-1 1,0-1,1 0,-1 0,1 0,-1 1,1-1,-1 0,0 1,1-1,-1 0,1 1,-1-1,1 1,0-1,-1 1,1-1,-1 1,1-1,0 1,0-1,-1 1,1 0,0-1,0 1,-1-1,-1 9,-1-1,1 0,1 1,-1-1,1 9,-5 156,9 29,0-27,-3 639,2-772,1-1,2 0,2 0,10 34,57 156,-3-14,-22-62,59 126,-81-223,2-2,2 0,3-3,26 31,167 189,-67-104,34 17,-137-139,1-3,2-2,29 13,-68-42,18 10,0-3,2-1,22 6,132 39,-121-41,37 8,1-4,1-5,79 3,39-8,76-11,416-11,-707 5,14 0,0-1,15-3,-38 3,0 0,1-1,-1 0,0 0,-1 0,1-1,0 0,-1-1,1 1,-1-1,0 0,3-4,-7 8,-1-1,1 0,-1 0,0-1,0 1,1 0,-1 0,0-1,0 1,0 0,-1-1,1 1,0-1,0 1,-1-1,1 0,-1 1,1-1,-1 0,0 1,0-1,0 0,0 1,0-1,0 0,0 1,0-1,-1 0,1 1,0-1,-1 0,0 1,1-1,-1 1,0-1,0 1,0 0,0-1,0 1,0 0,0-1,0 1,-1 0,1 0,-2-1,-4-3,-1 0,0 1,0 0,-1 0,1 1,-1 0,0 0,-5 0,-31-6,-1 2,1 2,-21 2,-143 5,113 0,-38-2,-135 5,204 3,-22 5,-38 6,-106-6,-99-13,202-1,67-2,0-2,-7-5,-31-3,92 12,1 1,-1 0,1 0,-1 0,1 1,-1-1,-2 2,7-1,1-1,0 0,0 1,0-1,0 1,0-1,0 1,0 0,0-1,0 1,0 0,0 0,0-1,0 1,0 0,1 0,-1 0,0 0,1 0,-1 0,0 1,1-1,0 0,-1 0,1 0,0 0,-1 1,1-1,0 0,0 0,0 0,0 1,0-1,0 0,1 0,-1 1,0-1,1 0,-1 0,1 0,-1 1,7 14,1 0,0 0,1-1,1 0,0-1,1 0,2 1,17 24,17 26,12 15,3-2,25 22,-5-13,-36-36,1-3,3-2,28 19,148 88,-178-127,0-1,24 7,-42-22,1-1,0-1,0-2,0-1,21 0,47 8,-4 8,45 18,-72-18,1-3,1-3,42 2,-56-10,-1 2,0 3,13 7,-63-18,-1 0,0 0,1 1,-1 0,0 0,0 0,0 0,0 0,-1 1,1 0,-1 0,1 0,-1 0,0 0,1 2,-4-4,1 0,-1 0,0 0,1-1,-1 1,0 0,0 0,1 0,-1 0,0 0,0 0,0 0,0 0,0 0,0 0,0-1,-1 1,1 0,0 0,0 0,-1 0,1 0,-1 0,1-1,0 1,-1 0,0 0,1-1,-1 1,1 0,-1-1,0 1,1 0,-1-1,0 1,-32 15,7-8,0-1,0-2,0 0,-1-2,0-1,-140 3,108-5,-759-1,265-2,531 3,0 0,0-2,0 0,0-2,1 0,-1-1,-19-9,-11-7,2-2,0-2,-8-9,28 14,1-1,0-1,2-1,1-2,-11-13,-57-74,4-5,-63-111,53 51,-10-15,106 185,-16-25,20 32,-1-1,0 0,1 0,-1 0,1 0,0 0,-1 0,1 0,-1 0,1 0,0 0,0 0,0 0,0 0,0 0,0 0,0 0,0 0,0 0,0 0,0 0,1 0,-1 0,0 0,1 0,0 1,0-1,0 1,0 0,-1 0,1 0,0 1,0-1,0 0,0 0,0 0,0 1,0-1,-1 0,1 1,0-1,0 1,0-1,-1 1,1-1,0 1,-1-1,2 2,22 17,0 2,-1 1,-1 1,13 17,7 8,81 80,6-6,4-6,130 86,-94-89,4-7,4-7,52 13,-83-52,80 18,-78-28,-128-42,-1 0,-1 1,0 1,0 1,-1 1,0 0,-1 1,2 2,24 27,-1 2,2 6,47 51,-40-53,1-1,2-3,2-3,2-2,22 10,-35-25,1-1,2-3,0-2,1-2,1-1,0-4,35 5,84 0,0-7,1-8,28-8,-129 2,0-4,44-11,130-40,-23 5,417-75,-413 79,-71 14,-90 20,0-3,-1-3,23-13,34-14,-83 34,-1-1,-1-2,23-17,-16 10,1 2,9-2,-15 7,31-21,8-6,-40 28,-7 5,0-2,-2-1,8-7,-26 17,-1 1,1-1,-1 0,0 0,-1-1,0 0,0 0,0 0,-1 0,0-1,0 0,-1 0,3-7,-1-9,-1 0,1-16,2-21,31-250,-20 135,15-37,-13 112,-4-1,-5-1,-2-64,-9 150,1 1,0 0,1-1,1 1,0 0,4-10,-6 23,0-1,0 1,0 0,1-1,0 1,-1 0,1 0,0 0,0 0,1 0,-1 0,1 1,-1-1,1 1,0 0,0-1,0 1,0 1,0-1,0 0,1 1,-1 0,1-1,-1 1,1 1,-1-1,1 0,-1 1,1 0,0 0,-1 0,3 0,1 2,1-1,-1 1,0 1,0-1,0 1,0 1,0-1,0 1,-1 0,0 0,0 1,0 0,0 0,1 3,14 15,-1 1,-2 0,0 2,-3-6,246 368,-187-274,-44-69,-1 1,-3 2,-2 0,-2 2,-2 0,-1 7,-7-10,-2 1,-2-1,1 50,-5 148,-5-195,1 16,-3-1,-3 0,-3 0,-3 0,-3-2,-2 1,-3-2,-3-1,-13 23,20-55,0-1,-2-1,-1 0,-18 19,-26 22,-5 0,48-51,0 0,-1-1,-1-2,0 0,-1-1,-17 7,-40 13,-33 8,105-38,-86 25,-1-4,-1-4,-1-4,-22-3,-44 8,53-5,-69-2,-537-12,340-5,-1401 3,1735 0,-1-3,1-1,-1-2,1-3,1 0,0-3,-18-8,-465-190,424 161,-87-59,-22-12,84 52,4-5,2-6,0-8,56 45,47 33,1-1,0 0,1-1,0-1,1 0,-12-13,5 0,-2 2,-1 0,0 2,-9-5,26 22,8 9,11 14,11 7,0-1,2-1,1-1,24 15,128 78,-178-115,213 121,6-10,65 17,-31-25,3-11,4-11,14-9,-55-30,1-10,94-3,118-12,55-20,-156-2,430 4,-712-2,-1-3,0-1,-1-3,0-2,0-2,-1-3,39-17,-24 7,8-3,39-9,-8 9,-1-5,-1-4,-3-4,4-7,432-263,-461 270,-19 8,-2-2,-1-2,30-30,122-138,-108 100,-75 85,0-1,-2 0,0-3,16-21,-30 43,0 0,1 0,-1 0,1 1,-1-1,1 1,0-1,0 1,0 0,2 0,-4 1,0 1,0 0,0 0,0-1,0 1,0 0,0 0,0 0,0 0,0 0,0 0,0 0,1 1,-1-1,0 0,0 1,0-1,0 0,0 1,0 0,-1-1,1 1,0-1,0 1,0 0,0 0,-1-1,1 1,0 0,-1 0,1 0,0 0,-1 0,1 0,-1 0,0 0,1 0,-1 0,0 0,5 11,-1 0,0 1,-1-1,-1 1,0-1,-1 1,0 0,-1 0,0 0,-1 0,0-1,-2 7,-1 4,-2 0,0 0,-2 0,0-1,-1 0,-6 9,2-8,-1 0,-2-1,0 0,-1-1,-1-1,0-1,-2 0,0-2,-14 9,4-6,-1-1,-1-1,-1-2,0-1,-1-2,-22 5,-9 0,0-4,-1-2,-19-2,-196 7,-668-17,468-5,339 5,-246-3,-27-19,311 9,0-5,2-4,0-5,2-4,1-5,-40-23,-62-37,6-10,-94-70,82 35,-118-108,-176-183,308 263,-16-20,-48-42,113 106,-29-42,98 88,3-4,-58-88,-33-87,-20-65,168 294,-161-306,-108-298,236 503,7-3,5-1,-5-56,-48-413,-8-40,88 598,-2 0,-3 2,-9-21,11 29,2-1,1 0,2 0,1-5,-2-13,-8-18,8 43,-1 0,-1 2,-1-1,-2 1,0 1,-2 0,-17-22,23 36,-1 1,0 0,0 0,-1 2,0-1,-1 1,0 1,0 0,-1 0,0 2,0-1,0 2,-1 0,0 0,0 2,-15-3,13 3,-1 1,1 1,-1 1,0 0,-7 2,16-1,1 0,-1 1,1 0,0 0,-1 1,1 0,0 0,1 1,-1 0,1 0,-1 1,1-1,-2 3,-9 12,0 0,1 1,1 1,1 0,0 1,2 0,1 1,-7 20,-11 37,4 0,3 4,-1 15,5 2,4 0,0 84,14 308,5-209,-5 1131,0-1374,3 0,1 0,2-1,2 1,1-2,2 1,13 27,134 318,97 152,-229-490,2-1,1-2,3 0,15 14,38 36,32 23,-55-62,3-2,1-3,3-3,44 22,43 14,103 38,-99-55,3-7,2-6,59 5,-106-34,1-5,0-5,1-5,1-6,30-6,51-5,-193 7,1 0,-1 0,0 0,1-2,-1 1,0-1,-1 0,1-1,0 0,-1 0,0-1,0 0,0 0,-1-1,0 0,0 0,0-1,-1 0,0 0,0-1,-1 0,2-2,9-19,0-1,-2 0,-2-1,0-1,4-25,12-41,-5-2,-4 0,4-76,-22 162,0 0,-1 0,-1 0,0 0,-1 0,-2-5,3 13,-1-1,-1 1,1 0,-1 0,0 0,-1 0,1 1,-1 0,0-1,0 1,-1 0,0 1,1-1,-5-1,-24-17,-2 1,0 2,-1 2,-3 1,22 10,-1 1,0 0,0 2,-2 0,8 2,-1-1,0 0,1-1,0 0,0-1,0 0,0-1,-9-6,-122-107,123 103,1 0,1-1,0-1,1-1,1 0,-7-12,13 16,0-1,2 0,0-1,1 1,0-2,1 1,2-1,-1 1,1-10,-3-45,4 0,4-44,-1 115,1-53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5:02.507"/>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5:43.719"/>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1064,'27'0,"-2"-2,1 2,-1 1,0 1,0 1,1 2,-2 0,1 1,5 4,-22-7,133 58,-119-49,0 0,-1 2,0 0,-1 1,1 3,5 5,30 28,22 12,-48-39,0 2,-2 0,24 31,70 97,-80-100,5 8,127 156,0 2,-129-161,-17-16,-1 1,-2 1,-3 2,4 12,11 23,-15-34,-3 0,-2 1,-2 1,2 20,-12-46,1-1,1 0,1 0,1 0,1-1,1-1,10 16,21 37,-3 2,-3 2,0 10,9 19,-23-57,27 59,-5 2,-4 1,-3 13,-13-31,3-2,28 57,-33-89,-1 1,6 43,19 128,-24-116,-5 2,1 73,0 6,2 11,-10 1,-8 12,-2-51,-3 137,-1-259,-2-1,-1 1,-3-1,-4 5,14-51,0-1,0 0,0 0,0 0,0 1,0-1,0 0,0 0,0 0,0 1,0-1,0 0,0 0,0 0,0 1,0-1,-1 0,1 0,0 0,0 0,0 1,0-1,0 0,0 0,-1 0,1 0,0 0,0 0,0 1,0-1,-1 0,1 0,0 0,0 0,0 0,0 0,-1 0,1 0,0 0,0 0,0 0,-1 0,1 0,0 0,0 0,0 0,-1 0,1 0,0 0,0 0,0 0,-1 0,1 0,0-1,0 1,0 0,0 0,0 0,-1 0,1 0,0 0,0-1,0 1,0 0,0 0,0 0,-11-22,-5-32,-4-31,8 29,-2 1,-13-30,10 36,2-1,3 0,1-1,1-19,-13-53,-5 1,-41-109,57 191,2-1,3 0,1 0,1-1,3-2,3-213,3 108,-4-22,0 1907,-4-1671,-3 0,-2 0,-11 29,18-83,-53 216,2-16,43-175,-2-1,-1-1,-3 2,4-8,0 0,2 1,1 1,1-1,2 2,-1 56,6-55,-6 34,5-56,-1 1,0 0,0-1,-1 0,0 0,-1 0,-5 9,-2 2,2 1,0 0,1 1,1-1,0 6,1-3,-1-1,-1 1,-2-2,-6 13,16-36,-109 196,86-149,3 1,2 0,-4 18,9-5,12-49,0 0,0 0,-1-1,-1 1,0-1,-1 0,0 0,0 0,-1-1,-1 0,0 0,-7 8,-54 42,48-44,0 0,2 2,-3 4,15-15,0 0,1 0,0 1,0 0,1 0,0 0,1 0,0 1,0 0,0-1,1 2,-12 70,0-5,-13 40,-68 184,84-271,-1 0,-2-1,-10 15,-26 52,45-83,-1-1,0 0,-1 0,0-1,-1 0,1 0,-2 0,0-1,-12 11,-2-1,-18 12,1-6,-40 19,-12 5,64-32,19-12,-1 1,1 1,0 0,0 0,0 0,1 1,0 1,-5 5,12-12,0 0,1 0,-1 1,0-1,1 0,-1 1,1-1,-1 0,1 1,-1-1,1 1,0-1,0 1,0-1,0 1,0-1,0 0,0 1,0-1,1 1,-1-1,1 1,-1-1,1 1,1 1,-1 0,1 0,0 0,1-1,-1 1,0 0,1-1,-1 0,1 1,2 0,5 3,0 1,0-2,1 1,0-2,10 4,27 5,38 4,-48-11,0 2,0 2,17 8,-7-2,1-1,4-2,-19-5,0 1,0 1,-1 2,-1 2,11 6,242 129,-262-139,-1-2,2 0,-1-1,1-1,0-1,19 1,19-2,0-2,4-3,-31 1,1 2,-1 2,31 7,105 30,-37-7,-39-13,0-3,1-5,19-3,-62-9,0 3,0 2,0 2,-1 3,28 9,12 11,-43-12,1-3,0-2,1-2,1-3,23 1,-7-3,46 11,-49-7,58 3,-72-12,-16-2,-1 2,0 1,0 2,0 1,29 10,-17 0,-11-3,1-1,0-2,1-2,15 1,67-1,1-6,12-6,28 1,739 3,-879 0,0-2,-1-1,0 0,1-1,-1-1,-1-1,1-1,-1 0,5-4,24-14,-2-2,36-28,-44 27,-2-2,3-5,-10 8,3 1,0 1,3 1,28-20,23-13,-49 34,0-3,-1-1,-2-2,18-20,-5 6,34-24,62-36,-86 61,2 2,21-9,73-49,38-30,-72 51,-57 32,-2-4,-3-2,0-4,30-26,65-69,0-1,-120 124,18-21,2 3,2 3,2 1,28-13,-20 20,-1-3,-2-3,39-34,-60 41,26-22,18-24,-20 23,-44 40,0-1,-1 0,1-3,-1 1,0 0,10-5,-12 10,-1 0,0-1,-1-1,5-7,214-324,-206 307,16-36,-9 16,5-9,16-45,-43 81,-2-1,0 0,-3 0,4-35,-3 17,22-98,-12 67,-3-1,-4 0,-2-36,-9 57,2 1,4-1,2 1,2 1,12-34,-21 93,15-48,-2-1,-3 0,0-14,-2 5,7-18,-5 27,-2 0,-1-7,-3-24,-2 25,2-1,8-26,6-20,14-57,-21 98,-2-2,-4 1,-2-1,-3-48,0 79,3 0,0 1,3-1,1-4,1-2,-1-1,0-23,-5-335,-5 215,1 162,0-1,-2 1,0-1,-2 1,0 0,-6-14,-3 0,-2 0,-1 1,-10-14,-18-29,-2-8,-4 2,-4 3,-34-37,68 91,2 0,1-2,1 0,-2-8,-20-36,26 49,1 0,-6-20,10 22,-1 0,-1 0,-2 1,-1-1,-40-57,-39-61,-108-124,149 201,3-2,-11-25,27 44,-2 2,-20-18,23 27,1-1,2-2,-19-34,2-12,-38-65,65 122,-1 1,0 0,-2 2,-8-7,-15-16,-23-34,26 31,-31-29,-34-34,56 58,-2 2,-11-6,-11-11,52 46,-2 1,-1 2,-8-6,13 12,1-1,-10-12,-30-24,-45-34,52 41,-29-18,37 36,-1 1,-2 2,-11-2,26 11,9 4,-6-3,-1 1,-1 1,1 2,-25-5,40 12,-36-6,1-1,0-3,1-2,0-2,-4-5,8 1,-1 3,0 2,-29-6,-145-25,121 23,55 13,-1 1,-28-1,28 5,1-2,-13-6,17 4,0 2,0 2,-8 1,-61 1,39 2,0-2,-28-8,-14-4,0 4,-34 5,-228 8,143 2,-2468-3,2682 0,0 1,0 1,0 1,1 0,-1 1,1 1,-7 4,-17 8,1 2,-11 8,19-12,0-2,-1 0,-19 3,12-4,2 2,-11 6,33-13,-53 26,2 2,-53 38,5-1,56-37,-11 11,44-27,2 1,0 1,1 2,-5 7,-74 100,68-84,29-42,-5 9,0-1,0 1,2 1,-3 4,9-16,0 1,0-1,0 0,0 0,0 1,0-1,1 1,-1-1,1 1,-1-1,1 0,0 1,0-1,0 1,1-1,-1 1,1-1,-1 1,1-1,0 0,0 1,0-1,0 0,0 0,0 1,1-1,-1 0,1 0,1 1,2 1,0-1,0 0,0 0,1-1,0 1,-1-1,1 0,0-1,0 1,0-1,3 0,73 3,-55-3,145 0,-1-7,148-25,-168 10,360-59,44-16,-378 73,0 9,32 6,1927 13,-1182-5,-869 0,0 4,-1 3,0 4,0 3,-1 5,21 9,-93-25,-1 1,0 0,0 1,-1 0,8 5,-15-9,0 0,0 1,0-1,0 1,0 0,-1 0,1-1,0 1,-1 0,1 0,-1 1,0-1,0 0,0 0,0 1,0-1,0 0,-1 1,1-1,-1 1,1-1,-1 1,0-1,0 1,0-1,-1 1,1 0,-2 3,0 1,-1-1,1 0,-1 0,-1 0,1-1,-1 1,0-1,-3 4,-48 48,52-54,-44 39,-2-2,-2-3,-1-1,-7 0,-68 35,-32 8,37-25,-1-6,-3-5,-125 25,74-32,-1-8,-117 1,-334 28,334-24,-36-12,-297-12,-445-12,1007 7,0 2,-45 11,32-5,-45 1,84-11,19 0,1 0,0-2,-1-1,-17-2,38 2,1 1,-1 0,0 0,0 0,0 0,0 0,1 0,-1-1,0 1,0 0,0 0,0 0,1 0,-1-1,0 1,0 0,0 0,0 0,0-1,0 1,0 0,0 0,0 0,0-1,0 1,0 0,0 0,0-1,0 1,0 0,0 0,0-1,0 1,0 0,0 0,0 0,0-1,0 1,0 0,0 0,-1 0,1-1,0 1,0 0,0 0,0 0,0 0,-1 0,1-1,0 1,0 0,0 0,-1 0,1 0,0 0,0 0,-1 0,1 0,0 0,0 0,0-1,-1 1,1 0,0 0,0 1,-1-1,1 0,0 0,0 0,-1 0,11-6,1 0,-1 1,1 0,-1 1,1 0,1 1,-1 0,11-1,-10 1,101-18,113-7,-151 20,133-11,0 9,1 9,0 8,-1 11,120 27,-93 5,188 67,218 108,-264-74,-7 16,-8 17,16 28,-211-108,-3 6,-1 12,-62-40,-3 5,-5 3,49 64,10 35,-9 7,25 58,-94-127,-5 4,-6 2,-6 3,-6 3,4 36,13 88,-11 2,3 110,-25-119,136 821,-143-959,5-1,5-2,13 19,-46-120,2 0,0-1,0 0,4 4,-10-15,1 1,-1-1,1 0,-1 0,1 0,0 0,0 0,0 0,0-1,0 1,0 0,0-1,1 0,-1 0,1 1,-1-1,1-1,-1 1,1 0,-1-1,1 1,0-1,-1 0,1 0,0 0,1 0,0-2,0 1,0-1,-1-1,1 1,-1 0,1-1,-1 0,0 0,0 0,0 0,-1 0,1-1,-1 1,1-1,-1 1,0-1,0 0,9-19,-2 0,5-14,8-34,-3-2,-3 0,-4-1,-1-16,14-304,-20-462,-13 717,-6 0,-6 1,-6 2,-5 0,-7 2,-6 2,-5 2,-6 2,-5 2,-6 3,-33-40,38 67,-18-27,-5 3,-10-3,79 105,-57-68,-77-70,59 73,-139-133,-285-274,277 294,129 111,3-4,4-7,24 17,3-3,5-4,-22-38,67 89,2-2,2-1,1 0,2-1,2-1,1-1,2 0,2-1,2 0,1-8,6 40,0-1,1 1,0 0,1 0,0 0,0-1,1 1,1 0,0 1,0-1,1-1,0 4,0-1,0 1,1 0,0 0,1 1,-1-1,1 1,1 0,-1 1,1 0,0 0,0 0,4-1,12-7,0 2,1 1,1 1,-1 1,1 1,1 2,19-3,-4 4,0 1,0 2,0 2,25 4,-49-2,-1 0,0 1,0 1,-1 0,1 2,-1-1,-1 2,14 8,9 9,0 1,21 22,28 30,-4 4,15 23,143 185,-70-81,553 606,-578-662,80 113,-164-184,-4 2,-3 3,-4 2,16 47,5 38,-8 3,14 80,73 373,-99-400,-28-105,5 111,-6-39,-1 8,-10-80,-10-109,2 0,0 0,1 0,0 0,1 0,1-1,6 11,-10-23,-1 1,1 0,1-1,-1 1,0-1,1 0,-1 0,1 0,0 0,0 0,1 0,-1-1,0 0,1 1,-1-1,1-1,0 1,0 0,0-1,0 0,0 0,0 0,0 0,0-1,0 0,0 1,0-2,0 1,0 0,0-1,1 0,1 0,0-1,-1 0,1-1,0 0,-1 0,1 0,-1-1,0 0,0 1,-1-2,1 1,-1-1,1 0,10-14,-1 0,7-12,-12 16,25-39,-3-2,-3-1,-1-2,-4 0,-2-2,9-44,-10 12,-4 0,-4-1,-4 0,-5-23,-2 70,1-81,-9-62,3 149,-1 0,-3 1,-1 0,-1 0,-3 1,-13-28,-9-5,-3 2,-3 2,-43-54,-208-304,190 272,-139-229,87 133,115 193,-3 1,-2 3,-16-14,-154-143,97 97,-96-87,54 52,-118-142,229 229,1-3,-26-51,-70-148,62 98,-56-164,131 311,-9-27,-1 2,-3 0,-1 1,-22-33,41 73,0 1,0-1,0 1,0 0,0-1,0 1,0 0,0 0,-1 0,1 0,0 0,-1 0,1 0,-1 0,1 0,-1 1,1-1,-2 0,3 1,0 1,-1-1,1 0,0 0,-1 0,1 0,0 0,0 1,-1-1,1 0,0 0,0 1,0-1,-1 0,1 0,0 1,0-1,0 0,0 0,-1 1,1-1,0 0,0 1,0-1,0 0,0 1,0-1,0 0,0 1,0-1,0 0,0 0,4 24,7 3,1 0,1 0,2-2,0 0,6 6,-20-30,240 326,-43-67,-25 2,15 51,130 287,-195-340,-12 5,-12 5,-11 3,14 113,-67-202,-8 1,-7 22,10 336,-28-1,-2-423,-2 43,-10 49,5-153,-2-1,-2 1,-4-2,-1 0,-11 20,-2-7,-4-2,-37 56,-91 119,28-68,-7-5,-7-6,-7-7,-77 54,64-72,-6-7,-6-8,-80 39,-44 9,134-80,-216 115,-90 19,138-89,-205 90,468-192,-74 22,128-51,20-5,0 0,0 0,0 0,0 0,-1 0,1 0,0 0,0 0,0 0,0 0,0 0,-1 0,1 0,0 0,0 0,0 0,0 0,0 0,-1 0,1 0,0 0,0 0,0 0,0 0,0-1,0 1,-1 0,1 0,0 0,0 0,0 0,0 0,0 0,0-1,0 1,0 0,0 0,0 0,0 0,0 0,0-1,-1 1,1 0,0 0,0 0,0 0,0 0,0-1,1 1,22-32,-15 22,274-328,1172-1398,-681 775,-426 481,1-51,30-116,-11-55,-313 596,-6-2,13-47,-57 143,1-1,-1-1,0 1,-1-1,-1 0,0 0,-2 11,1 0,-1 0,0 0,0 0,-1 0,1 0,0 0,-1 1,0-1,0 0,0 0,0 1,0-1,0 0,-1 1,1-1,-1 1,0 0,0-1,0 1,0 0,0 0,0 0,0 1,-1-1,-1 0,-2-1,1 0,-1 1,0 0,-1 0,1 1,0 0,0 0,-1 0,1 1,-1 0,0 0,-9 1,-1 1,1 1,0 0,-5 3,-30 9,1 3,1 2,-45 25,-11 15,-26 22,-141 113,-129 126,-251 274,603-547,-274 277,7 23,-279 358,-552 739,806-968,262-353,6 3,-51 123,117-235,1 0,0 1,-2 11,8-27,0 1,0-1,0 0,0 0,0 0,0 0,-1 0,1 1,0-1,0 0,0 0,0 0,0 0,0 1,0-1,0 0,0 0,0 0,0 0,0 1,0-1,0 0,0 0,0 0,0 0,0 1,0-1,1 0,-1 0,0 0,0 0,0 0,0 1,0-1,0 0,0 0,1 0,-1 0,0 0,0 0,0 0,0 0,0 1,1-1,-1 0,0 0,0 0,0 0,0 0,1 0,-1 0,0 0,0 0,0 0,0 0,1 0,-1 0,0 0,0 0,0 0,0 0,1 0,-1-1,18-17,15-29,10-22,77-134,83-141,557-963,-727 1248,562-1012,-33-5,-398 740,-38 68,-91 192,12-24,-4-1,23-86,-64 179,2-5,0 0,-1 0,-1 0,1-11,-3 21,0 1,0-1,0 1,0-1,0 1,-1-1,1 1,-1-1,1 1,-1-1,0 1,0 0,0-1,0 1,-1 0,1 0,-1 0,1 0,-1 0,0 0,1 0,-1 0,0 1,0-1,0 1,-1 0,0-1,-5-1,-1 0,1 1,-1 0,1 0,-1 1,0 0,0 1,0 0,1 0,-4 1,-13 2,1 1,0 1,-5 2,-6 4,0 2,0 1,2 2,0 1,0 2,-8 8,-26 20,2 4,-20 23,21-13,2 3,-20 32,-101 142,133-170,-453 652,336-450,-98 225,73-77,-4 65,99-207,12 4,-10 102,76-279,4 0,1 44,14-147,0 3,1-8,3-11,78-317,-12 24,16-84,35-280,-30-5,-30-3,-25-256,-36 892,-6-267,2 264,-2 0,-2 0,-2 0,-3 1,-4-8,13 44,0 0,0 0,-1 0,-1 1,0 0,0 0,-1 0,0 1,-1 0,0 1,0-1,-1 2,0-1,0 1,-1 0,0 1,0 0,-1 1,1 0,-1 1,0 0,-1 1,1 0,0 0,-1 1,0 1,-3 0,3-1,-1 2,1-1,-1 1,0 1,1 1,-1-1,1 2,-6 1,11-1,-1 0,0 0,1 1,0-1,0 2,0-1,0 1,1 0,0 0,0 1,0 0,1 0,-5 7,-10 17,2 1,0 0,3 2,0 0,-5 22,-48 178,68-231,-34 147,6 2,-6 124,17 8,13 21,4-138,8 404,-5-509,3-1,4 12,-7-53,1-1,1 1,1-2,0 1,2 0,0-1,0-1,2 1,3 3,-8-14,0 0,0 0,1 0,-1-1,1 0,0-1,1 1,-1-1,1 0,0-1,0 1,0-1,1-1,-1 1,3-1,-6-1,1 0,-1 0,1-1,0 0,-1 0,1 0,0-1,-1 1,1-1,-1 0,1 0,-1-1,1 1,-1-1,0 0,0 0,0 0,0-1,0 0,0 1,-1-1,1-1,-1 1,0 0,1-2,3-4,0-1,-1-1,0 1,-1-1,0 0,-1 0,0 0,-1-1,2-8,1-18,-1-1,-1-12,-3 34,10-304,-16-52,1 138,2 172,-2 0,-2 0,-4 0,-2 1,-3 1,-12-29,13 50,-3 1,-1 1,-1 0,-3 1,-1 1,-1 2,-2 0,-1 1,-32-28,26 34,-1 1,-1 2,-1 1,-1 2,-5 0,14 6,-32-14,-2 2,0 4,-27-6,82 27,0-1,-1 2,0-1,1 1,-1 0,0 0,0 1,0 0,-3 1,7-1,1 1,0 0,-1 1,1-1,0 0,0 1,0 0,0 0,0 0,0 0,0 0,1 0,-1 1,1-1,-1 1,1 0,0 0,0 0,1 0,-1 0,-1 3,-2 7,0 0,1 0,1 0,0 1,0-1,2 1,0 0,0 0,1 0,1-1,0 1,1 0,0-1,1 1,1-1,3 7,2 6,1-1,1 0,1-1,2 0,0-1,2 0,0-2,2 1,14 12,2-1,1-2,1-1,1-2,2-2,1-1,1-2,8 1,46 19,0-5,3-4,22 1,54 8,2-7,167 11,-79-27,173-12,-308-12,110-18,-211 19,-1-2,0-1,0-1,-1-2,11-5,-24 8,-1 0,0-1,-1 0,1-1,-1-1,-1 1,0-2,0 0,-1 0,0 0,4-8,10-18,-2-1,-2-1,-2 0,-1-1,-2-1,-1-1,-2 0,-3 0,2-19,5-68,-6 0,-5-61,-4 140,-1 0,-3 0,-1 1,-3-2,5 35,-1 1,0-1,0 1,-2 0,0 1,0-1,-1 1,-1 0,0 1,-1 0,0 0,-1 1,0 0,-1 1,-5-4,1 4,1 1,-2 0,1 1,-1 1,-1 0,1 1,-1 1,0 0,-11 0,-18-2,-1 2,1 2,-5 2,-8 3,1 2,0 2,0 3,1 3,0 2,1 3,1 2,-44 22,17-2,3 4,1 3,2 3,3 4,-27 27,64-49,1 2,2 1,2 1,0 2,3 1,1 1,-2 8,16-23,0 1,2 0,0 1,2 0,1 1,1 0,2 0,0 0,2 1,1 0,1-1,3 26,-1-40,0 0,2 0,0 0,0 0,1-1,5 12,-5-16,0-1,0-1,0 1,1-1,0 1,0-1,0-1,1 1,0-1,0 0,0 0,4 1,9 5,2-1,-1-2,1 1,1-2,-1-1,1-1,0-1,14 1,46 3,56-4,-112-3,22-1,0-1,0-3,-1-2,28-7,-49 7,0-2,-1 0,0-1,-1-2,0-1,0 0,-2-2,1-1,0-1,7-10,-1-2,-1 0,-2-2,-1-1,-1-1,-1-1,-3-1,0-1,-2-1,-2 0,0-4,12-40,-2-2,-5-1,-3-1,4-56,-12 63,-3 0,-4 0,-4-13,0 74,0-1,-2 0,0 1,-1-1,0 1,-2 0,0 0,0 1,-2 0,-7-13,2 10,0 1,-1 0,0 1,-2 1,0 0,0 1,-1 0,-5-1,-37-22,-1 2,-3 2,0 4,-2 2,-1 3,-65-15,-13 6,-1 6,-118-5,69 15,-118 7,245 12,0 2,1 3,-1 3,2 3,0 3,-32 14,76-23,1 1,0 1,1 1,0 1,0 0,-3 5,15-11,0 1,1 0,0 1,0-1,0 1,0 0,1 0,1 1,-1 0,1 0,0 0,1 0,0 1,0-1,1 1,0 1,-1 20,1 0,2 0,1-1,4 28,-2-31,-2-9,1 1,1-1,1 0,0-1,2 2,-3-9,0-1,1 0,1 0,-1 0,1-1,1 0,-1 0,1 0,0 0,1-1,0 0,13 9,0-1,1-1,1-1,0-1,1-1,0-1,0-1,1-1,0-1,7 1,46 6,1-4,48-1,-81-5,0-3,28-4,-57 2,-1 0,0-1,1-1,-1 0,0-1,-1-1,1 0,-1-1,3-3,1-2,0-2,0 0,-2 0,0-2,0 0,-2-1,0 0,-1-1,-1-1,6-10,-3 0,-1 0,-2-1,-1 0,-1-1,-1 0,3-30,-9 47,-2-1,1 1,-2 0,0-1,-1 1,0 0,-3-7,2 11,0 1,-1 0,-1-1,0 1,0 0,0 1,-1-1,-1 1,1 0,-1 0,-3-2,-6-5,0 1,-2 0,0 2,0-1,-1 2,-1 0,0 2,0 0,-1 1,-7-2,-30-8,-1 3,0 2,-7 2,-30-2,0 4,-1 4,-92 7,167-1,0 1,1 1,-1 1,1 1,-15 6,28-9,-1 1,1 0,1 1,-1 0,0 0,1 0,0 1,0 0,0 0,1 0,0 1,0 0,0 0,0 0,1 0,-3 7,2 0,0 0,1 0,0 0,2 1,-1-1,1 1,1 9,0 27,3 24,0-44,2 49,4 0,8 26,-6-57,2 0,2 0,2-2,8 17,-13-40,1-1,1 0,13 16,-19-28,0-1,1 0,0-1,0 0,1 0,0 0,0-2,1 1,2 0,-11-6,0 0,0-1,0 1,1-1,-1 1,0-1,0 1,1-1,-1 0,0 0,1 0,-1 0,0 0,1 0,-1 0,0 0,1 0,-1 0,0-1,0 1,1-1,-1 1,0-1,0 1,0-1,0 0,1 0,1-2,-1 1,0-1,0 0,0 0,0 0,0 0,-1 0,1 0,-1-1,1-1,3-12,-1-1,-1 1,0-1,-1 0,-1 0,-1 0,0 0,-2 0,-1-5,-4-27,-3-1,-11-31,16 65,0 1,-1-1,-1 1,0 1,-2-1,1 1,-2 0,0 1,0 0,-2 1,1 0,-2 1,0 0,0 1,-1 1,0 0,-1 0,0 2,0 0,-1 0,0 2,-1 0,-11-2,1 1,0 1,0 1,-1 2,-15 0,34 3,0 0,1 0,-1 1,1 0,-1 0,1 1,0 1,0-1,-1 1,1 0,1 1,-1 0,1 0,-1 1,1-1,-5 6,1 3,0 0,1 1,1 0,0 0,1 1,0 0,1 0,1 1,-4 14,-7 32,-9 58,10-22,5 1,3 0,6 97,7-125,2 1,4-1,2-1,4 0,14 33,9 10,5-1,52 90,-11-29,12 52,17 35,78 118,-182-357,-1 0,-2 1,3 9,-3-11,-5-52,-7-490,-47-281,-129-511,153 1162,-126-683,78 513,73 367,9 3556,-9-2206,4-1014,-5 435,-2-689,-6 0,-21 94,29-205,-1-1,-1 0,0 1,-1-2,-1 1,0-1,-1 0,0 0,-1-1,-1 0,0-1,-1 0,0 0,-6 3,-62 65,51-50,-1-1,-1-1,-1-1,-2-2,-28 16,49-34,-1-2,0 1,-1-2,1 1,-1-2,0 0,-4 0,14-2,-1 0,0-1,1 1,-1-1,1 0,-1 0,0-1,1 0,-1 1,1-1,-1-1,1 1,-1-1,1 1,0-1,0-1,0 1,0 0,0-1,1 0,-1 0,1 0,-2-2,2 0,0 0,0-1,0 1,1-1,0 1,0-1,1 0,0 0,0 0,0 0,1 0,-1 0,1 0,1-14,1 0,0 0,4-12,8-27,2 0,3 1,19-39,91-171,178-285,21 14,-322 528,464-702,-405 623,4 2,3 4,5 2,35-26,-76 77,2 1,1 2,0 2,3 2,0 1,1 2,1 2,0 2,2 2,0 2,22-2,26 1,1 5,0 4,0 5,28 5,128 17,-2 12,99 24,217 27,-191-60,236-21,-587-4,5 0,0-1,-1-2,7-1,-27 2,1 1,-1-1,0 0,1-1,-1 0,0 0,-1-1,1 0,0 0,-1 0,0-1,0 0,5-5,1-6,0 0,-1-1,-1 0,0-1,-2 0,0 0,5-19,6-23,8-57,-11 34,-4-1,-4 0,-4-1,-3-23,-3 81,0 0,-2 0,-1 1,-1 0,-1 0,-1 0,-2 1,0 1,-3-3,-3-3,-2 0,-2 1,0 0,-2 2,-1 1,-18-16,-1 5,-1 1,-2 2,-2 3,0 1,-2 3,-1 1,-2 3,-33-9,4 6,-1 4,-49-6,-169-17,165 27,72 11,30 4,0-2,-21-5,44 8,0-1,0-1,1 0,-1 0,1 0,0-1,1-1,-1 0,1 0,-6-5,10 6,-1-1,0 0,1 0,0 0,1-1,-1 0,1 1,1-1,-1 0,1 0,0 0,1-1,-1-4,-2-19,2-1,1-20,1 24,-1-18,3 1,1-1,3 0,1 1,14-44,-13 63,1 0,1 1,1 0,2 0,0 1,1 1,2 0,0 1,2 1,16-17,28-17,1 2,3 3,2 3,1 3,3 3,1 3,2 3,64-19,-42 23,0 4,2 4,1 4,0 5,1 4,0 5,0 4,-53 3,-24-1,-1 0,1-1,0-2,7-1,-25 2,0 0,0 0,-1-1,1 0,0 0,-1 0,0-1,1 0,-1 0,0 0,-1-1,1 1,0-1,-1 0,0-1,0 1,0-1,-1 1,2-3,12-24,-2 0,0-1,-3-1,0 0,-2-1,-2 0,-1-1,-1-1,3-47,-4 0,-5-71,0 144,-1 0,1-1,1 1,0-1,0 1,1-2,-1 9,0-1,0 1,0 0,0 0,1 0,-1 0,1 0,0 0,0 0,0 1,0-1,1 1,-1-1,1 1,-1 0,1 0,0 0,2-1,3 0,1-1,1 1,-1 0,0 1,1 0,-1 1,1 0,-1 0,1 1,-1 0,1 1,0 0,-1 1,1 0,-1 0,0 1,0 0,4 2,19 8,-1 1,0 2,-1 1,18 14,43 33,-3 5,-3 3,20 27,13 23,85 115,-167-189,-2 1,-2 1,-2 2,-2 1,-3 1,-2 1,-3 2,-2 0,3 24,20 114,-9 2,1 116,-4 411,-28-692,0 378,-7-227,-14 48,-13-7,-10-2,-23 47,-143 432,65-267,-18-7,-30 15,170-394,-341 702,231-495,-10-6,-99 123,91-166,-87 84,177-223,-3-3,-2-4,-3-2,-3-3,-2-3,-4-2,-41 14,-3-4,-3-6,-2-5,-1-6,-3-6,-21 0,28-14,-1-6,-1-4,-12-6,-376-8,475 1,2-1,2 2,-1-3,1-1,-32-6,57 7,0 0,1-1,-1 1,1-2,0 1,0-1,0 0,0-1,1 0,0 0,0-1,0 1,1-2,-1 1,1-1,1 0,-3-4,-1-5,1 0,1 0,1-1,0 0,1 0,1 0,1-1,0 0,1-1,-2-48,2-54,3 85,-1-72,5 0,5 0,23-102,28-28,87-220,127-211,-226 561,5 1,5 4,4 2,4 2,49-51,72-53,181-150,-209 218,58-31,-46 37,403-274,-554 388,1 1,0 0,1 2,1 1,0 1,0 0,14-1,-35 10,0 0,1 0,-1 1,0-1,0 1,1 0,-1 0,0 0,1 1,-1-1,0 1,0 0,0 0,1 0,-1 0,0 0,0 1,-1-1,1 1,0 0,0 0,-1 0,1 0,-1 0,0 1,1-1,-1 1,0 0,-1-1,1 1,0 0,-1 0,0 0,1 0,-1 0,0 0,-1 1,1-1,0 1,1 9,0 0,-1 0,-1 0,0 0,0 0,-2 0,1 0,-2 0,-2 8,-8 23,-2-1,-1 0,-16 25,-72 118,101-181,-100 158,-57 64,-132 146,127-175,-53 67,-16 6,204-226,25-27,5-17,0-1,1 0,-1 0,0 0,0 1,0-1,1 0,-1 0,0 0,1 0,-1 1,0-1,0 0,1 0,-1 0,0 0,0 0,1 0,-1 0,0 0,1 0,-1 0,0 0,1 0,-1 0,0 0,0 0,1 0,-1-1,0 1,0 0,1 0,-1 0,0 0,0 0,1-1,-1 1,7-4,0-1,-1 1,0-1,1 0,-2-1,1 0,105-120,60-87,680-1006,-634 874,-16-10,33-109,-37 13,62-134,-196 450,46-90,-85 184,0 1,3 1,1 2,11-10,-35 42,0 0,1 0,0 0,-1 0,1 1,1 0,-1 0,1 0,0 1,-1 0,1 0,5-1,-10 4,1 0,-1 0,1 0,-1 0,1 0,-1 0,0 1,1-1,-1 1,0-1,1 1,-1-1,0 1,1 0,-1 0,0-1,0 1,0 0,0 0,0 0,0 0,0 0,0 1,0-1,-1 0,1 0,0 1,-1-1,1 0,-1 1,1-1,-1 0,0 1,1 0,1 9,1 0,-1 0,-1 0,0 3,-1-9,3 43,-3 0,-2-1,-2 1,-2-1,-3 0,-3 9,-30 136,12-46,-6-2,-26 56,-40 101,80-222,3 1,-5 69,17-81,-3-1,-3-1,-2 0,-17 40,-63 122,50-123,20-52,-2-1,-2-1,-2-1,-2-2,-39 43,16-28,-4-3,-2-2,-55 39,40-43,-3-3,-17 5,17-10,-64 41,-110 87,185-124,33-25,-33 29,-171 148,134-118,58-48,1 2,2 2,-2 7,-31 38,5 4,-44 69,96-125,0 1,2 2,-3 9,16-30,0 1,1 0,1 0,0 1,1-1,1 1,1 0,0-1,1 2,0-13,0 0,1-1,-1 1,1-1,0 1,1-1,-1 1,1-1,0 0,0 1,0-1,0 0,1-1,0 1,-1 0,2-1,-1 1,0-1,1 0,-1 0,1 0,0-1,0 1,0-1,0 0,0 0,1-1,-1 1,0-1,5 1,14 2,0 0,0-2,0-1,0 0,17-3,-21 1,26-1,51-1,30-7,-93 5,0-1,0-2,0-1,-1-2,19-8,158-83,54-43,71-37,-267 144,-1-4,-3-2,18-18,89-62,-84 69,113-78,-164 103,-1-1,-1-1,16-23,-6 9,118-142,-46 52,203-245,-263 301,15-36,-16 27,30-58,-33 56,12-9,-22 34,13-32,-42 77,-11 18,12-30,-13 32,1 0,-1-1,0 1,0-1,-1 1,1-1,0 1,0 0,-1-1,1 1,-1-1,1 1,-1 0,1-1,-1 1,0 0,0 0,0 0,0 0,1 0,-2-1,1 1,0 1,-1-2,-3-2,-1 1,1 0,-1 0,0 0,0 1,-1 0,1 0,0 0,-1 1,-66-10,-12 5,0 4,0 3,0 5,0 3,1 3,-55 17,-113 40,-121 54,213-68,-717 222,-584 149,347-118,599-160,435-124,2 4,1 2,1 5,2 2,2 3,-8 10,-22 6,59-33,-39 26,69-39,-1-1,0 0,-1-1,0-1,0 0,-1-1,1-1,-1 0,0-1,-10 1,10-3,-3-1,1 2,0 0,1 1,-1 1,1 0,-1 1,-1 2,-57 34,26-14,-26 9,46-23,1 2,0 1,1 1,2 2,-1 0,19-12,-1-1,1 1,1 0,0 1,0 0,0 0,1 0,1 1,-1 0,2 0,-1 0,2 1,-1 1,2-5,0 0,1 0,0 0,0 0,1 0,0 1,0-1,1 0,-1 0,2 0,-1 0,1 0,0 0,0 0,1 0,0-1,0 1,1-1,0 0,3 5,7 5,1-1,0 0,1-1,1-1,0 0,0-1,1-1,18 8,12 3,0-2,1-2,4-2,62 16,0-6,2-4,32-3,30-4,147-9,794-11,-1101 5,4 0,-1-1,1-1,-1-1,0-1,0 0,-1-2,1-1,-1-1,1-1,-5 0,-1 0,0 0,0-2,-1 0,-1-1,0 0,0-1,-1-1,-1 0,0-1,-1-1,37-58,-3-3,-4-1,-3-3,-3 0,20-79,-50 145,0-1,-1-1,-1 1,0-1,-1 1,0-11,-2 23,-1 0,1 1,0-1,-1 0,0 1,0-1,0 1,0-1,-1 1,1-1,-1 1,0 0,0 0,0 0,0 0,-1 0,1 0,-1 0,0 1,1-1,-1 1,0 0,-1 0,1 0,0 1,-1-1,1 1,0-1,-1 1,0 0,-1 0,-6-1,0 1,1 1,-1 0,0 0,1 1,-1 0,1 0,-1 2,1-1,0 1,0 1,0 0,0 0,1 1,-6 3,-25 15,2 3,-35 28,63-46,-98 82,-42 49,53-45,-69 46,51-57,-3-5,-4-5,-5-5,72-42,-1-3,-2-3,0-1,-1-4,0-2,-1-3,-32 1,-99 1,-138-11,250-3,-660 0,508 2,224 0,-5 0,0 0,1 0,-1 1,1 1,0 0,-1 0,-3 2,14-4,0 1,0-1,0 0,0 1,-1-1,1 0,0 1,0 0,0-1,0 1,0-1,0 1,0 0,1 0,-1 0,0-1,0 1,0 0,1 0,-1 0,1 0,-1 0,1 0,-1 1,1-1,-1 0,1 0,0 0,0 0,0 0,-1 1,1-1,0 0,0 0,1 0,-1 1,0-1,0 0,1 0,-1 0,0 0,1 0,-1 0,1 0,-1 0,2 1,2 4,1 0,0-1,0 0,0 0,1 0,-1 0,6 2,115 76,4-6,3-5,60 19,90 14,-80-33,261 93,-377-141,1-3,1-4,1-4,40-1,449-10,-284-6,-239 4,1-2,-1-2,0-3,0-2,0-3,10-5,42-14,2 4,22 2,-6 1,57-21,-74 11,24-8,3 5,99-11,-186 43,-31 4,0-1,0-1,-1 0,1-1,6-3,-19 4,1 1,-1 0,0-1,0 0,0 0,-1-1,1 0,-1 1,0-1,0-1,0 1,0-1,-1 1,1-1,-1 0,-1 0,1 0,1-6,6-17,-2 0,-2 0,0-1,-2-4,56-519,-32-6,-27 515,10-654,-13 641,-2 1,-3-1,-2 1,-4-4,7 36,-1 1,-1 0,-1 0,-1 1,0 0,-2 1,-1 0,0 1,-1 0,-1 1,-4-2,-13-10,-1 1,-2 1,-28-16,-25-10,-5 2,-65-24,44 23,54 25,-1 2,-1 3,49 18,0-1,1 0,0-1,1-1,0 0,0 0,0-1,1-1,1 1,-1-2,2 1,-1-1,2 0,-1-1,1 0,1 0,-3-8,-10-29,1-1,3 0,-9-48,24 95,-70-311,46 191,13 63,-6-19,11 58,-1 1,-1-1,-1 1,0 1,-9-13,-14-16,-2 2,-2 1,-16-14,-127-119,23 25,5-3,-67-47,-561-413,407 331,266 195,4-4,-30-43,75 69,-18-32,29 37,-29-46,53 73,-2 1,-1 1,-2 1,-2 1,-24-20,-8 0,-27-33,65 61,2-1,1-1,0-1,3-1,-3-5,-64-145,12 23,52 117,6 13,1-1,2 0,0-1,0-5,10 30,0-1,1 0,-1 0,1 0,-1 1,1-1,0 0,0 0,1 0,-1 0,0 0,1 0,0 1,-1-1,2-1,-1 2,0 0,1 0,-1 1,1-1,-1 0,1 1,0-1,0 1,0 0,0-1,0 1,0 0,0 0,0 0,0 1,0-1,1 0,-1 1,0-1,0 1,2 0,9-1,0 0,1 2,-1-1,0 2,1 0,-1 0,5 3,41 11,-1 2,12 9,188 84,156 78,684 293,-205-150,8-23,-636-220,-16-7,150 52,-221-67,31 24,20 33,-81-41,-114-64,-1 2,-1 2,-1 0,-1 2,-2 2,4 4,38 47,38 56,-57-64,-4 3,-2 2,-4 2,11 33,120 330,-154-390,350 981,-330-918,-16-42,3-1,3-2,10 14,-1-7,8 29,21 45,-42-99,-3 1,-2 1,11 49,-21-71,0 0,9 17,-14-38,0-1,0 1,0-1,1-1,1 1,-1-1,1 0,1 0,-1 0,7 4,-12-10,1 1,0-1,0 0,0 0,0 0,0 0,0 0,0 0,0 0,0 0,0-1,1 1,-1-1,0 0,0 0,1 1,-1-1,0-1,0 1,1 0,-1-1,0 1,0-1,0 1,1-1,-1 0,0 0,0 0,0 0,0-1,-1 1,1 0,0-1,-1 1,1-1,0 0,-1 1,0-1,1 0,0-2,6-8,-1-1,-1-1,0 1,0-1,2-12,-4 14,6-17,-1 0,-2-1,-1 0,-1 0,-2-1,0-4,-3 33,0-1,0 1,0 0,-1-1,1 1,-1-1,1 1,-1 0,0-1,0 1,-1-2,2 4,0-1,-1 1,1-1,-1 1,1-1,-1 1,1-1,-1 1,1-1,-1 1,1 0,-1-1,0 1,1 0,-1 0,0-1,1 1,-1 0,0 0,1 0,-1 0,0 0,1 0,-1 0,0 0,1 0,-4 1,-1 1,2 0,-1 0,0 0,0 0,1 0,-1 1,1-1,-1 1,1 0,-2 3,-38 41,3 1,2 2,-19 34,-44 59,14-34,-94 128,104-130,-5-3,-59 56,79-98,-2-2,-3-3,-3-3,-32 17,-53 33,65-40,-4-5,-16 4,83-49,-367 199,-444 316,757-478,-2-5,-87 36,-19 9,157-74,-412 227,364-200,-83 31,48-23,-52 17,8-3,84-33,0-3,-2-3,-1-4,-1-3,-53 5,66-18,-31-3,45-3,0 3,0 2,0 2,-17 4,0-2,-1-4,-39-2,74-1,-1 0,2 3,-29 7,23-4,-1-2,-30 2,-451-5,270-7,112 5,2 0,-24-8,140 4,-1-2,1-1,-1 0,2-2,-1 0,1-2,0 0,-6-5,-26-16,2-2,-25-22,-101-59,91 56,43 30,-28-24,54 37,5 6,1-1,0 0,1-1,0 0,1 0,-6-8,15 17,-1 0,0-1,1 1,-1 0,1 0,-1 0,1 0,0 0,-1-1,1 1,0 0,0 0,0-1,0 1,0 0,0 0,0-1,1 1,-1 1,0-1,0 0,1 1,-1-1,1 1,-1-1,0 1,1-1,-1 1,1-1,0 1,-1-1,1 1,-1 0,1-1,-1 1,1 0,0 0,-1-1,1 1,0 0,3-1,-1 1,0 0,1 0,-1 0,0 0,1 0,-1 1,0 0,1-1,-1 1,0 0,0 1,48 21,-2 2,0 2,47 25,85 39,57 45,-147-87,1-3,2-4,53 14,83 35,-161-61,1-4,1-2,30 4,62 18,-106-27,2-3,0-2,36 3,37-9,1-6,12-6,44 0,180 4,-323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Shape 80"/>
          <p:cNvSpPr>
            <a:spLocks noGrp="1" noRot="1" noChangeAspect="1"/>
          </p:cNvSpPr>
          <p:nvPr>
            <p:ph type="sldImg"/>
          </p:nvPr>
        </p:nvSpPr>
        <p:spPr>
          <a:xfrm>
            <a:off x="1143000" y="685800"/>
            <a:ext cx="4572000" cy="3429000"/>
          </a:xfrm>
          <a:prstGeom prst="rect">
            <a:avLst/>
          </a:prstGeom>
        </p:spPr>
        <p:txBody>
          <a:bodyPr/>
          <a:lstStyle/>
          <a:p>
            <a:endParaRPr/>
          </a:p>
        </p:txBody>
      </p:sp>
      <p:sp>
        <p:nvSpPr>
          <p:cNvPr id="81" name="Shape 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7700" latinLnBrk="0">
      <a:defRPr sz="1600">
        <a:latin typeface="Lucida Grande"/>
        <a:ea typeface="Lucida Grande"/>
        <a:cs typeface="Lucida Grande"/>
        <a:sym typeface="Lucida Grande"/>
      </a:defRPr>
    </a:lvl1pPr>
    <a:lvl2pPr indent="228600" defTabSz="647700" latinLnBrk="0">
      <a:defRPr sz="1600">
        <a:latin typeface="Lucida Grande"/>
        <a:ea typeface="Lucida Grande"/>
        <a:cs typeface="Lucida Grande"/>
        <a:sym typeface="Lucida Grande"/>
      </a:defRPr>
    </a:lvl2pPr>
    <a:lvl3pPr indent="457200" defTabSz="647700" latinLnBrk="0">
      <a:defRPr sz="1600">
        <a:latin typeface="Lucida Grande"/>
        <a:ea typeface="Lucida Grande"/>
        <a:cs typeface="Lucida Grande"/>
        <a:sym typeface="Lucida Grande"/>
      </a:defRPr>
    </a:lvl3pPr>
    <a:lvl4pPr indent="685800" defTabSz="647700" latinLnBrk="0">
      <a:defRPr sz="1600">
        <a:latin typeface="Lucida Grande"/>
        <a:ea typeface="Lucida Grande"/>
        <a:cs typeface="Lucida Grande"/>
        <a:sym typeface="Lucida Grande"/>
      </a:defRPr>
    </a:lvl4pPr>
    <a:lvl5pPr indent="914400" defTabSz="647700" latinLnBrk="0">
      <a:defRPr sz="1600">
        <a:latin typeface="Lucida Grande"/>
        <a:ea typeface="Lucida Grande"/>
        <a:cs typeface="Lucida Grande"/>
        <a:sym typeface="Lucida Grande"/>
      </a:defRPr>
    </a:lvl5pPr>
    <a:lvl6pPr indent="1143000" defTabSz="647700" latinLnBrk="0">
      <a:defRPr sz="1600">
        <a:latin typeface="Lucida Grande"/>
        <a:ea typeface="Lucida Grande"/>
        <a:cs typeface="Lucida Grande"/>
        <a:sym typeface="Lucida Grande"/>
      </a:defRPr>
    </a:lvl6pPr>
    <a:lvl7pPr indent="1371600" defTabSz="647700" latinLnBrk="0">
      <a:defRPr sz="1600">
        <a:latin typeface="Lucida Grande"/>
        <a:ea typeface="Lucida Grande"/>
        <a:cs typeface="Lucida Grande"/>
        <a:sym typeface="Lucida Grande"/>
      </a:defRPr>
    </a:lvl7pPr>
    <a:lvl8pPr indent="1600200" defTabSz="647700" latinLnBrk="0">
      <a:defRPr sz="1600">
        <a:latin typeface="Lucida Grande"/>
        <a:ea typeface="Lucida Grande"/>
        <a:cs typeface="Lucida Grande"/>
        <a:sym typeface="Lucida Grande"/>
      </a:defRPr>
    </a:lvl8pPr>
    <a:lvl9pPr indent="1828800" defTabSz="647700" latinLnBrk="0">
      <a:defRPr sz="16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69836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874989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189947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728562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81610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363286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689619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706365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532675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25593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275347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00706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330290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457585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189764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013134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539241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552064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25609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118166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86668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961128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958725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426635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3696354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80017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4352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22466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27302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18772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636359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introcs.cs.princeton.edu"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COVER">
    <p:spTree>
      <p:nvGrpSpPr>
        <p:cNvPr id="1" name=""/>
        <p:cNvGrpSpPr/>
        <p:nvPr/>
      </p:nvGrpSpPr>
      <p:grpSpPr>
        <a:xfrm>
          <a:off x="0" y="0"/>
          <a:ext cx="0" cy="0"/>
          <a:chOff x="0" y="0"/>
          <a:chExt cx="0" cy="0"/>
        </a:xfrm>
      </p:grpSpPr>
      <p:pic>
        <p:nvPicPr>
          <p:cNvPr id="12" name="coral.jpg" descr="coral.jpg"/>
          <p:cNvPicPr>
            <a:picLocks noChangeAspect="1"/>
          </p:cNvPicPr>
          <p:nvPr/>
        </p:nvPicPr>
        <p:blipFill>
          <a:blip r:embed="rId2">
            <a:alphaModFix amt="20000"/>
          </a:blip>
          <a:srcRect l="19466" t="9183" r="5180" b="6043"/>
          <a:stretch>
            <a:fillRect/>
          </a:stretch>
        </p:blipFill>
        <p:spPr>
          <a:xfrm>
            <a:off x="-36459" y="0"/>
            <a:ext cx="12192000" cy="13716000"/>
          </a:xfrm>
          <a:prstGeom prst="rect">
            <a:avLst/>
          </a:prstGeom>
          <a:ln w="12700">
            <a:miter lim="400000"/>
          </a:ln>
        </p:spPr>
      </p:pic>
      <p:sp>
        <p:nvSpPr>
          <p:cNvPr id="13" name="COMPUTER SCIENCE…"/>
          <p:cNvSpPr txBox="1"/>
          <p:nvPr/>
        </p:nvSpPr>
        <p:spPr>
          <a:xfrm>
            <a:off x="15089981" y="444499"/>
            <a:ext cx="7770019" cy="2019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a:t>
            </a:r>
            <a:r>
              <a:rPr dirty="0"/>
              <a:t>COMPUTER SCIENCE   </a:t>
            </a:r>
          </a:p>
          <a:p>
            <a:pPr algn="r" defTabSz="647700">
              <a:lnSpc>
                <a:spcPts val="4700"/>
              </a:lnSpc>
              <a:tabLst>
                <a:tab pos="1511300" algn="l"/>
              </a:tabLst>
              <a:defRPr sz="2700" spc="1755">
                <a:latin typeface="Futura Bold"/>
                <a:ea typeface="Futura Bold"/>
                <a:cs typeface="Futura Bold"/>
                <a:sym typeface="Futura Bold"/>
              </a:defRPr>
            </a:pPr>
            <a:r>
              <a:rPr dirty="0"/>
              <a:t> </a:t>
            </a:r>
            <a:r>
              <a:rPr lang="en-US" sz="2800" spc="1820" dirty="0"/>
              <a:t>Rutgers University</a:t>
            </a:r>
            <a:endParaRPr sz="2800" spc="1820" dirty="0"/>
          </a:p>
        </p:txBody>
      </p:sp>
      <p:sp>
        <p:nvSpPr>
          <p:cNvPr id="14" name="http://introcs.cs.princeton.edu"/>
          <p:cNvSpPr txBox="1"/>
          <p:nvPr/>
        </p:nvSpPr>
        <p:spPr>
          <a:xfrm>
            <a:off x="1483681" y="12042322"/>
            <a:ext cx="687070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82550" marR="82550" defTabSz="1828800">
              <a:lnSpc>
                <a:spcPts val="2300"/>
              </a:lnSpc>
              <a:defRPr sz="2400" b="1" spc="264">
                <a:uFill>
                  <a:solidFill>
                    <a:srgbClr val="000000"/>
                  </a:solidFill>
                </a:uFill>
                <a:latin typeface="Lucida Grande"/>
                <a:ea typeface="Lucida Grande"/>
                <a:cs typeface="Lucida Grande"/>
                <a:sym typeface="Lucida Grande"/>
                <a:hlinkClick r:id="rId3"/>
              </a:defRPr>
            </a:lvl1pPr>
          </a:lstStyle>
          <a:p>
            <a:r>
              <a:rPr dirty="0">
                <a:hlinkClick r:id="rId3"/>
              </a:rPr>
              <a:t>http://introcs.cs.</a:t>
            </a:r>
            <a:r>
              <a:rPr lang="en-US" dirty="0">
                <a:hlinkClick r:id="rId3"/>
              </a:rPr>
              <a:t>rutgers</a:t>
            </a:r>
            <a:r>
              <a:rPr dirty="0">
                <a:hlinkClick r:id="rId3"/>
              </a:rPr>
              <a:t>.edu</a:t>
            </a:r>
          </a:p>
        </p:txBody>
      </p:sp>
      <p:sp>
        <p:nvSpPr>
          <p:cNvPr id="16" name="Title Text"/>
          <p:cNvSpPr txBox="1">
            <a:spLocks noGrp="1"/>
          </p:cNvSpPr>
          <p:nvPr>
            <p:ph type="title"/>
          </p:nvPr>
        </p:nvSpPr>
        <p:spPr>
          <a:xfrm>
            <a:off x="8077200" y="5715000"/>
            <a:ext cx="14706600" cy="5753100"/>
          </a:xfrm>
          <a:prstGeom prst="rect">
            <a:avLst/>
          </a:prstGeom>
        </p:spPr>
        <p:txBody>
          <a:bodyPr/>
          <a:lstStyle>
            <a:lvl1pPr algn="ctr">
              <a:lnSpc>
                <a:spcPts val="11700"/>
              </a:lnSpc>
              <a:tabLst>
                <a:tab pos="1752600" algn="l"/>
              </a:tabLst>
              <a:defRPr sz="9800">
                <a:solidFill>
                  <a:srgbClr val="005493"/>
                </a:solidFill>
              </a:defRPr>
            </a:lvl1pPr>
          </a:lstStyle>
          <a:p>
            <a:r>
              <a:t>Title Text</a:t>
            </a:r>
          </a:p>
        </p:txBody>
      </p:sp>
      <p:sp>
        <p:nvSpPr>
          <p:cNvPr id="17"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pic>
        <p:nvPicPr>
          <p:cNvPr id="3" name="Picture 2" descr="A close up of a sign&#10;&#10;Description automatically generated">
            <a:extLst>
              <a:ext uri="{FF2B5EF4-FFF2-40B4-BE49-F238E27FC236}">
                <a16:creationId xmlns:a16="http://schemas.microsoft.com/office/drawing/2014/main" id="{BC7D1766-D167-4757-8EA1-AA21BD5C690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85499" y="8858313"/>
            <a:ext cx="2896898" cy="289689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pic>
        <p:nvPicPr>
          <p:cNvPr id="24" name="coral.jpg" descr="coral.jpg"/>
          <p:cNvPicPr>
            <a:picLocks noChangeAspect="1"/>
          </p:cNvPicPr>
          <p:nvPr/>
        </p:nvPicPr>
        <p:blipFill>
          <a:blip r:embed="rId2">
            <a:alphaModFix amt="10000"/>
          </a:blip>
          <a:stretch>
            <a:fillRect/>
          </a:stretch>
        </p:blipFill>
        <p:spPr>
          <a:xfrm>
            <a:off x="-3175000" y="-1409700"/>
            <a:ext cx="16179800" cy="16179800"/>
          </a:xfrm>
          <a:prstGeom prst="rect">
            <a:avLst/>
          </a:prstGeom>
          <a:ln w="12700">
            <a:miter lim="400000"/>
          </a:ln>
        </p:spPr>
      </p:pic>
      <p:sp>
        <p:nvSpPr>
          <p:cNvPr id="25" name="Title Text"/>
          <p:cNvSpPr txBox="1">
            <a:spLocks noGrp="1"/>
          </p:cNvSpPr>
          <p:nvPr>
            <p:ph type="title"/>
          </p:nvPr>
        </p:nvSpPr>
        <p:spPr>
          <a:xfrm>
            <a:off x="7696200" y="5029200"/>
            <a:ext cx="15201900" cy="1752600"/>
          </a:xfrm>
          <a:prstGeom prst="rect">
            <a:avLst/>
          </a:prstGeom>
        </p:spPr>
        <p:txBody>
          <a:bodyPr/>
          <a:lstStyle>
            <a:lvl1pPr>
              <a:lnSpc>
                <a:spcPts val="7600"/>
              </a:lnSpc>
              <a:tabLst>
                <a:tab pos="1752600" algn="l"/>
              </a:tabLst>
              <a:defRPr sz="6400">
                <a:solidFill>
                  <a:srgbClr val="A9A9A9"/>
                </a:solidFill>
              </a:defRPr>
            </a:lvl1pPr>
          </a:lstStyle>
          <a:p>
            <a:r>
              <a:t>Title Text</a:t>
            </a:r>
          </a:p>
        </p:txBody>
      </p:sp>
      <p:sp>
        <p:nvSpPr>
          <p:cNvPr id="26" name="Body Level One…"/>
          <p:cNvSpPr txBox="1">
            <a:spLocks noGrp="1"/>
          </p:cNvSpPr>
          <p:nvPr>
            <p:ph type="body" sz="half" idx="1"/>
          </p:nvPr>
        </p:nvSpPr>
        <p:spPr>
          <a:xfrm>
            <a:off x="9512300" y="7112000"/>
            <a:ext cx="12814300" cy="5943600"/>
          </a:xfrm>
          <a:prstGeom prst="rect">
            <a:avLst/>
          </a:prstGeom>
        </p:spPr>
        <p:txBody>
          <a:bodyPr/>
          <a:lstStyle>
            <a:lvl1pPr marL="685800" indent="-533400">
              <a:lnSpc>
                <a:spcPts val="6300"/>
              </a:lnSpc>
              <a:spcBef>
                <a:spcPts val="300"/>
              </a:spcBef>
              <a:buSzPct val="100000"/>
              <a:buChar char="•"/>
              <a:tabLst>
                <a:tab pos="1752600" algn="l"/>
              </a:tabLst>
              <a:defRPr sz="4800">
                <a:solidFill>
                  <a:srgbClr val="212121"/>
                </a:solidFill>
                <a:latin typeface="+mn-lt"/>
                <a:ea typeface="+mn-ea"/>
                <a:cs typeface="+mn-cs"/>
                <a:sym typeface="Futura"/>
              </a:defRPr>
            </a:lvl1pPr>
            <a:lvl2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2pPr>
            <a:lvl3pPr marL="685800" indent="-533400">
              <a:lnSpc>
                <a:spcPts val="6300"/>
              </a:lnSpc>
              <a:spcBef>
                <a:spcPts val="300"/>
              </a:spcBef>
              <a:buSzPct val="100000"/>
              <a:buChar char="•"/>
              <a:tabLst>
                <a:tab pos="1752600" algn="l"/>
              </a:tabLst>
              <a:defRPr sz="4800" i="0">
                <a:solidFill>
                  <a:srgbClr val="212121"/>
                </a:solidFill>
                <a:latin typeface="+mn-lt"/>
                <a:ea typeface="+mn-ea"/>
                <a:cs typeface="+mn-cs"/>
                <a:sym typeface="Futura"/>
              </a:defRPr>
            </a:lvl3pPr>
            <a:lvl4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4pPr>
            <a:lvl5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5pPr>
          </a:lstStyle>
          <a:p>
            <a:r>
              <a:t>Body Level One</a:t>
            </a:r>
          </a:p>
          <a:p>
            <a:pPr lvl="1"/>
            <a:r>
              <a:t>Body Level Two</a:t>
            </a:r>
          </a:p>
          <a:p>
            <a:pPr lvl="2"/>
            <a:r>
              <a:t>Body Level Three</a:t>
            </a:r>
          </a:p>
          <a:p>
            <a:pPr lvl="3"/>
            <a:r>
              <a:t>Body Level Four</a:t>
            </a:r>
          </a:p>
          <a:p>
            <a:pPr lvl="4"/>
            <a:r>
              <a:t>Body Level Five</a:t>
            </a:r>
          </a:p>
        </p:txBody>
      </p:sp>
      <p:sp>
        <p:nvSpPr>
          <p:cNvPr id="27" name="COMPUTER SCIENCE…"/>
          <p:cNvSpPr txBox="1"/>
          <p:nvPr/>
        </p:nvSpPr>
        <p:spPr>
          <a:xfrm>
            <a:off x="15089981" y="444499"/>
            <a:ext cx="7770019" cy="2019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COMPUTER SCIENCE   </a:t>
            </a:r>
          </a:p>
          <a:p>
            <a:pPr algn="r" defTabSz="647700">
              <a:lnSpc>
                <a:spcPts val="4700"/>
              </a:lnSpc>
              <a:tabLst>
                <a:tab pos="1511300" algn="l"/>
              </a:tabLst>
              <a:defRPr sz="2700" spc="1755">
                <a:latin typeface="Futura Bold"/>
                <a:ea typeface="Futura Bold"/>
                <a:cs typeface="Futura Bold"/>
                <a:sym typeface="Futura Bold"/>
              </a:defRPr>
            </a:pPr>
            <a:r>
              <a:rPr lang="en-US" dirty="0"/>
              <a:t> </a:t>
            </a:r>
            <a:r>
              <a:rPr lang="en-US" sz="2800" spc="1820" dirty="0"/>
              <a:t>Rutgers University</a:t>
            </a:r>
          </a:p>
        </p:txBody>
      </p:sp>
      <p:sp>
        <p:nvSpPr>
          <p:cNvPr id="28"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3" name="Line"/>
          <p:cNvSpPr/>
          <p:nvPr/>
        </p:nvSpPr>
        <p:spPr>
          <a:xfrm>
            <a:off x="1297472" y="1280221"/>
            <a:ext cx="21810171" cy="1"/>
          </a:xfrm>
          <a:prstGeom prst="line">
            <a:avLst/>
          </a:prstGeom>
          <a:ln w="12700">
            <a:solidFill>
              <a:srgbClr val="000000"/>
            </a:solidFill>
            <a:miter lim="400000"/>
          </a:ln>
        </p:spPr>
        <p:txBody>
          <a:bodyPr lIns="0" tIns="0" rIns="0" bIns="0"/>
          <a:lstStyle/>
          <a:p>
            <a:endParaRP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1270000" y="1778000"/>
            <a:ext cx="21005800" cy="4572000"/>
          </a:xfrm>
          <a:prstGeom prst="rect">
            <a:avLst/>
          </a:prstGeom>
          <a:solidFill>
            <a:srgbClr val="FFFFFF"/>
          </a:solidFill>
        </p:spPr>
        <p:txBody>
          <a:bodyPr lIns="304800" tIns="304800" rIns="304800" bIns="304800"/>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6F9"/>
        </a:solidFill>
        <a:effectLst/>
      </p:bgPr>
    </p:bg>
    <p:spTree>
      <p:nvGrpSpPr>
        <p:cNvPr id="1" name=""/>
        <p:cNvGrpSpPr/>
        <p:nvPr/>
      </p:nvGrpSpPr>
      <p:grpSpPr>
        <a:xfrm>
          <a:off x="0" y="0"/>
          <a:ext cx="0" cy="0"/>
          <a:chOff x="0" y="0"/>
          <a:chExt cx="0" cy="0"/>
        </a:xfrm>
      </p:grpSpPr>
      <p:sp>
        <p:nvSpPr>
          <p:cNvPr id="2" name="Line"/>
          <p:cNvSpPr/>
          <p:nvPr/>
        </p:nvSpPr>
        <p:spPr>
          <a:xfrm>
            <a:off x="1270000" y="1280221"/>
            <a:ext cx="21844000" cy="1"/>
          </a:xfrm>
          <a:prstGeom prst="line">
            <a:avLst/>
          </a:prstGeom>
          <a:ln w="12700">
            <a:solidFill>
              <a:srgbClr val="000000"/>
            </a:solidFill>
            <a:miter lim="400000"/>
          </a:ln>
        </p:spPr>
        <p:txBody>
          <a:bodyPr lIns="0" tIns="0" rIns="0" bIns="0"/>
          <a:lstStyle/>
          <a:p>
            <a:endParaRPr/>
          </a:p>
        </p:txBody>
      </p:sp>
      <p:sp>
        <p:nvSpPr>
          <p:cNvPr id="3" name="Title Text"/>
          <p:cNvSpPr txBox="1">
            <a:spLocks noGrp="1"/>
          </p:cNvSpPr>
          <p:nvPr>
            <p:ph type="title"/>
          </p:nvPr>
        </p:nvSpPr>
        <p:spPr>
          <a:xfrm>
            <a:off x="1270000" y="381000"/>
            <a:ext cx="20688300" cy="90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Title Text</a:t>
            </a:r>
          </a:p>
        </p:txBody>
      </p:sp>
      <p:sp>
        <p:nvSpPr>
          <p:cNvPr id="4" name="Body Level One…"/>
          <p:cNvSpPr txBox="1">
            <a:spLocks noGrp="1"/>
          </p:cNvSpPr>
          <p:nvPr>
            <p:ph type="body" idx="1"/>
          </p:nvPr>
        </p:nvSpPr>
        <p:spPr>
          <a:xfrm>
            <a:off x="1219200" y="1524000"/>
            <a:ext cx="21869400" cy="1158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2pPr>
              <a:buFont typeface="Gill Sans"/>
              <a:tabLst>
                <a:tab pos="2476500" algn="l"/>
              </a:tabLst>
            </a:lvl2pPr>
            <a:lvl3pPr>
              <a:tabLst>
                <a:tab pos="3035300" algn="l"/>
              </a:tabLst>
              <a:defRPr i="1"/>
            </a:lvl3pPr>
            <a:lvl4pPr>
              <a:buFont typeface="Gill Sans"/>
              <a:tabLst>
                <a:tab pos="3721100" algn="l"/>
              </a:tabLst>
            </a:lvl4pPr>
            <a:lvl5pPr>
              <a:buFont typeface="Gill Sans"/>
              <a:tabLst>
                <a:tab pos="4368800" algn="l"/>
              </a:tabLst>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700128" y="13066304"/>
            <a:ext cx="393701" cy="431801"/>
          </a:xfrm>
          <a:prstGeom prst="rect">
            <a:avLst/>
          </a:prstGeom>
          <a:ln w="12700">
            <a:miter lim="400000"/>
          </a:ln>
        </p:spPr>
        <p:txBody>
          <a:bodyPr wrap="none" lIns="38100" tIns="38100" rIns="38100" bIns="38100">
            <a:spAutoFit/>
          </a:bodyPr>
          <a:lstStyle>
            <a:lvl1pPr algn="ctr" defTabSz="647700">
              <a:lnSpc>
                <a:spcPts val="2800"/>
              </a:lnSpc>
              <a:tabLst>
                <a:tab pos="1511300" algn="l"/>
              </a:tabLst>
              <a:defRPr sz="2400">
                <a:latin typeface="Gill Sans"/>
                <a:ea typeface="Gill Sans"/>
                <a:cs typeface="Gill San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Lst>
  <p:transition spd="med"/>
  <p:txStyles>
    <p:titleStyle>
      <a:lvl1pPr marL="0" marR="0" indent="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1pPr>
      <a:lvl2pPr marL="0" marR="0" indent="228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2pPr>
      <a:lvl3pPr marL="0" marR="0" indent="457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3pPr>
      <a:lvl4pPr marL="0" marR="0" indent="685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4pPr>
      <a:lvl5pPr marL="0" marR="0" indent="9144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5pPr>
      <a:lvl6pPr marL="0" marR="0" indent="11430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6pPr>
      <a:lvl7pPr marL="0" marR="0" indent="1371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7pPr>
      <a:lvl8pPr marL="0" marR="0" indent="1600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8pPr>
      <a:lvl9pPr marL="0" marR="0" indent="1828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9pPr>
    </p:titleStyle>
    <p:bodyStyle>
      <a:lvl1pPr marL="0" marR="0" indent="889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1pPr>
      <a:lvl2pPr marL="760379" marR="0" indent="-3031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2pPr>
      <a:lvl3pPr marL="0" marR="0" indent="14224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3pPr>
      <a:lvl4pPr marL="2004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4pPr>
      <a:lvl5pPr marL="24621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5pPr>
      <a:lvl6pPr marL="28177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6pPr>
      <a:lvl7pPr marL="31733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7pPr>
      <a:lvl8pPr marL="3528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8pPr>
      <a:lvl9pPr marL="38845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9pPr>
    </p:bodyStyle>
    <p:otherStyle>
      <a:lvl1pPr marL="0" marR="0" indent="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1pPr>
      <a:lvl2pPr marL="0" marR="0" indent="228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2pPr>
      <a:lvl3pPr marL="0" marR="0" indent="457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3pPr>
      <a:lvl4pPr marL="0" marR="0" indent="685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4pPr>
      <a:lvl5pPr marL="0" marR="0" indent="9144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5pPr>
      <a:lvl6pPr marL="0" marR="0" indent="11430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6pPr>
      <a:lvl7pPr marL="0" marR="0" indent="1371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7pPr>
      <a:lvl8pPr marL="0" marR="0" indent="1600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8pPr>
      <a:lvl9pPr marL="0" marR="0" indent="1828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3.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8.png"/><Relationship Id="rId3" Type="http://schemas.openxmlformats.org/officeDocument/2006/relationships/notesSlide" Target="../notesSlides/notesSlide11.xml"/><Relationship Id="rId7" Type="http://schemas.openxmlformats.org/officeDocument/2006/relationships/image" Target="../media/image5.png"/><Relationship Id="rId12" Type="http://schemas.openxmlformats.org/officeDocument/2006/relationships/customXml" Target="../ink/ink4.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customXml" Target="../ink/ink1.xml"/><Relationship Id="rId11" Type="http://schemas.openxmlformats.org/officeDocument/2006/relationships/image" Target="../media/image7.png"/><Relationship Id="rId5" Type="http://schemas.openxmlformats.org/officeDocument/2006/relationships/image" Target="../media/image3.wmf"/><Relationship Id="rId10" Type="http://schemas.openxmlformats.org/officeDocument/2006/relationships/customXml" Target="../ink/ink3.xml"/><Relationship Id="rId4" Type="http://schemas.openxmlformats.org/officeDocument/2006/relationships/oleObject" Target="../embeddings/oleObject6.bin"/><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3.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2.png"/><Relationship Id="rId3" Type="http://schemas.openxmlformats.org/officeDocument/2006/relationships/notesSlide" Target="../notesSlides/notesSlide13.xml"/><Relationship Id="rId7" Type="http://schemas.openxmlformats.org/officeDocument/2006/relationships/image" Target="../media/image9.png"/><Relationship Id="rId12" Type="http://schemas.openxmlformats.org/officeDocument/2006/relationships/customXml" Target="../ink/ink8.xml"/><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customXml" Target="../ink/ink5.xml"/><Relationship Id="rId11" Type="http://schemas.openxmlformats.org/officeDocument/2006/relationships/image" Target="../media/image11.png"/><Relationship Id="rId5" Type="http://schemas.openxmlformats.org/officeDocument/2006/relationships/image" Target="../media/image3.wmf"/><Relationship Id="rId15" Type="http://schemas.openxmlformats.org/officeDocument/2006/relationships/image" Target="../media/image13.png"/><Relationship Id="rId10" Type="http://schemas.openxmlformats.org/officeDocument/2006/relationships/customXml" Target="../ink/ink7.xml"/><Relationship Id="rId4" Type="http://schemas.openxmlformats.org/officeDocument/2006/relationships/oleObject" Target="../embeddings/oleObject8.bin"/><Relationship Id="rId9" Type="http://schemas.openxmlformats.org/officeDocument/2006/relationships/image" Target="../media/image10.png"/><Relationship Id="rId14" Type="http://schemas.openxmlformats.org/officeDocument/2006/relationships/customXml" Target="../ink/ink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3.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3.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5.wmf"/><Relationship Id="rId5" Type="http://schemas.openxmlformats.org/officeDocument/2006/relationships/oleObject" Target="../embeddings/oleObject11.bin"/><Relationship Id="rId4" Type="http://schemas.openxmlformats.org/officeDocument/2006/relationships/image" Target="../media/image6.jpg"/></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7.wmf"/><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s://unsplash.com/search/photos/dog-party?utm_source=unsplash&amp;utm_medium=referral&amp;utm_content=creditCopyText" TargetMode="External"/><Relationship Id="rId4" Type="http://schemas.openxmlformats.org/officeDocument/2006/relationships/hyperlink" Target="https://unsplash.com/@sageforest?utm_source=unsplash&amp;utm_medium=referral&amp;utm_content=creditCopyTex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0.xml"/><Relationship Id="rId7"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9.wmf"/><Relationship Id="rId5" Type="http://schemas.openxmlformats.org/officeDocument/2006/relationships/oleObject" Target="../embeddings/oleObject13.bin"/><Relationship Id="rId4" Type="http://schemas.openxmlformats.org/officeDocument/2006/relationships/image" Target="../media/image6.jpg"/></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https://unsplash.com/search/photos/yoga-class?utm_source=unsplash&amp;utm_medium=referral&amp;utm_content=creditCopyText" TargetMode="External"/><Relationship Id="rId4" Type="http://schemas.openxmlformats.org/officeDocument/2006/relationships/hyperlink" Target="https://unsplash.com/@anniespratt?utm_source=unsplash&amp;utm_medium=referral&amp;utm_content=creditCopyTex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br>
              <a:rPr lang="en-US" dirty="0"/>
            </a:br>
            <a:r>
              <a:rPr lang="en-US" sz="2400" dirty="0"/>
              <a:t>CSCI 170 Fall </a:t>
            </a:r>
            <a:r>
              <a:rPr lang="en-US" sz="2400" dirty="0" smtClean="0"/>
              <a:t>2021 </a:t>
            </a:r>
            <a:r>
              <a:rPr lang="en-US" sz="2400" dirty="0"/>
              <a:t>Lecture </a:t>
            </a:r>
            <a:r>
              <a:rPr lang="en-US" sz="2400" dirty="0" smtClean="0"/>
              <a:t>2</a:t>
            </a:r>
            <a:r>
              <a:rPr lang="en-US" sz="2400" dirty="0"/>
              <a:t/>
            </a:r>
            <a:br>
              <a:rPr lang="en-US" sz="2400" dirty="0"/>
            </a:br>
            <a:r>
              <a:rPr lang="en-US" sz="2400" dirty="0"/>
              <a:t>Sandra Batista</a:t>
            </a:r>
            <a:r>
              <a:rPr lang="en-US" dirty="0"/>
              <a:t/>
            </a:r>
            <a:br>
              <a:rPr lang="en-US" dirty="0"/>
            </a:b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
        <p:nvSpPr>
          <p:cNvPr id="2" name="Rectangle 1">
            <a:extLst>
              <a:ext uri="{FF2B5EF4-FFF2-40B4-BE49-F238E27FC236}">
                <a16:creationId xmlns:a16="http://schemas.microsoft.com/office/drawing/2014/main" id="{3EE9B988-EB5E-4DEA-8F2B-6E6243450485}"/>
              </a:ext>
            </a:extLst>
          </p:cNvPr>
          <p:cNvSpPr/>
          <p:nvPr/>
        </p:nvSpPr>
        <p:spPr>
          <a:xfrm>
            <a:off x="676949" y="12418368"/>
            <a:ext cx="12192000" cy="830997"/>
          </a:xfrm>
          <a:prstGeom prst="rect">
            <a:avLst/>
          </a:prstGeom>
        </p:spPr>
        <p:txBody>
          <a:bodyPr>
            <a:spAutoFit/>
          </a:bodyPr>
          <a:lstStyle/>
          <a:p>
            <a:r>
              <a:rPr lang="en-US" sz="2400" dirty="0"/>
              <a:t>Citation: Slides modified from slides from Harris Lewis from Harvard CS 20</a:t>
            </a:r>
          </a:p>
          <a:p>
            <a:r>
              <a:rPr lang="en-US" sz="2400" dirty="0"/>
              <a:t>https://www.seas.harvard.edu/courses/cs20/Schedule.html</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Powerset Practice Problem</a:t>
            </a:r>
            <a:endParaRPr dirty="0"/>
          </a:p>
        </p:txBody>
      </p:sp>
      <p:sp>
        <p:nvSpPr>
          <p:cNvPr id="235" name="public class Flip…"/>
          <p:cNvSpPr/>
          <p:nvPr/>
        </p:nvSpPr>
        <p:spPr>
          <a:xfrm>
            <a:off x="332690" y="1689100"/>
            <a:ext cx="22419734" cy="932050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r>
              <a:rPr lang="en-US" sz="3200" dirty="0"/>
              <a:t>For each of the following sets, write out every member of the entire set:</a:t>
            </a:r>
          </a:p>
          <a:p>
            <a:endParaRPr lang="en-US" sz="3200" dirty="0"/>
          </a:p>
          <a:p>
            <a:endParaRPr lang="en-US" sz="3200" dirty="0"/>
          </a:p>
          <a:p>
            <a:pPr marL="571500" indent="-571500">
              <a:buAutoNum type="romanLcParenR"/>
            </a:pPr>
            <a:r>
              <a:rPr lang="en-US" sz="3200" dirty="0"/>
              <a:t>P({</a:t>
            </a:r>
            <a:r>
              <a:rPr lang="en-US" sz="3200"/>
              <a:t>7,8,9</a:t>
            </a:r>
            <a:r>
              <a:rPr lang="en-US" sz="3200" smtClean="0"/>
              <a:t>}) – P({7,9})</a:t>
            </a:r>
            <a:endParaRPr lang="en-US" sz="3200" dirty="0"/>
          </a:p>
          <a:p>
            <a:pPr marL="571500" indent="-571500">
              <a:buAutoNum type="romanLcParenR"/>
            </a:pPr>
            <a:endParaRPr lang="en-US" sz="3200" dirty="0"/>
          </a:p>
          <a:p>
            <a:pPr marL="571500" indent="-571500">
              <a:buAutoNum type="romanLcParenR"/>
            </a:pPr>
            <a:endParaRPr lang="en-US" sz="3200" dirty="0"/>
          </a:p>
          <a:p>
            <a:pPr marL="571500" indent="-571500">
              <a:buAutoNum type="romanLcParenR"/>
            </a:pPr>
            <a:endParaRPr lang="en-US" sz="3200" dirty="0"/>
          </a:p>
          <a:p>
            <a:pPr marL="571500" indent="-571500">
              <a:buAutoNum type="romanLcParenR"/>
            </a:pPr>
            <a:r>
              <a:rPr lang="en-US" sz="3200" dirty="0"/>
              <a:t>P(</a:t>
            </a:r>
            <a:r>
              <a:rPr lang="en-US" sz="3200" dirty="0">
                <a:latin typeface="Helvetica" panose="020B0604020202020204" pitchFamily="34" charset="0"/>
                <a:cs typeface="Helvetica" panose="020B0604020202020204" pitchFamily="34" charset="0"/>
              </a:rPr>
              <a:t>∅) </a:t>
            </a: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r>
              <a:rPr lang="en-US" sz="3200" dirty="0">
                <a:latin typeface="Helvetica" panose="020B0604020202020204" pitchFamily="34" charset="0"/>
                <a:cs typeface="Helvetica" panose="020B0604020202020204" pitchFamily="34" charset="0"/>
              </a:rPr>
              <a:t>P(P({2}))</a:t>
            </a: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405161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Builder</a:t>
            </a:r>
            <a:endParaRPr dirty="0"/>
          </a:p>
        </p:txBody>
      </p:sp>
      <p:sp>
        <p:nvSpPr>
          <p:cNvPr id="163" name="Control flow…"/>
          <p:cNvSpPr txBox="1">
            <a:spLocks noGrp="1"/>
          </p:cNvSpPr>
          <p:nvPr>
            <p:ph type="body" sz="quarter" idx="1"/>
          </p:nvPr>
        </p:nvSpPr>
        <p:spPr>
          <a:xfrm>
            <a:off x="1270000" y="1705304"/>
            <a:ext cx="17065297" cy="4585138"/>
          </a:xfrm>
          <a:prstGeom prst="rect">
            <a:avLst/>
          </a:prstGeom>
        </p:spPr>
        <p:txBody>
          <a:bodyPr/>
          <a:lstStyle/>
          <a:p>
            <a:pPr marL="571500" indent="-571500">
              <a:buFont typeface="Arial" panose="020B0604020202020204" pitchFamily="34" charset="0"/>
              <a:buChar char="•"/>
            </a:pPr>
            <a:r>
              <a:rPr lang="en-US" dirty="0">
                <a:solidFill>
                  <a:srgbClr val="0070C0"/>
                </a:solidFill>
                <a:latin typeface="Chalkboard"/>
                <a:cs typeface="Chalkboard"/>
              </a:rPr>
              <a:t>Let U be the universal set of all possible elements.</a:t>
            </a:r>
          </a:p>
          <a:p>
            <a:pPr marL="571500" indent="-571500">
              <a:buFont typeface="Arial" panose="020B0604020202020204" pitchFamily="34" charset="0"/>
              <a:buChar char="•"/>
            </a:pPr>
            <a:r>
              <a:rPr lang="en-US" dirty="0">
                <a:solidFill>
                  <a:srgbClr val="0070C0"/>
                </a:solidFill>
                <a:latin typeface="Chalkboard"/>
                <a:cs typeface="Chalkboard"/>
              </a:rPr>
              <a:t>Let P(x) be a predicate or a condition that for all elements x in the universal set U is either true or false.</a:t>
            </a:r>
          </a:p>
          <a:p>
            <a:pPr marL="571500" indent="-571500">
              <a:buFont typeface="Arial" panose="020B0604020202020204" pitchFamily="34" charset="0"/>
              <a:buChar char="•"/>
            </a:pPr>
            <a:r>
              <a:rPr lang="en-US" dirty="0">
                <a:solidFill>
                  <a:srgbClr val="0070C0"/>
                </a:solidFill>
                <a:latin typeface="Chalkboard"/>
                <a:cs typeface="Chalkboard"/>
              </a:rPr>
              <a:t>Set Abstraction Notation specifies the set of elements of A of which P is true:</a:t>
            </a:r>
          </a:p>
          <a:p>
            <a:pPr lvl="1"/>
            <a:r>
              <a:rPr lang="en-US" dirty="0">
                <a:solidFill>
                  <a:srgbClr val="0070C0"/>
                </a:solidFill>
                <a:latin typeface="Chalkboard"/>
                <a:cs typeface="Chalkboard"/>
              </a:rPr>
              <a:t>{x ∈U: P(x)} or {x ∈U| P(x)}</a:t>
            </a:r>
          </a:p>
          <a:p>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2159876" y="7135648"/>
            <a:ext cx="15339848" cy="7478970"/>
          </a:xfrm>
          <a:prstGeom prst="rect">
            <a:avLst/>
          </a:prstGeom>
        </p:spPr>
        <p:txBody>
          <a:bodyPr wrap="square">
            <a:spAutoFit/>
          </a:bodyPr>
          <a:lstStyle/>
          <a:p>
            <a:r>
              <a:rPr lang="en-US" sz="3600" dirty="0">
                <a:latin typeface="Chalkboard"/>
                <a:cs typeface="Chalkboard"/>
              </a:rPr>
              <a:t>Examples:</a:t>
            </a:r>
          </a:p>
          <a:p>
            <a:endParaRPr lang="en-US" sz="3600" dirty="0">
              <a:latin typeface="Chalkboard"/>
              <a:cs typeface="Chalkboard"/>
            </a:endParaRPr>
          </a:p>
          <a:p>
            <a:r>
              <a:rPr lang="en-US" sz="3600" dirty="0">
                <a:latin typeface="Chalkboard"/>
                <a:cs typeface="Chalkboard"/>
              </a:rPr>
              <a:t>Let E be the set of even numbers:</a:t>
            </a:r>
          </a:p>
          <a:p>
            <a:r>
              <a:rPr lang="en-US" sz="3600" dirty="0">
                <a:latin typeface="Chalkboard"/>
                <a:cs typeface="Chalkboard"/>
              </a:rPr>
              <a:t>		E = {n ∈ Z : n%2 = 0}</a:t>
            </a:r>
          </a:p>
          <a:p>
            <a:endParaRPr lang="en-US" sz="3600" dirty="0">
              <a:latin typeface="Chalkboard"/>
              <a:cs typeface="Chalkboard"/>
            </a:endParaRPr>
          </a:p>
          <a:p>
            <a:r>
              <a:rPr lang="en-US" sz="3600" dirty="0">
                <a:latin typeface="Chalkboard"/>
                <a:cs typeface="Chalkboard"/>
              </a:rPr>
              <a:t>Let O be the set of odd numbers:</a:t>
            </a:r>
          </a:p>
          <a:p>
            <a:r>
              <a:rPr lang="en-US" sz="3600" dirty="0">
                <a:latin typeface="Chalkboard"/>
                <a:cs typeface="Chalkboard"/>
              </a:rPr>
              <a:t>		O = {n ∈ Z | n % 2 = 1}</a:t>
            </a:r>
          </a:p>
          <a:p>
            <a:endParaRPr lang="en-US" sz="3600" dirty="0">
              <a:latin typeface="Chalkboard"/>
              <a:cs typeface="Chalkboard"/>
            </a:endParaRPr>
          </a:p>
          <a:p>
            <a:r>
              <a:rPr lang="en-US" sz="3600" dirty="0">
                <a:latin typeface="Chalkboard"/>
                <a:cs typeface="Chalkboard"/>
              </a:rPr>
              <a:t>Let P be the set of prime numbers:</a:t>
            </a:r>
          </a:p>
          <a:p>
            <a:r>
              <a:rPr lang="en-US" sz="3600" dirty="0">
                <a:latin typeface="Chalkboard"/>
                <a:cs typeface="Chalkboard"/>
              </a:rPr>
              <a:t>		P =  {n ∈ Z : n is prime}</a:t>
            </a:r>
          </a:p>
          <a:p>
            <a:endParaRPr lang="en-US" sz="3600" dirty="0">
              <a:latin typeface="Chalkboard"/>
              <a:cs typeface="Chalkboard"/>
            </a:endParaRPr>
          </a:p>
          <a:p>
            <a:endParaRPr lang="en-US" sz="3600" dirty="0">
              <a:latin typeface="Chalkboard"/>
              <a:cs typeface="Chalkboard"/>
            </a:endParaRP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7721"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D1192352-06EC-4F0D-849B-0E05B3E39A6E}"/>
              </a:ext>
            </a:extLst>
          </p:cNvPr>
          <p:cNvSpPr/>
          <p:nvPr/>
        </p:nvSpPr>
        <p:spPr>
          <a:xfrm>
            <a:off x="9766300" y="8271244"/>
            <a:ext cx="12192000" cy="646331"/>
          </a:xfrm>
          <a:prstGeom prst="rect">
            <a:avLst/>
          </a:prstGeom>
        </p:spPr>
        <p:txBody>
          <a:bodyPr>
            <a:spAutoFit/>
          </a:bodyPr>
          <a:lstStyle/>
          <a:p>
            <a:r>
              <a:rPr lang="en-US" sz="3600" dirty="0">
                <a:solidFill>
                  <a:srgbClr val="00B050"/>
                </a:solidFill>
                <a:latin typeface="Chalkboard"/>
                <a:cs typeface="Chalkboard"/>
              </a:rPr>
              <a:t>P(n) is the condition n % 2 = 0,     28 ∈ E       </a:t>
            </a:r>
            <a:r>
              <a:rPr lang="en-US" sz="3600" dirty="0">
                <a:solidFill>
                  <a:srgbClr val="FF0000"/>
                </a:solidFill>
                <a:latin typeface="Chalkboard"/>
                <a:cs typeface="Chalkboard"/>
              </a:rPr>
              <a:t>27 ∉ E   </a:t>
            </a:r>
            <a:endParaRPr lang="en-US" dirty="0">
              <a:solidFill>
                <a:srgbClr val="FF0000"/>
              </a:solidFill>
              <a:latin typeface="Chalkboard"/>
              <a:cs typeface="Chalkboard"/>
            </a:endParaRPr>
          </a:p>
        </p:txBody>
      </p:sp>
      <p:sp>
        <p:nvSpPr>
          <p:cNvPr id="9" name="Rectangle 8">
            <a:extLst>
              <a:ext uri="{FF2B5EF4-FFF2-40B4-BE49-F238E27FC236}">
                <a16:creationId xmlns:a16="http://schemas.microsoft.com/office/drawing/2014/main" id="{11D808AE-6FA4-44CC-9EC5-505369EE6A19}"/>
              </a:ext>
            </a:extLst>
          </p:cNvPr>
          <p:cNvSpPr/>
          <p:nvPr/>
        </p:nvSpPr>
        <p:spPr>
          <a:xfrm>
            <a:off x="9829800" y="9762781"/>
            <a:ext cx="12192000" cy="646331"/>
          </a:xfrm>
          <a:prstGeom prst="rect">
            <a:avLst/>
          </a:prstGeom>
        </p:spPr>
        <p:txBody>
          <a:bodyPr>
            <a:spAutoFit/>
          </a:bodyPr>
          <a:lstStyle/>
          <a:p>
            <a:r>
              <a:rPr lang="en-US" sz="3600" dirty="0">
                <a:solidFill>
                  <a:srgbClr val="00B050"/>
                </a:solidFill>
                <a:latin typeface="Chalkboard"/>
                <a:cs typeface="Chalkboard"/>
              </a:rPr>
              <a:t>P(n) is the condition n % 2 = 1,     31 ∈ O       </a:t>
            </a:r>
            <a:r>
              <a:rPr lang="en-US" sz="3600" dirty="0">
                <a:solidFill>
                  <a:srgbClr val="FF0000"/>
                </a:solidFill>
                <a:latin typeface="Chalkboard"/>
                <a:cs typeface="Chalkboard"/>
              </a:rPr>
              <a:t>30 ∉ O   </a:t>
            </a:r>
            <a:endParaRPr lang="en-US" dirty="0">
              <a:solidFill>
                <a:srgbClr val="FF0000"/>
              </a:solidFill>
              <a:latin typeface="Chalkboard"/>
              <a:cs typeface="Chalkboard"/>
            </a:endParaRPr>
          </a:p>
        </p:txBody>
      </p:sp>
      <p:sp>
        <p:nvSpPr>
          <p:cNvPr id="10" name="Rectangle 9">
            <a:extLst>
              <a:ext uri="{FF2B5EF4-FFF2-40B4-BE49-F238E27FC236}">
                <a16:creationId xmlns:a16="http://schemas.microsoft.com/office/drawing/2014/main" id="{2359FECD-597B-4089-8C91-A353327C52A6}"/>
              </a:ext>
            </a:extLst>
          </p:cNvPr>
          <p:cNvSpPr/>
          <p:nvPr/>
        </p:nvSpPr>
        <p:spPr>
          <a:xfrm>
            <a:off x="10032124" y="11442122"/>
            <a:ext cx="12192000" cy="646331"/>
          </a:xfrm>
          <a:prstGeom prst="rect">
            <a:avLst/>
          </a:prstGeom>
        </p:spPr>
        <p:txBody>
          <a:bodyPr>
            <a:spAutoFit/>
          </a:bodyPr>
          <a:lstStyle/>
          <a:p>
            <a:r>
              <a:rPr lang="en-US" sz="3600" dirty="0">
                <a:solidFill>
                  <a:srgbClr val="00B050"/>
                </a:solidFill>
                <a:latin typeface="Chalkboard"/>
                <a:cs typeface="Chalkboard"/>
              </a:rPr>
              <a:t>P(n) is the condition n is prime,     7 ∈ P       </a:t>
            </a:r>
            <a:r>
              <a:rPr lang="en-US" sz="3600" dirty="0">
                <a:solidFill>
                  <a:srgbClr val="FF0000"/>
                </a:solidFill>
                <a:latin typeface="Chalkboard"/>
                <a:cs typeface="Chalkboard"/>
              </a:rPr>
              <a:t>28 ∉ P  </a:t>
            </a:r>
            <a:endParaRPr lang="en-US" dirty="0">
              <a:solidFill>
                <a:srgbClr val="FF0000"/>
              </a:solidFill>
              <a:latin typeface="Chalkboard"/>
              <a:cs typeface="Chalkboard"/>
            </a:endParaRPr>
          </a:p>
        </p:txBody>
      </p:sp>
    </p:spTree>
    <p:extLst>
      <p:ext uri="{BB962C8B-B14F-4D97-AF65-F5344CB8AC3E}">
        <p14:creationId xmlns:p14="http://schemas.microsoft.com/office/powerpoint/2010/main" val="739995907"/>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2814300" cy="5943600"/>
          </a:xfrm>
        </p:spPr>
        <p:txBody>
          <a:bodyPr/>
          <a:lstStyle/>
          <a:p>
            <a:r>
              <a:rPr lang="en-US" dirty="0"/>
              <a:t>Set Definitions</a:t>
            </a:r>
          </a:p>
          <a:p>
            <a:r>
              <a:rPr lang="en-US" b="1" dirty="0"/>
              <a:t>Set Operations</a:t>
            </a:r>
          </a:p>
          <a:p>
            <a:r>
              <a:rPr lang="en-US" dirty="0"/>
              <a:t>Sequences</a:t>
            </a:r>
          </a:p>
          <a:p>
            <a:r>
              <a:rPr lang="en-US" dirty="0"/>
              <a:t>Functions</a:t>
            </a:r>
          </a:p>
          <a:p>
            <a:r>
              <a:rPr lang="en-US"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132674313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Union</a:t>
            </a:r>
            <a:endParaRPr dirty="0"/>
          </a:p>
        </p:txBody>
      </p:sp>
      <p:sp>
        <p:nvSpPr>
          <p:cNvPr id="163" name="Control flow…"/>
          <p:cNvSpPr txBox="1">
            <a:spLocks noGrp="1"/>
          </p:cNvSpPr>
          <p:nvPr>
            <p:ph type="body" sz="quarter" idx="1"/>
          </p:nvPr>
        </p:nvSpPr>
        <p:spPr>
          <a:xfrm>
            <a:off x="1270000" y="1705304"/>
            <a:ext cx="15599103" cy="1621220"/>
          </a:xfrm>
          <a:prstGeom prst="rect">
            <a:avLst/>
          </a:prstGeom>
        </p:spPr>
        <p:txBody>
          <a:bodyPr/>
          <a:lstStyle/>
          <a:p>
            <a:r>
              <a:rPr lang="en-US" dirty="0" err="1">
                <a:solidFill>
                  <a:srgbClr val="0070C0"/>
                </a:solidFill>
                <a:latin typeface="Chalkboard"/>
                <a:cs typeface="Chalkboard"/>
              </a:rPr>
              <a:t>x∈A</a:t>
            </a:r>
            <a:r>
              <a:rPr lang="en-US" sz="6400" dirty="0" err="1">
                <a:solidFill>
                  <a:srgbClr val="0070C0"/>
                </a:solidFill>
                <a:latin typeface="Chalkboard"/>
                <a:cs typeface="Chalkboard"/>
              </a:rPr>
              <a:t>∪</a:t>
            </a:r>
            <a:r>
              <a:rPr lang="en-US" dirty="0" err="1">
                <a:solidFill>
                  <a:srgbClr val="0070C0"/>
                </a:solidFill>
                <a:latin typeface="Chalkboard"/>
                <a:cs typeface="Chalkboard"/>
              </a:rPr>
              <a:t>B</a:t>
            </a:r>
            <a:r>
              <a:rPr lang="en-US" dirty="0">
                <a:solidFill>
                  <a:srgbClr val="0070C0"/>
                </a:solidFill>
                <a:latin typeface="Chalkboard"/>
                <a:cs typeface="Chalkboard"/>
              </a:rPr>
              <a:t>  if and only if  </a:t>
            </a:r>
            <a:r>
              <a:rPr lang="en-US" dirty="0" err="1">
                <a:solidFill>
                  <a:srgbClr val="0070C0"/>
                </a:solidFill>
                <a:latin typeface="Chalkboard"/>
                <a:cs typeface="Chalkboard"/>
              </a:rPr>
              <a:t>x∈A</a:t>
            </a:r>
            <a:r>
              <a:rPr lang="en-US" dirty="0">
                <a:solidFill>
                  <a:srgbClr val="0070C0"/>
                </a:solidFill>
                <a:latin typeface="Chalkboard"/>
                <a:cs typeface="Chalkboard"/>
              </a:rPr>
              <a:t> or </a:t>
            </a:r>
            <a:r>
              <a:rPr lang="en-US" dirty="0" err="1">
                <a:solidFill>
                  <a:srgbClr val="0070C0"/>
                </a:solidFill>
                <a:latin typeface="Chalkboard"/>
                <a:cs typeface="Chalkboard"/>
              </a:rPr>
              <a:t>x∈B</a:t>
            </a:r>
            <a:endParaRPr lang="en-US" dirty="0">
              <a:solidFill>
                <a:srgbClr val="0070C0"/>
              </a:solidFill>
              <a:latin typeface="Chalkboard"/>
              <a:cs typeface="Chalkboard"/>
            </a:endParaRPr>
          </a:p>
          <a:p>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3827134"/>
            <a:ext cx="15339848" cy="2923877"/>
          </a:xfrm>
          <a:prstGeom prst="rect">
            <a:avLst/>
          </a:prstGeom>
        </p:spPr>
        <p:txBody>
          <a:bodyPr wrap="square">
            <a:spAutoFit/>
          </a:bodyPr>
          <a:lstStyle/>
          <a:p>
            <a:r>
              <a:rPr lang="en-US" sz="3600" dirty="0">
                <a:latin typeface="Chalkboard"/>
                <a:cs typeface="Chalkboard"/>
              </a:rPr>
              <a:t>Example: Let A = {1,2,3} and B = {3, 4,5}</a:t>
            </a:r>
          </a:p>
          <a:p>
            <a:endParaRPr lang="en-US" sz="3600" dirty="0">
              <a:latin typeface="Chalkboard"/>
              <a:cs typeface="Chalkboard"/>
            </a:endParaRPr>
          </a:p>
          <a:p>
            <a:r>
              <a:rPr lang="en-US" sz="3600" dirty="0">
                <a:latin typeface="Chalkboard"/>
                <a:cs typeface="Chalkboard"/>
              </a:rPr>
              <a:t>Let’s consider the Venn Diagram of the union of A and B, </a:t>
            </a:r>
            <a:r>
              <a:rPr lang="en-US" sz="3600" dirty="0">
                <a:solidFill>
                  <a:srgbClr val="0070C0"/>
                </a:solidFill>
                <a:latin typeface="Chalkboard"/>
                <a:cs typeface="Chalkboard"/>
              </a:rPr>
              <a:t>A</a:t>
            </a:r>
            <a:r>
              <a:rPr lang="en-US" sz="6400" dirty="0">
                <a:solidFill>
                  <a:srgbClr val="0070C0"/>
                </a:solidFill>
                <a:latin typeface="Chalkboard"/>
                <a:cs typeface="Chalkboard"/>
              </a:rPr>
              <a:t>∪</a:t>
            </a:r>
            <a:r>
              <a:rPr lang="en-US" sz="3600" dirty="0">
                <a:solidFill>
                  <a:srgbClr val="0070C0"/>
                </a:solidFill>
                <a:latin typeface="Chalkboard"/>
                <a:cs typeface="Chalkboard"/>
              </a:rPr>
              <a:t>B  = {1,2, 3, 4, 5}</a:t>
            </a:r>
            <a:r>
              <a:rPr lang="en-US" sz="3600" dirty="0">
                <a:latin typeface="Chalkboard"/>
                <a:cs typeface="Chalkboard"/>
              </a:rPr>
              <a:t>:</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6698"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215117" y="7954635"/>
            <a:ext cx="4579883" cy="4478666"/>
          </a:xfrm>
          <a:prstGeom prst="ellipse">
            <a:avLst/>
          </a:prstGeom>
          <a:solidFill>
            <a:schemeClr val="bg1">
              <a:lumMod val="60000"/>
              <a:lumOff val="40000"/>
              <a:alpha val="1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9324208" y="7827441"/>
            <a:ext cx="4579883" cy="4478666"/>
          </a:xfrm>
          <a:prstGeom prst="ellipse">
            <a:avLst/>
          </a:prstGeom>
          <a:solidFill>
            <a:schemeClr val="bg1">
              <a:lumMod val="60000"/>
              <a:lumOff val="40000"/>
              <a:alpha val="1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27870214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Intersection</a:t>
            </a:r>
            <a:endParaRPr dirty="0"/>
          </a:p>
        </p:txBody>
      </p:sp>
      <p:sp>
        <p:nvSpPr>
          <p:cNvPr id="163" name="Control flow…"/>
          <p:cNvSpPr txBox="1">
            <a:spLocks noGrp="1"/>
          </p:cNvSpPr>
          <p:nvPr>
            <p:ph type="body" sz="quarter" idx="1"/>
          </p:nvPr>
        </p:nvSpPr>
        <p:spPr>
          <a:xfrm>
            <a:off x="1664138" y="1616607"/>
            <a:ext cx="15599103" cy="1621220"/>
          </a:xfrm>
          <a:prstGeom prst="rect">
            <a:avLst/>
          </a:prstGeom>
        </p:spPr>
        <p:txBody>
          <a:bodyPr/>
          <a:lstStyle/>
          <a:p>
            <a:r>
              <a:rPr lang="en-US" dirty="0" err="1">
                <a:solidFill>
                  <a:srgbClr val="0070C0"/>
                </a:solidFill>
                <a:latin typeface="Chalkboard"/>
                <a:cs typeface="Chalkboard"/>
              </a:rPr>
              <a:t>x∈A</a:t>
            </a:r>
            <a:r>
              <a:rPr lang="en-US" sz="6400" dirty="0" err="1">
                <a:solidFill>
                  <a:srgbClr val="0070C0"/>
                </a:solidFill>
                <a:latin typeface="Chalkboard"/>
                <a:cs typeface="Chalkboard"/>
              </a:rPr>
              <a:t>∩</a:t>
            </a:r>
            <a:r>
              <a:rPr lang="en-US" dirty="0" err="1">
                <a:solidFill>
                  <a:srgbClr val="0070C0"/>
                </a:solidFill>
                <a:latin typeface="Chalkboard"/>
                <a:cs typeface="Chalkboard"/>
              </a:rPr>
              <a:t>B</a:t>
            </a:r>
            <a:r>
              <a:rPr lang="en-US" dirty="0">
                <a:solidFill>
                  <a:srgbClr val="0070C0"/>
                </a:solidFill>
                <a:latin typeface="Chalkboard"/>
                <a:cs typeface="Chalkboard"/>
              </a:rPr>
              <a:t> if and only if </a:t>
            </a:r>
            <a:r>
              <a:rPr lang="en-US" dirty="0" err="1">
                <a:solidFill>
                  <a:srgbClr val="0070C0"/>
                </a:solidFill>
                <a:latin typeface="Chalkboard"/>
                <a:cs typeface="Chalkboard"/>
              </a:rPr>
              <a:t>x∈A</a:t>
            </a:r>
            <a:r>
              <a:rPr lang="en-US" dirty="0">
                <a:solidFill>
                  <a:srgbClr val="0070C0"/>
                </a:solidFill>
                <a:latin typeface="Chalkboard"/>
                <a:cs typeface="Chalkboard"/>
              </a:rPr>
              <a:t> and </a:t>
            </a:r>
            <a:r>
              <a:rPr lang="en-US" dirty="0" err="1">
                <a:solidFill>
                  <a:srgbClr val="0070C0"/>
                </a:solidFill>
                <a:latin typeface="Chalkboard"/>
                <a:cs typeface="Chalkboard"/>
              </a:rPr>
              <a:t>x∈B</a:t>
            </a:r>
            <a:endParaRPr lang="en-US" dirty="0">
              <a:solidFill>
                <a:srgbClr val="0070C0"/>
              </a:solidFill>
              <a:latin typeface="Chalkboard"/>
              <a:cs typeface="Chalkboard"/>
            </a:endParaRPr>
          </a:p>
          <a:p>
            <a:endParaRPr lang="en-US" b="1" dirty="0">
              <a:solidFill>
                <a:srgbClr val="0070C0"/>
              </a:solidFill>
              <a:latin typeface="Chalkboard"/>
              <a:cs typeface="Chalkboard"/>
            </a:endParaRPr>
          </a:p>
          <a:p>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3827134"/>
            <a:ext cx="15339848" cy="2923877"/>
          </a:xfrm>
          <a:prstGeom prst="rect">
            <a:avLst/>
          </a:prstGeom>
        </p:spPr>
        <p:txBody>
          <a:bodyPr wrap="square">
            <a:spAutoFit/>
          </a:bodyPr>
          <a:lstStyle/>
          <a:p>
            <a:r>
              <a:rPr lang="en-US" sz="3600" dirty="0">
                <a:latin typeface="Chalkboard"/>
                <a:cs typeface="Chalkboard"/>
              </a:rPr>
              <a:t>Example: Let A = {1,2,3} and B = {3, 4,5}</a:t>
            </a:r>
          </a:p>
          <a:p>
            <a:endParaRPr lang="en-US" sz="3600" dirty="0">
              <a:latin typeface="Chalkboard"/>
              <a:cs typeface="Chalkboard"/>
            </a:endParaRPr>
          </a:p>
          <a:p>
            <a:r>
              <a:rPr lang="en-US" sz="3600" dirty="0">
                <a:latin typeface="Chalkboard"/>
                <a:cs typeface="Chalkboard"/>
              </a:rPr>
              <a:t>Let’s consider the Venn Diagram of the intersection of A and B, </a:t>
            </a:r>
            <a:r>
              <a:rPr lang="en-US" sz="3600" dirty="0">
                <a:solidFill>
                  <a:srgbClr val="0070C0"/>
                </a:solidFill>
                <a:latin typeface="Chalkboard"/>
                <a:cs typeface="Chalkboard"/>
              </a:rPr>
              <a:t>A</a:t>
            </a:r>
            <a:r>
              <a:rPr lang="en-US" sz="6400" dirty="0">
                <a:solidFill>
                  <a:srgbClr val="0070C0"/>
                </a:solidFill>
                <a:latin typeface="Chalkboard"/>
                <a:cs typeface="Chalkboard"/>
              </a:rPr>
              <a:t>∩</a:t>
            </a:r>
            <a:r>
              <a:rPr lang="en-US" sz="3600" dirty="0">
                <a:solidFill>
                  <a:srgbClr val="0070C0"/>
                </a:solidFill>
                <a:latin typeface="Chalkboard"/>
                <a:cs typeface="Chalkboard"/>
              </a:rPr>
              <a:t>B = {3}</a:t>
            </a:r>
            <a:r>
              <a:rPr lang="en-US" sz="3600" dirty="0">
                <a:latin typeface="Chalkboard"/>
                <a:cs typeface="Chalkboard"/>
              </a:rPr>
              <a:t>:</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8740"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215117" y="7954635"/>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9324208" y="7827441"/>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13AC60E-C664-4465-AF6C-C0EF20CFAAF0}"/>
                  </a:ext>
                </a:extLst>
              </p14:cNvPr>
              <p14:cNvContentPartPr/>
              <p14:nvPr/>
            </p14:nvContentPartPr>
            <p14:xfrm>
              <a:off x="9626460" y="8609070"/>
              <a:ext cx="986040" cy="1504080"/>
            </p14:xfrm>
          </p:contentPart>
        </mc:Choice>
        <mc:Fallback xmlns="">
          <p:pic>
            <p:nvPicPr>
              <p:cNvPr id="7" name="Ink 6">
                <a:extLst>
                  <a:ext uri="{FF2B5EF4-FFF2-40B4-BE49-F238E27FC236}">
                    <a16:creationId xmlns:a16="http://schemas.microsoft.com/office/drawing/2014/main" id="{713AC60E-C664-4465-AF6C-C0EF20CFAAF0}"/>
                  </a:ext>
                </a:extLst>
              </p:cNvPr>
              <p:cNvPicPr/>
              <p:nvPr/>
            </p:nvPicPr>
            <p:blipFill>
              <a:blip r:embed="rId7"/>
              <a:stretch>
                <a:fillRect/>
              </a:stretch>
            </p:blipFill>
            <p:spPr>
              <a:xfrm>
                <a:off x="9572820" y="8501430"/>
                <a:ext cx="1093680" cy="1719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1128FACB-6140-4F62-AACB-3C669535D931}"/>
                  </a:ext>
                </a:extLst>
              </p14:cNvPr>
              <p14:cNvContentPartPr/>
              <p14:nvPr/>
            </p14:nvContentPartPr>
            <p14:xfrm>
              <a:off x="9722580" y="9331950"/>
              <a:ext cx="692280" cy="1692360"/>
            </p14:xfrm>
          </p:contentPart>
        </mc:Choice>
        <mc:Fallback xmlns="">
          <p:pic>
            <p:nvPicPr>
              <p:cNvPr id="10" name="Ink 9">
                <a:extLst>
                  <a:ext uri="{FF2B5EF4-FFF2-40B4-BE49-F238E27FC236}">
                    <a16:creationId xmlns:a16="http://schemas.microsoft.com/office/drawing/2014/main" id="{1128FACB-6140-4F62-AACB-3C669535D931}"/>
                  </a:ext>
                </a:extLst>
              </p:cNvPr>
              <p:cNvPicPr/>
              <p:nvPr/>
            </p:nvPicPr>
            <p:blipFill>
              <a:blip r:embed="rId9"/>
              <a:stretch>
                <a:fillRect/>
              </a:stretch>
            </p:blipFill>
            <p:spPr>
              <a:xfrm>
                <a:off x="9668580" y="9224310"/>
                <a:ext cx="799920" cy="190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97B2EDE0-57A1-4069-8A85-06A7376317A4}"/>
                  </a:ext>
                </a:extLst>
              </p14:cNvPr>
              <p14:cNvContentPartPr/>
              <p14:nvPr/>
            </p14:nvContentPartPr>
            <p14:xfrm>
              <a:off x="9561300" y="8610150"/>
              <a:ext cx="1224360" cy="3194280"/>
            </p14:xfrm>
          </p:contentPart>
        </mc:Choice>
        <mc:Fallback xmlns="">
          <p:pic>
            <p:nvPicPr>
              <p:cNvPr id="21" name="Ink 20">
                <a:extLst>
                  <a:ext uri="{FF2B5EF4-FFF2-40B4-BE49-F238E27FC236}">
                    <a16:creationId xmlns:a16="http://schemas.microsoft.com/office/drawing/2014/main" id="{97B2EDE0-57A1-4069-8A85-06A7376317A4}"/>
                  </a:ext>
                </a:extLst>
              </p:cNvPr>
              <p:cNvPicPr/>
              <p:nvPr/>
            </p:nvPicPr>
            <p:blipFill>
              <a:blip r:embed="rId11"/>
              <a:stretch>
                <a:fillRect/>
              </a:stretch>
            </p:blipFill>
            <p:spPr>
              <a:xfrm>
                <a:off x="9507300" y="8502510"/>
                <a:ext cx="1332000" cy="340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F40316B2-3961-492F-BD99-01E5938EE238}"/>
                  </a:ext>
                </a:extLst>
              </p14:cNvPr>
              <p14:cNvContentPartPr/>
              <p14:nvPr/>
            </p14:nvContentPartPr>
            <p14:xfrm>
              <a:off x="9408300" y="8974470"/>
              <a:ext cx="1262520" cy="2602440"/>
            </p14:xfrm>
          </p:contentPart>
        </mc:Choice>
        <mc:Fallback xmlns="">
          <p:pic>
            <p:nvPicPr>
              <p:cNvPr id="22" name="Ink 21">
                <a:extLst>
                  <a:ext uri="{FF2B5EF4-FFF2-40B4-BE49-F238E27FC236}">
                    <a16:creationId xmlns:a16="http://schemas.microsoft.com/office/drawing/2014/main" id="{F40316B2-3961-492F-BD99-01E5938EE238}"/>
                  </a:ext>
                </a:extLst>
              </p:cNvPr>
              <p:cNvPicPr/>
              <p:nvPr/>
            </p:nvPicPr>
            <p:blipFill>
              <a:blip r:embed="rId13"/>
              <a:stretch>
                <a:fillRect/>
              </a:stretch>
            </p:blipFill>
            <p:spPr>
              <a:xfrm>
                <a:off x="9354660" y="8866470"/>
                <a:ext cx="1370160" cy="2818080"/>
              </a:xfrm>
              <a:prstGeom prst="rect">
                <a:avLst/>
              </a:prstGeom>
            </p:spPr>
          </p:pic>
        </mc:Fallback>
      </mc:AlternateContent>
    </p:spTree>
    <p:extLst>
      <p:ext uri="{BB962C8B-B14F-4D97-AF65-F5344CB8AC3E}">
        <p14:creationId xmlns:p14="http://schemas.microsoft.com/office/powerpoint/2010/main" val="7359766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Complement</a:t>
            </a:r>
            <a:endParaRPr dirty="0"/>
          </a:p>
        </p:txBody>
      </p:sp>
      <p:sp>
        <p:nvSpPr>
          <p:cNvPr id="163" name="Control flow…"/>
          <p:cNvSpPr txBox="1">
            <a:spLocks noGrp="1"/>
          </p:cNvSpPr>
          <p:nvPr>
            <p:ph type="body" sz="quarter" idx="1"/>
          </p:nvPr>
        </p:nvSpPr>
        <p:spPr>
          <a:xfrm>
            <a:off x="1270000" y="1705304"/>
            <a:ext cx="16465550" cy="1919998"/>
          </a:xfrm>
          <a:prstGeom prst="rect">
            <a:avLst/>
          </a:prstGeom>
        </p:spPr>
        <p:txBody>
          <a:bodyPr/>
          <a:lstStyle/>
          <a:p>
            <a:r>
              <a:rPr lang="en-US" dirty="0">
                <a:solidFill>
                  <a:srgbClr val="0070C0"/>
                </a:solidFill>
                <a:latin typeface="Chalkboard"/>
                <a:cs typeface="Chalkboard"/>
              </a:rPr>
              <a:t> x ∈ B </a:t>
            </a:r>
            <a:r>
              <a:rPr lang="en-US" sz="6400" b="1" dirty="0">
                <a:solidFill>
                  <a:srgbClr val="0070C0"/>
                </a:solidFill>
                <a:latin typeface="Chalkboard"/>
                <a:cs typeface="Chalkboard"/>
              </a:rPr>
              <a:t>̅</a:t>
            </a:r>
            <a:r>
              <a:rPr lang="en-US" dirty="0">
                <a:solidFill>
                  <a:srgbClr val="0070C0"/>
                </a:solidFill>
                <a:latin typeface="Chalkboard"/>
                <a:cs typeface="Chalkboard"/>
              </a:rPr>
              <a:t> if and if x </a:t>
            </a:r>
            <a:r>
              <a:rPr lang="en-US" b="1" dirty="0">
                <a:solidFill>
                  <a:srgbClr val="0070C0"/>
                </a:solidFill>
                <a:latin typeface="Chalkboard"/>
                <a:cs typeface="Chalkboard"/>
              </a:rPr>
              <a:t>∉ B</a:t>
            </a:r>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3827134"/>
            <a:ext cx="15339848" cy="2492990"/>
          </a:xfrm>
          <a:prstGeom prst="rect">
            <a:avLst/>
          </a:prstGeom>
        </p:spPr>
        <p:txBody>
          <a:bodyPr wrap="square">
            <a:spAutoFit/>
          </a:bodyPr>
          <a:lstStyle/>
          <a:p>
            <a:r>
              <a:rPr lang="en-US" sz="3600" dirty="0">
                <a:latin typeface="Chalkboard"/>
                <a:cs typeface="Chalkboard"/>
              </a:rPr>
              <a:t>Example: Let A = {1,2,3} and B = {3, 4,5}</a:t>
            </a:r>
          </a:p>
          <a:p>
            <a:endParaRPr lang="en-US" sz="3600" dirty="0">
              <a:latin typeface="Chalkboard"/>
              <a:cs typeface="Chalkboard"/>
            </a:endParaRPr>
          </a:p>
          <a:p>
            <a:r>
              <a:rPr lang="en-US" sz="3600" dirty="0">
                <a:latin typeface="Chalkboard"/>
                <a:cs typeface="Chalkboard"/>
              </a:rPr>
              <a:t>Let’s consider the Venn Diagram of the complement of B:</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9762"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chemeClr val="accent6">
              <a:lumMod val="40000"/>
              <a:lumOff val="60000"/>
            </a:schemeClr>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215117" y="7954635"/>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9324208" y="7827441"/>
            <a:ext cx="4579883" cy="4478666"/>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20213260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Difference</a:t>
            </a:r>
            <a:endParaRPr dirty="0"/>
          </a:p>
        </p:txBody>
      </p:sp>
      <p:sp>
        <p:nvSpPr>
          <p:cNvPr id="163" name="Control flow…"/>
          <p:cNvSpPr txBox="1">
            <a:spLocks noGrp="1"/>
          </p:cNvSpPr>
          <p:nvPr>
            <p:ph type="body" sz="quarter" idx="1"/>
          </p:nvPr>
        </p:nvSpPr>
        <p:spPr>
          <a:xfrm>
            <a:off x="1270000" y="1705304"/>
            <a:ext cx="15951200" cy="2645054"/>
          </a:xfrm>
          <a:prstGeom prst="rect">
            <a:avLst/>
          </a:prstGeom>
        </p:spPr>
        <p:txBody>
          <a:bodyPr/>
          <a:lstStyle/>
          <a:p>
            <a:pPr lvl="1"/>
            <a:r>
              <a:rPr lang="en-US" dirty="0">
                <a:solidFill>
                  <a:srgbClr val="0070C0"/>
                </a:solidFill>
                <a:latin typeface="Chalkboard"/>
                <a:cs typeface="Chalkboard"/>
              </a:rPr>
              <a:t>X ∈ </a:t>
            </a:r>
            <a:r>
              <a:rPr lang="en-US" sz="6400" dirty="0">
                <a:solidFill>
                  <a:srgbClr val="0070C0"/>
                </a:solidFill>
                <a:latin typeface="Chalkboard"/>
                <a:cs typeface="Chalkboard"/>
              </a:rPr>
              <a:t>A\B</a:t>
            </a:r>
            <a:r>
              <a:rPr lang="en-US" dirty="0">
                <a:solidFill>
                  <a:srgbClr val="0070C0"/>
                </a:solidFill>
                <a:latin typeface="Chalkboard"/>
                <a:cs typeface="Chalkboard"/>
              </a:rPr>
              <a:t> if and only if x ∈ A and x </a:t>
            </a:r>
            <a:r>
              <a:rPr lang="en-US" b="1" dirty="0">
                <a:solidFill>
                  <a:srgbClr val="0070C0"/>
                </a:solidFill>
                <a:latin typeface="Chalkboard"/>
                <a:cs typeface="Chalkboard"/>
              </a:rPr>
              <a:t>∉ </a:t>
            </a:r>
            <a:r>
              <a:rPr lang="en-US" dirty="0">
                <a:solidFill>
                  <a:srgbClr val="0070C0"/>
                </a:solidFill>
                <a:latin typeface="Chalkboard"/>
                <a:cs typeface="Chalkboard"/>
              </a:rPr>
              <a:t>B</a:t>
            </a:r>
          </a:p>
          <a:p>
            <a:pPr lvl="1"/>
            <a:r>
              <a:rPr lang="en-US" sz="4400" dirty="0">
                <a:solidFill>
                  <a:srgbClr val="0070C0"/>
                </a:solidFill>
                <a:latin typeface="Chalkboard"/>
                <a:cs typeface="Chalkboard"/>
              </a:rPr>
              <a:t>Sometimes written A-B</a:t>
            </a:r>
          </a:p>
          <a:p>
            <a:pPr lvl="1"/>
            <a:r>
              <a:rPr lang="en-US" sz="4400" dirty="0">
                <a:solidFill>
                  <a:srgbClr val="0070C0"/>
                </a:solidFill>
                <a:latin typeface="Chalkboard"/>
                <a:cs typeface="Chalkboard"/>
              </a:rPr>
              <a:t>This set is the intersection of A and the complement of B</a:t>
            </a:r>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5102649"/>
            <a:ext cx="15339848" cy="2492990"/>
          </a:xfrm>
          <a:prstGeom prst="rect">
            <a:avLst/>
          </a:prstGeom>
        </p:spPr>
        <p:txBody>
          <a:bodyPr wrap="square">
            <a:spAutoFit/>
          </a:bodyPr>
          <a:lstStyle/>
          <a:p>
            <a:r>
              <a:rPr lang="en-US" sz="3600" dirty="0">
                <a:latin typeface="Chalkboard"/>
                <a:cs typeface="Chalkboard"/>
              </a:rPr>
              <a:t>Example: Let A = {1,2,3} and B = {3, 4,5}</a:t>
            </a:r>
          </a:p>
          <a:p>
            <a:endParaRPr lang="en-US" sz="3600" dirty="0">
              <a:latin typeface="Chalkboard"/>
              <a:cs typeface="Chalkboard"/>
            </a:endParaRPr>
          </a:p>
          <a:p>
            <a:r>
              <a:rPr lang="en-US" sz="3600" dirty="0">
                <a:latin typeface="Chalkboard"/>
                <a:cs typeface="Chalkboard"/>
              </a:rPr>
              <a:t>Let’s consider the Venn Diagram of A\B in purple and B\A in blue:</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31807"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215117" y="7954635"/>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9324208" y="7827441"/>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5AB3C58-2F2C-4220-9EE1-0627A88FA5DF}"/>
                  </a:ext>
                </a:extLst>
              </p14:cNvPr>
              <p14:cNvContentPartPr/>
              <p14:nvPr/>
            </p14:nvContentPartPr>
            <p14:xfrm>
              <a:off x="9733740" y="8610150"/>
              <a:ext cx="360" cy="360"/>
            </p14:xfrm>
          </p:contentPart>
        </mc:Choice>
        <mc:Fallback xmlns="">
          <p:pic>
            <p:nvPicPr>
              <p:cNvPr id="7" name="Ink 6">
                <a:extLst>
                  <a:ext uri="{FF2B5EF4-FFF2-40B4-BE49-F238E27FC236}">
                    <a16:creationId xmlns:a16="http://schemas.microsoft.com/office/drawing/2014/main" id="{05AB3C58-2F2C-4220-9EE1-0627A88FA5DF}"/>
                  </a:ext>
                </a:extLst>
              </p:cNvPr>
              <p:cNvPicPr/>
              <p:nvPr/>
            </p:nvPicPr>
            <p:blipFill>
              <a:blip r:embed="rId7"/>
              <a:stretch>
                <a:fillRect/>
              </a:stretch>
            </p:blipFill>
            <p:spPr>
              <a:xfrm>
                <a:off x="9643740" y="843051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A4A51BA1-2D45-42EA-8C78-49FAF6534287}"/>
                  </a:ext>
                </a:extLst>
              </p14:cNvPr>
              <p14:cNvContentPartPr/>
              <p14:nvPr/>
            </p14:nvContentPartPr>
            <p14:xfrm>
              <a:off x="6246420" y="8094270"/>
              <a:ext cx="3738240" cy="4212720"/>
            </p14:xfrm>
          </p:contentPart>
        </mc:Choice>
        <mc:Fallback xmlns="">
          <p:pic>
            <p:nvPicPr>
              <p:cNvPr id="10" name="Ink 9">
                <a:extLst>
                  <a:ext uri="{FF2B5EF4-FFF2-40B4-BE49-F238E27FC236}">
                    <a16:creationId xmlns:a16="http://schemas.microsoft.com/office/drawing/2014/main" id="{A4A51BA1-2D45-42EA-8C78-49FAF6534287}"/>
                  </a:ext>
                </a:extLst>
              </p:cNvPr>
              <p:cNvPicPr/>
              <p:nvPr/>
            </p:nvPicPr>
            <p:blipFill>
              <a:blip r:embed="rId9"/>
              <a:stretch>
                <a:fillRect/>
              </a:stretch>
            </p:blipFill>
            <p:spPr>
              <a:xfrm>
                <a:off x="6156780" y="7914630"/>
                <a:ext cx="3917880" cy="457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434D00F5-0221-405A-98A3-BFE64DBBA598}"/>
                  </a:ext>
                </a:extLst>
              </p14:cNvPr>
              <p14:cNvContentPartPr/>
              <p14:nvPr/>
            </p14:nvContentPartPr>
            <p14:xfrm>
              <a:off x="6133740" y="8057190"/>
              <a:ext cx="3620520" cy="4003200"/>
            </p14:xfrm>
          </p:contentPart>
        </mc:Choice>
        <mc:Fallback xmlns="">
          <p:pic>
            <p:nvPicPr>
              <p:cNvPr id="11" name="Ink 10">
                <a:extLst>
                  <a:ext uri="{FF2B5EF4-FFF2-40B4-BE49-F238E27FC236}">
                    <a16:creationId xmlns:a16="http://schemas.microsoft.com/office/drawing/2014/main" id="{434D00F5-0221-405A-98A3-BFE64DBBA598}"/>
                  </a:ext>
                </a:extLst>
              </p:cNvPr>
              <p:cNvPicPr/>
              <p:nvPr/>
            </p:nvPicPr>
            <p:blipFill>
              <a:blip r:embed="rId11"/>
              <a:stretch>
                <a:fillRect/>
              </a:stretch>
            </p:blipFill>
            <p:spPr>
              <a:xfrm>
                <a:off x="6043740" y="7877550"/>
                <a:ext cx="3800160" cy="4362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83E82C51-E037-487D-965A-FBA8830BEBCA}"/>
                  </a:ext>
                </a:extLst>
              </p14:cNvPr>
              <p14:cNvContentPartPr/>
              <p14:nvPr/>
            </p14:nvContentPartPr>
            <p14:xfrm>
              <a:off x="10190940" y="8438430"/>
              <a:ext cx="360" cy="360"/>
            </p14:xfrm>
          </p:contentPart>
        </mc:Choice>
        <mc:Fallback xmlns="">
          <p:pic>
            <p:nvPicPr>
              <p:cNvPr id="12" name="Ink 11">
                <a:extLst>
                  <a:ext uri="{FF2B5EF4-FFF2-40B4-BE49-F238E27FC236}">
                    <a16:creationId xmlns:a16="http://schemas.microsoft.com/office/drawing/2014/main" id="{83E82C51-E037-487D-965A-FBA8830BEBCA}"/>
                  </a:ext>
                </a:extLst>
              </p:cNvPr>
              <p:cNvPicPr/>
              <p:nvPr/>
            </p:nvPicPr>
            <p:blipFill>
              <a:blip r:embed="rId13"/>
              <a:stretch>
                <a:fillRect/>
              </a:stretch>
            </p:blipFill>
            <p:spPr>
              <a:xfrm>
                <a:off x="10100940" y="825843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4940B21A-7569-4FB6-BC08-E5E738D97DF1}"/>
                  </a:ext>
                </a:extLst>
              </p14:cNvPr>
              <p14:cNvContentPartPr/>
              <p14:nvPr/>
            </p14:nvContentPartPr>
            <p14:xfrm>
              <a:off x="10115340" y="8094270"/>
              <a:ext cx="3715560" cy="4100400"/>
            </p14:xfrm>
          </p:contentPart>
        </mc:Choice>
        <mc:Fallback xmlns="">
          <p:pic>
            <p:nvPicPr>
              <p:cNvPr id="13" name="Ink 12">
                <a:extLst>
                  <a:ext uri="{FF2B5EF4-FFF2-40B4-BE49-F238E27FC236}">
                    <a16:creationId xmlns:a16="http://schemas.microsoft.com/office/drawing/2014/main" id="{4940B21A-7569-4FB6-BC08-E5E738D97DF1}"/>
                  </a:ext>
                </a:extLst>
              </p:cNvPr>
              <p:cNvPicPr/>
              <p:nvPr/>
            </p:nvPicPr>
            <p:blipFill>
              <a:blip r:embed="rId15"/>
              <a:stretch>
                <a:fillRect/>
              </a:stretch>
            </p:blipFill>
            <p:spPr>
              <a:xfrm>
                <a:off x="10025340" y="7914270"/>
                <a:ext cx="3895200" cy="4460040"/>
              </a:xfrm>
              <a:prstGeom prst="rect">
                <a:avLst/>
              </a:prstGeom>
            </p:spPr>
          </p:pic>
        </mc:Fallback>
      </mc:AlternateContent>
    </p:spTree>
    <p:extLst>
      <p:ext uri="{BB962C8B-B14F-4D97-AF65-F5344CB8AC3E}">
        <p14:creationId xmlns:p14="http://schemas.microsoft.com/office/powerpoint/2010/main" val="2486816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Set Laws</a:t>
            </a:r>
            <a:endParaRPr dirty="0"/>
          </a:p>
        </p:txBody>
      </p:sp>
      <p:sp>
        <p:nvSpPr>
          <p:cNvPr id="235" name="public class Flip…"/>
          <p:cNvSpPr/>
          <p:nvPr/>
        </p:nvSpPr>
        <p:spPr>
          <a:xfrm>
            <a:off x="817468" y="2331416"/>
            <a:ext cx="23276361" cy="2549416"/>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r>
              <a:rPr lang="en-US" sz="3200" dirty="0">
                <a:latin typeface="+mn-lt"/>
                <a:cs typeface="Helvetica" panose="020B0604020202020204" pitchFamily="34" charset="0"/>
              </a:rPr>
              <a:t>A distributive law for sets:</a:t>
            </a:r>
            <a:r>
              <a:rPr lang="en-US" sz="3200" dirty="0">
                <a:solidFill>
                  <a:srgbClr val="0070C0"/>
                </a:solidFill>
                <a:latin typeface="+mn-lt"/>
                <a:cs typeface="Chalkboard"/>
              </a:rPr>
              <a:t> </a:t>
            </a:r>
            <a:r>
              <a:rPr lang="en-US" sz="3600" dirty="0">
                <a:solidFill>
                  <a:srgbClr val="0070C0"/>
                </a:solidFill>
                <a:latin typeface="Helvetica" panose="020B0604020202020204" pitchFamily="34" charset="0"/>
                <a:cs typeface="Helvetica" panose="020B0604020202020204" pitchFamily="34" charset="0"/>
              </a:rPr>
              <a:t>A ∩(B ∪ C) = (A ∩ B) ∪(A ∩ C)</a:t>
            </a:r>
          </a:p>
          <a:p>
            <a:r>
              <a:rPr lang="en-US" sz="3200" dirty="0" err="1">
                <a:solidFill>
                  <a:schemeClr val="tx1"/>
                </a:solidFill>
                <a:latin typeface="Helvetica" panose="020B0604020202020204" pitchFamily="34" charset="0"/>
                <a:cs typeface="Helvetica" panose="020B0604020202020204" pitchFamily="34" charset="0"/>
              </a:rPr>
              <a:t>DeMorgan’s</a:t>
            </a:r>
            <a:r>
              <a:rPr lang="en-US" sz="3200" dirty="0">
                <a:solidFill>
                  <a:schemeClr val="tx1"/>
                </a:solidFill>
                <a:latin typeface="Helvetica" panose="020B0604020202020204" pitchFamily="34" charset="0"/>
                <a:cs typeface="Helvetica" panose="020B0604020202020204" pitchFamily="34" charset="0"/>
              </a:rPr>
              <a:t> Law for sets</a:t>
            </a:r>
            <a:r>
              <a:rPr lang="en-US" sz="3600" dirty="0">
                <a:solidFill>
                  <a:srgbClr val="002060"/>
                </a:solidFill>
                <a:latin typeface="Helvetica" panose="020B0604020202020204" pitchFamily="34" charset="0"/>
                <a:cs typeface="Helvetica" panose="020B0604020202020204" pitchFamily="34" charset="0"/>
              </a:rPr>
              <a:t>: </a:t>
            </a:r>
            <a:r>
              <a:rPr lang="en-US" sz="3600" dirty="0">
                <a:solidFill>
                  <a:srgbClr val="0070C0"/>
                </a:solidFill>
                <a:latin typeface="Helvetica" panose="020B0604020202020204" pitchFamily="34" charset="0"/>
                <a:cs typeface="Helvetica" panose="020B0604020202020204" pitchFamily="34" charset="0"/>
              </a:rPr>
              <a:t>The complement of intersection of two sets equals the union of their complements. </a:t>
            </a:r>
            <a:endParaRPr lang="en-US" sz="3200" dirty="0">
              <a:latin typeface="Helvetica" panose="020B0604020202020204" pitchFamily="34" charset="0"/>
              <a:cs typeface="Helvetica" panose="020B0604020202020204" pitchFamily="34" charset="0"/>
            </a:endParaRPr>
          </a:p>
          <a:p>
            <a:endParaRPr sz="3200"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E36059B5-D940-472A-B8D7-81548846CEE7}"/>
              </a:ext>
            </a:extLst>
          </p:cNvPr>
          <p:cNvSpPr/>
          <p:nvPr/>
        </p:nvSpPr>
        <p:spPr>
          <a:xfrm>
            <a:off x="212062" y="5758730"/>
            <a:ext cx="11979938" cy="610016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 name="TextBox 5">
            <a:extLst>
              <a:ext uri="{FF2B5EF4-FFF2-40B4-BE49-F238E27FC236}">
                <a16:creationId xmlns:a16="http://schemas.microsoft.com/office/drawing/2014/main" id="{C7A548C0-2466-4BC5-931B-5491D29001F2}"/>
              </a:ext>
            </a:extLst>
          </p:cNvPr>
          <p:cNvSpPr txBox="1"/>
          <p:nvPr/>
        </p:nvSpPr>
        <p:spPr>
          <a:xfrm>
            <a:off x="1001464" y="5935542"/>
            <a:ext cx="433412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9" name="TextBox 8">
            <a:extLst>
              <a:ext uri="{FF2B5EF4-FFF2-40B4-BE49-F238E27FC236}">
                <a16:creationId xmlns:a16="http://schemas.microsoft.com/office/drawing/2014/main" id="{AD695F77-E3F2-4D1B-8D4D-71C61F1FDA28}"/>
              </a:ext>
            </a:extLst>
          </p:cNvPr>
          <p:cNvSpPr txBox="1"/>
          <p:nvPr/>
        </p:nvSpPr>
        <p:spPr>
          <a:xfrm>
            <a:off x="5137505" y="9838956"/>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1" name="TextBox 10">
            <a:extLst>
              <a:ext uri="{FF2B5EF4-FFF2-40B4-BE49-F238E27FC236}">
                <a16:creationId xmlns:a16="http://schemas.microsoft.com/office/drawing/2014/main" id="{F26A77FE-88FB-4574-97D1-9BCC7D04F75A}"/>
              </a:ext>
            </a:extLst>
          </p:cNvPr>
          <p:cNvSpPr txBox="1"/>
          <p:nvPr/>
        </p:nvSpPr>
        <p:spPr>
          <a:xfrm>
            <a:off x="6437334" y="6921594"/>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439C61B8-F873-4CB6-A048-CCB73CB66650}"/>
              </a:ext>
            </a:extLst>
          </p:cNvPr>
          <p:cNvSpPr/>
          <p:nvPr/>
        </p:nvSpPr>
        <p:spPr>
          <a:xfrm>
            <a:off x="6768250" y="7578184"/>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5" name="Oval 14">
            <a:extLst>
              <a:ext uri="{FF2B5EF4-FFF2-40B4-BE49-F238E27FC236}">
                <a16:creationId xmlns:a16="http://schemas.microsoft.com/office/drawing/2014/main" id="{E0C66295-905B-4A42-BF00-D723E26E9A72}"/>
              </a:ext>
            </a:extLst>
          </p:cNvPr>
          <p:cNvSpPr/>
          <p:nvPr/>
        </p:nvSpPr>
        <p:spPr>
          <a:xfrm>
            <a:off x="4110008" y="8060296"/>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6" name="Oval 15">
            <a:extLst>
              <a:ext uri="{FF2B5EF4-FFF2-40B4-BE49-F238E27FC236}">
                <a16:creationId xmlns:a16="http://schemas.microsoft.com/office/drawing/2014/main" id="{C0DFFA74-24B1-45AF-AFF5-A64BB242686E}"/>
              </a:ext>
            </a:extLst>
          </p:cNvPr>
          <p:cNvSpPr/>
          <p:nvPr/>
        </p:nvSpPr>
        <p:spPr>
          <a:xfrm>
            <a:off x="5225904" y="6000085"/>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7" name="TextBox 16">
            <a:extLst>
              <a:ext uri="{FF2B5EF4-FFF2-40B4-BE49-F238E27FC236}">
                <a16:creationId xmlns:a16="http://schemas.microsoft.com/office/drawing/2014/main" id="{267BF00C-0370-4171-B7D6-D9780E6953E3}"/>
              </a:ext>
            </a:extLst>
          </p:cNvPr>
          <p:cNvSpPr txBox="1"/>
          <p:nvPr/>
        </p:nvSpPr>
        <p:spPr>
          <a:xfrm>
            <a:off x="7979680" y="9711447"/>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i="0" u="none" strike="noStrike" cap="none" spc="0" normalizeH="0" baseline="0" dirty="0">
                <a:ln>
                  <a:noFill/>
                </a:ln>
                <a:solidFill>
                  <a:srgbClr val="000000"/>
                </a:solidFill>
                <a:effectLst/>
                <a:uFillTx/>
                <a:latin typeface="Helvetica"/>
                <a:ea typeface="Helvetica"/>
                <a:cs typeface="Helvetica"/>
                <a:sym typeface="Helvetica"/>
              </a:rPr>
              <a:t>C</a:t>
            </a:r>
          </a:p>
        </p:txBody>
      </p:sp>
      <p:sp>
        <p:nvSpPr>
          <p:cNvPr id="18" name="Rectangle 17">
            <a:extLst>
              <a:ext uri="{FF2B5EF4-FFF2-40B4-BE49-F238E27FC236}">
                <a16:creationId xmlns:a16="http://schemas.microsoft.com/office/drawing/2014/main" id="{33A8D5D7-D5CE-4A1D-B83E-DF36890DA794}"/>
              </a:ext>
            </a:extLst>
          </p:cNvPr>
          <p:cNvSpPr/>
          <p:nvPr/>
        </p:nvSpPr>
        <p:spPr>
          <a:xfrm>
            <a:off x="12981402" y="6000085"/>
            <a:ext cx="10878951" cy="5079935"/>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D2666E23-51BA-47F8-9B9E-2554CB77B794}"/>
              </a:ext>
            </a:extLst>
          </p:cNvPr>
          <p:cNvSpPr txBox="1"/>
          <p:nvPr/>
        </p:nvSpPr>
        <p:spPr>
          <a:xfrm>
            <a:off x="13060449" y="6316300"/>
            <a:ext cx="39358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20" name="Oval 19">
            <a:extLst>
              <a:ext uri="{FF2B5EF4-FFF2-40B4-BE49-F238E27FC236}">
                <a16:creationId xmlns:a16="http://schemas.microsoft.com/office/drawing/2014/main" id="{2F343EB3-E208-45D1-82F3-217C5178B4D9}"/>
              </a:ext>
            </a:extLst>
          </p:cNvPr>
          <p:cNvSpPr/>
          <p:nvPr/>
        </p:nvSpPr>
        <p:spPr>
          <a:xfrm>
            <a:off x="16169540" y="6505760"/>
            <a:ext cx="3316197" cy="4136954"/>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1" name="Oval 20">
            <a:extLst>
              <a:ext uri="{FF2B5EF4-FFF2-40B4-BE49-F238E27FC236}">
                <a16:creationId xmlns:a16="http://schemas.microsoft.com/office/drawing/2014/main" id="{8173656B-7A79-4472-B869-385844D70036}"/>
              </a:ext>
            </a:extLst>
          </p:cNvPr>
          <p:cNvSpPr/>
          <p:nvPr/>
        </p:nvSpPr>
        <p:spPr>
          <a:xfrm>
            <a:off x="18143556" y="6646579"/>
            <a:ext cx="3316197" cy="4136954"/>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2" name="TextBox 21">
            <a:extLst>
              <a:ext uri="{FF2B5EF4-FFF2-40B4-BE49-F238E27FC236}">
                <a16:creationId xmlns:a16="http://schemas.microsoft.com/office/drawing/2014/main" id="{717E529E-5A34-4E4A-BA93-51F508DEC057}"/>
              </a:ext>
            </a:extLst>
          </p:cNvPr>
          <p:cNvSpPr txBox="1"/>
          <p:nvPr/>
        </p:nvSpPr>
        <p:spPr>
          <a:xfrm>
            <a:off x="17548257" y="9350056"/>
            <a:ext cx="16966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24" name="TextBox 23">
            <a:extLst>
              <a:ext uri="{FF2B5EF4-FFF2-40B4-BE49-F238E27FC236}">
                <a16:creationId xmlns:a16="http://schemas.microsoft.com/office/drawing/2014/main" id="{EF029E73-6D8B-48C1-8AD0-952556D8902C}"/>
              </a:ext>
            </a:extLst>
          </p:cNvPr>
          <p:cNvSpPr txBox="1"/>
          <p:nvPr/>
        </p:nvSpPr>
        <p:spPr>
          <a:xfrm>
            <a:off x="20016141" y="8820894"/>
            <a:ext cx="16966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6" name="TextBox 25">
            <a:extLst>
              <a:ext uri="{FF2B5EF4-FFF2-40B4-BE49-F238E27FC236}">
                <a16:creationId xmlns:a16="http://schemas.microsoft.com/office/drawing/2014/main" id="{69E43ABE-0C15-475E-B259-435D4389CC7A}"/>
              </a:ext>
            </a:extLst>
          </p:cNvPr>
          <p:cNvSpPr txBox="1"/>
          <p:nvPr/>
        </p:nvSpPr>
        <p:spPr>
          <a:xfrm>
            <a:off x="16996253" y="11745763"/>
            <a:ext cx="473419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Helvetica"/>
                <a:ea typeface="Helvetica"/>
                <a:cs typeface="Helvetica"/>
                <a:sym typeface="Helvetica"/>
              </a:rPr>
              <a:t>DeMor</a:t>
            </a:r>
            <a:r>
              <a:rPr lang="en-US" sz="3600" dirty="0" err="1"/>
              <a:t>gan’s</a:t>
            </a:r>
            <a:r>
              <a:rPr lang="en-US" sz="3600" dirty="0"/>
              <a:t> Law</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7" name="TextBox 26">
            <a:extLst>
              <a:ext uri="{FF2B5EF4-FFF2-40B4-BE49-F238E27FC236}">
                <a16:creationId xmlns:a16="http://schemas.microsoft.com/office/drawing/2014/main" id="{F00436BC-2D59-4291-91DD-856DA4049378}"/>
              </a:ext>
            </a:extLst>
          </p:cNvPr>
          <p:cNvSpPr txBox="1"/>
          <p:nvPr/>
        </p:nvSpPr>
        <p:spPr>
          <a:xfrm>
            <a:off x="4489552" y="12402353"/>
            <a:ext cx="473419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Distributive Law</a:t>
            </a:r>
          </a:p>
        </p:txBody>
      </p:sp>
    </p:spTree>
    <p:extLst>
      <p:ext uri="{BB962C8B-B14F-4D97-AF65-F5344CB8AC3E}">
        <p14:creationId xmlns:p14="http://schemas.microsoft.com/office/powerpoint/2010/main" val="423300398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Set Difference Practice Problem</a:t>
            </a:r>
            <a:endParaRPr dirty="0"/>
          </a:p>
        </p:txBody>
      </p:sp>
      <p:sp>
        <p:nvSpPr>
          <p:cNvPr id="235" name="public class Flip…"/>
          <p:cNvSpPr/>
          <p:nvPr/>
        </p:nvSpPr>
        <p:spPr>
          <a:xfrm>
            <a:off x="332690" y="1689100"/>
            <a:ext cx="22419734" cy="833561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r>
              <a:rPr lang="en-US" sz="3200" dirty="0" smtClean="0">
                <a:latin typeface="Helvetica" panose="020B0604020202020204" pitchFamily="34" charset="0"/>
                <a:cs typeface="Helvetica" panose="020B0604020202020204" pitchFamily="34" charset="0"/>
              </a:rPr>
              <a:t>Show </a:t>
            </a:r>
            <a:r>
              <a:rPr lang="en-US" sz="3200" dirty="0">
                <a:solidFill>
                  <a:srgbClr val="0070C0"/>
                </a:solidFill>
                <a:latin typeface="Helvetica" panose="020B0604020202020204" pitchFamily="34" charset="0"/>
                <a:cs typeface="Helvetica" panose="020B0604020202020204" pitchFamily="34" charset="0"/>
              </a:rPr>
              <a:t>(A-B) ∩(B-A) = </a:t>
            </a:r>
            <a:r>
              <a:rPr lang="en-US" sz="3200" dirty="0" smtClean="0">
                <a:solidFill>
                  <a:srgbClr val="0070C0"/>
                </a:solidFill>
                <a:latin typeface="Helvetica" panose="020B0604020202020204" pitchFamily="34" charset="0"/>
                <a:cs typeface="Helvetica" panose="020B0604020202020204" pitchFamily="34" charset="0"/>
              </a:rPr>
              <a:t>∅ </a:t>
            </a:r>
            <a:r>
              <a:rPr lang="en-US" sz="3200" dirty="0" smtClean="0">
                <a:solidFill>
                  <a:schemeClr val="tx1"/>
                </a:solidFill>
                <a:latin typeface="Helvetica" panose="020B0604020202020204" pitchFamily="34" charset="0"/>
                <a:cs typeface="Helvetica" panose="020B0604020202020204" pitchFamily="34" charset="0"/>
              </a:rPr>
              <a:t>using definitions and set operations. Use Venn diagram to develop intuition.</a:t>
            </a:r>
            <a:endParaRPr lang="en-US" sz="3200" dirty="0">
              <a:solidFill>
                <a:schemeClr val="tx1"/>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r>
              <a:rPr lang="en-US" sz="3200" dirty="0">
                <a:solidFill>
                  <a:srgbClr val="0070C0"/>
                </a:solidFill>
                <a:latin typeface="Helvetica" panose="020B0604020202020204" pitchFamily="34" charset="0"/>
                <a:cs typeface="Helvetica" panose="020B0604020202020204" pitchFamily="34" charset="0"/>
              </a:rPr>
              <a:t> </a:t>
            </a: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1384050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Example of if statement use: simulate a coin flip"/>
          <p:cNvSpPr txBox="1">
            <a:spLocks noGrp="1"/>
          </p:cNvSpPr>
          <p:nvPr>
            <p:ph type="title"/>
          </p:nvPr>
        </p:nvSpPr>
        <p:spPr>
          <a:prstGeom prst="rect">
            <a:avLst/>
          </a:prstGeom>
        </p:spPr>
        <p:txBody>
          <a:bodyPr/>
          <a:lstStyle/>
          <a:p>
            <a:r>
              <a:rPr lang="en-US" dirty="0"/>
              <a:t>Set Equality Practice Problem</a:t>
            </a:r>
            <a:endParaRPr dirty="0"/>
          </a:p>
        </p:txBody>
      </p:sp>
      <p:sp>
        <p:nvSpPr>
          <p:cNvPr id="235" name="public class Flip…"/>
          <p:cNvSpPr/>
          <p:nvPr/>
        </p:nvSpPr>
        <p:spPr>
          <a:xfrm>
            <a:off x="817468" y="2331416"/>
            <a:ext cx="23276361" cy="1030538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r>
              <a:rPr lang="en-US" sz="3200" dirty="0">
                <a:latin typeface="+mn-lt"/>
                <a:cs typeface="Helvetica" panose="020B0604020202020204" pitchFamily="34" charset="0"/>
              </a:rPr>
              <a:t>Show</a:t>
            </a:r>
            <a:r>
              <a:rPr lang="en-US" sz="3200" dirty="0">
                <a:solidFill>
                  <a:srgbClr val="0070C0"/>
                </a:solidFill>
                <a:latin typeface="+mn-lt"/>
                <a:cs typeface="Chalkboard"/>
              </a:rPr>
              <a:t> </a:t>
            </a:r>
            <a:r>
              <a:rPr lang="en-US" sz="3600" dirty="0">
                <a:solidFill>
                  <a:srgbClr val="0070C0"/>
                </a:solidFill>
                <a:latin typeface="Helvetica" panose="020B0604020202020204" pitchFamily="34" charset="0"/>
                <a:cs typeface="Helvetica" panose="020B0604020202020204" pitchFamily="34" charset="0"/>
              </a:rPr>
              <a:t>A -(B∩C) = (A - B) ∪(A - C) </a:t>
            </a:r>
            <a:r>
              <a:rPr lang="en-US" sz="3600" dirty="0">
                <a:solidFill>
                  <a:schemeClr val="tx1"/>
                </a:solidFill>
                <a:latin typeface="Helvetica" panose="020B0604020202020204" pitchFamily="34" charset="0"/>
                <a:cs typeface="Helvetica" panose="020B0604020202020204" pitchFamily="34" charset="0"/>
              </a:rPr>
              <a:t>using </a:t>
            </a:r>
            <a:r>
              <a:rPr lang="en-US" sz="3600" dirty="0" smtClean="0">
                <a:solidFill>
                  <a:schemeClr val="tx1"/>
                </a:solidFill>
                <a:latin typeface="Helvetica" panose="020B0604020202020204" pitchFamily="34" charset="0"/>
                <a:cs typeface="Helvetica" panose="020B0604020202020204" pitchFamily="34" charset="0"/>
              </a:rPr>
              <a:t>set difference, distributive law, and </a:t>
            </a:r>
            <a:r>
              <a:rPr lang="en-US" sz="3600" dirty="0" err="1" smtClean="0">
                <a:solidFill>
                  <a:schemeClr val="tx1"/>
                </a:solidFill>
                <a:latin typeface="Helvetica" panose="020B0604020202020204" pitchFamily="34" charset="0"/>
                <a:cs typeface="Helvetica" panose="020B0604020202020204" pitchFamily="34" charset="0"/>
              </a:rPr>
              <a:t>DeMorgan’s</a:t>
            </a:r>
            <a:r>
              <a:rPr lang="en-US" sz="3600" dirty="0" smtClean="0">
                <a:solidFill>
                  <a:schemeClr val="tx1"/>
                </a:solidFill>
                <a:latin typeface="Helvetica" panose="020B0604020202020204" pitchFamily="34" charset="0"/>
                <a:cs typeface="Helvetica" panose="020B0604020202020204" pitchFamily="34" charset="0"/>
              </a:rPr>
              <a:t> law. Use Venn diagram to build intuition.</a:t>
            </a:r>
            <a:endParaRPr lang="en-US" sz="3600" dirty="0">
              <a:solidFill>
                <a:schemeClr val="tx1"/>
              </a:solidFill>
              <a:latin typeface="Helvetica" panose="020B0604020202020204" pitchFamily="34" charset="0"/>
              <a:cs typeface="Helvetica" panose="020B0604020202020204" pitchFamily="34" charset="0"/>
            </a:endParaRPr>
          </a:p>
          <a:p>
            <a:endParaRPr lang="en-US" sz="3600" dirty="0">
              <a:solidFill>
                <a:schemeClr val="tx1"/>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470152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p:txBody>
          <a:bodyPr/>
          <a:lstStyle/>
          <a:p>
            <a:r>
              <a:rPr lang="en-US" b="1" dirty="0"/>
              <a:t>Set Definitions</a:t>
            </a:r>
          </a:p>
          <a:p>
            <a:r>
              <a:rPr lang="en-US" dirty="0"/>
              <a:t>Set Operations</a:t>
            </a:r>
          </a:p>
          <a:p>
            <a:r>
              <a:rPr lang="en-US" dirty="0"/>
              <a:t>Sequences</a:t>
            </a:r>
          </a:p>
          <a:p>
            <a:r>
              <a:rPr lang="en-US" dirty="0"/>
              <a:t>Functions</a:t>
            </a:r>
          </a:p>
          <a:p>
            <a:r>
              <a:rPr lang="en-US"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2002219434"/>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Venn Diagram Practice Problem</a:t>
            </a:r>
            <a:endParaRPr dirty="0"/>
          </a:p>
        </p:txBody>
      </p:sp>
      <p:sp>
        <p:nvSpPr>
          <p:cNvPr id="235" name="public class Flip…"/>
          <p:cNvSpPr/>
          <p:nvPr/>
        </p:nvSpPr>
        <p:spPr>
          <a:xfrm>
            <a:off x="817468" y="2331416"/>
            <a:ext cx="23276361" cy="341119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r>
              <a:rPr lang="en-US" sz="3200" dirty="0">
                <a:latin typeface="Helvetica" panose="020B0604020202020204" pitchFamily="34" charset="0"/>
                <a:cs typeface="Helvetica" panose="020B0604020202020204" pitchFamily="34" charset="0"/>
              </a:rPr>
              <a:t>100 Students are enrolled in chemistry, physics, and biology. Enrollments: Physics = 45, Chemistry = 60, Biology = 30</a:t>
            </a:r>
          </a:p>
          <a:p>
            <a:r>
              <a:rPr lang="en-US" sz="3200" dirty="0">
                <a:latin typeface="Helvetica" panose="020B0604020202020204" pitchFamily="34" charset="0"/>
                <a:cs typeface="Helvetica" panose="020B0604020202020204" pitchFamily="34" charset="0"/>
              </a:rPr>
              <a:t>10 Students are enrolled in all three and some students are enrolled in exactly 2 of these classes.</a:t>
            </a:r>
          </a:p>
          <a:p>
            <a:r>
              <a:rPr lang="en-US" sz="3200" dirty="0" err="1">
                <a:latin typeface="Helvetica" panose="020B0604020202020204" pitchFamily="34" charset="0"/>
                <a:cs typeface="Helvetica" panose="020B0604020202020204" pitchFamily="34" charset="0"/>
              </a:rPr>
              <a:t>i</a:t>
            </a:r>
            <a:r>
              <a:rPr lang="en-US" sz="3200" dirty="0">
                <a:latin typeface="Helvetica" panose="020B0604020202020204" pitchFamily="34" charset="0"/>
                <a:cs typeface="Helvetica" panose="020B0604020202020204" pitchFamily="34" charset="0"/>
              </a:rPr>
              <a:t>) How many students are enrolled in 2 classes?</a:t>
            </a:r>
          </a:p>
          <a:p>
            <a:r>
              <a:rPr lang="en-US" sz="3200" dirty="0">
                <a:latin typeface="Helvetica" panose="020B0604020202020204" pitchFamily="34" charset="0"/>
                <a:cs typeface="Helvetica" panose="020B0604020202020204" pitchFamily="34" charset="0"/>
              </a:rPr>
              <a:t>ii) Of those taking 2 classes: 9 are in physics and chemistry and 4 are in physics and biology. How many are in chemistry and biology?</a:t>
            </a:r>
            <a:endParaRPr sz="3200"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E36059B5-D940-472A-B8D7-81548846CEE7}"/>
              </a:ext>
            </a:extLst>
          </p:cNvPr>
          <p:cNvSpPr/>
          <p:nvPr/>
        </p:nvSpPr>
        <p:spPr>
          <a:xfrm>
            <a:off x="5428710" y="6277777"/>
            <a:ext cx="11979938" cy="610016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 name="TextBox 5">
            <a:extLst>
              <a:ext uri="{FF2B5EF4-FFF2-40B4-BE49-F238E27FC236}">
                <a16:creationId xmlns:a16="http://schemas.microsoft.com/office/drawing/2014/main" id="{C7A548C0-2466-4BC5-931B-5491D29001F2}"/>
              </a:ext>
            </a:extLst>
          </p:cNvPr>
          <p:cNvSpPr txBox="1"/>
          <p:nvPr/>
        </p:nvSpPr>
        <p:spPr>
          <a:xfrm>
            <a:off x="5821114" y="6278442"/>
            <a:ext cx="433412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9" name="TextBox 8">
            <a:extLst>
              <a:ext uri="{FF2B5EF4-FFF2-40B4-BE49-F238E27FC236}">
                <a16:creationId xmlns:a16="http://schemas.microsoft.com/office/drawing/2014/main" id="{AD695F77-E3F2-4D1B-8D4D-71C61F1FDA28}"/>
              </a:ext>
            </a:extLst>
          </p:cNvPr>
          <p:cNvSpPr txBox="1"/>
          <p:nvPr/>
        </p:nvSpPr>
        <p:spPr>
          <a:xfrm>
            <a:off x="9957155" y="10181856"/>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P</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1" name="TextBox 10">
            <a:extLst>
              <a:ext uri="{FF2B5EF4-FFF2-40B4-BE49-F238E27FC236}">
                <a16:creationId xmlns:a16="http://schemas.microsoft.com/office/drawing/2014/main" id="{F26A77FE-88FB-4574-97D1-9BCC7D04F75A}"/>
              </a:ext>
            </a:extLst>
          </p:cNvPr>
          <p:cNvSpPr txBox="1"/>
          <p:nvPr/>
        </p:nvSpPr>
        <p:spPr>
          <a:xfrm>
            <a:off x="11256984" y="7264494"/>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439C61B8-F873-4CB6-A048-CCB73CB66650}"/>
              </a:ext>
            </a:extLst>
          </p:cNvPr>
          <p:cNvSpPr/>
          <p:nvPr/>
        </p:nvSpPr>
        <p:spPr>
          <a:xfrm>
            <a:off x="11587900" y="7921084"/>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5" name="Oval 14">
            <a:extLst>
              <a:ext uri="{FF2B5EF4-FFF2-40B4-BE49-F238E27FC236}">
                <a16:creationId xmlns:a16="http://schemas.microsoft.com/office/drawing/2014/main" id="{E0C66295-905B-4A42-BF00-D723E26E9A72}"/>
              </a:ext>
            </a:extLst>
          </p:cNvPr>
          <p:cNvSpPr/>
          <p:nvPr/>
        </p:nvSpPr>
        <p:spPr>
          <a:xfrm>
            <a:off x="8929658" y="8403196"/>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6" name="Oval 15">
            <a:extLst>
              <a:ext uri="{FF2B5EF4-FFF2-40B4-BE49-F238E27FC236}">
                <a16:creationId xmlns:a16="http://schemas.microsoft.com/office/drawing/2014/main" id="{C0DFFA74-24B1-45AF-AFF5-A64BB242686E}"/>
              </a:ext>
            </a:extLst>
          </p:cNvPr>
          <p:cNvSpPr/>
          <p:nvPr/>
        </p:nvSpPr>
        <p:spPr>
          <a:xfrm>
            <a:off x="10045554" y="6342985"/>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7" name="TextBox 16">
            <a:extLst>
              <a:ext uri="{FF2B5EF4-FFF2-40B4-BE49-F238E27FC236}">
                <a16:creationId xmlns:a16="http://schemas.microsoft.com/office/drawing/2014/main" id="{267BF00C-0370-4171-B7D6-D9780E6953E3}"/>
              </a:ext>
            </a:extLst>
          </p:cNvPr>
          <p:cNvSpPr txBox="1"/>
          <p:nvPr/>
        </p:nvSpPr>
        <p:spPr>
          <a:xfrm>
            <a:off x="12799330" y="10054347"/>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i="0" u="none" strike="noStrike" cap="none" spc="0" normalizeH="0" baseline="0" dirty="0">
                <a:ln>
                  <a:noFill/>
                </a:ln>
                <a:solidFill>
                  <a:srgbClr val="000000"/>
                </a:solidFill>
                <a:effectLst/>
                <a:uFillTx/>
                <a:latin typeface="Helvetica"/>
                <a:ea typeface="Helvetica"/>
                <a:cs typeface="Helvetica"/>
                <a:sym typeface="Helvetica"/>
              </a:rPr>
              <a:t>C</a:t>
            </a:r>
          </a:p>
        </p:txBody>
      </p:sp>
    </p:spTree>
    <p:extLst>
      <p:ext uri="{BB962C8B-B14F-4D97-AF65-F5344CB8AC3E}">
        <p14:creationId xmlns:p14="http://schemas.microsoft.com/office/powerpoint/2010/main" val="15558462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Disjoint Sets</a:t>
            </a:r>
            <a:endParaRPr dirty="0"/>
          </a:p>
        </p:txBody>
      </p:sp>
      <p:sp>
        <p:nvSpPr>
          <p:cNvPr id="163" name="Control flow…"/>
          <p:cNvSpPr txBox="1">
            <a:spLocks noGrp="1"/>
          </p:cNvSpPr>
          <p:nvPr>
            <p:ph type="body" sz="quarter" idx="1"/>
          </p:nvPr>
        </p:nvSpPr>
        <p:spPr>
          <a:xfrm>
            <a:off x="1270000" y="1705304"/>
            <a:ext cx="15599103" cy="1621220"/>
          </a:xfrm>
          <a:prstGeom prst="rect">
            <a:avLst/>
          </a:prstGeom>
        </p:spPr>
        <p:txBody>
          <a:bodyPr/>
          <a:lstStyle/>
          <a:p>
            <a:r>
              <a:rPr lang="en-US" dirty="0">
                <a:solidFill>
                  <a:srgbClr val="0070C0"/>
                </a:solidFill>
                <a:latin typeface="Chalkboard"/>
                <a:cs typeface="Chalkboard"/>
              </a:rPr>
              <a:t>Sets A and B are </a:t>
            </a:r>
            <a:r>
              <a:rPr lang="en-US" sz="6400" dirty="0">
                <a:solidFill>
                  <a:srgbClr val="0070C0"/>
                </a:solidFill>
                <a:latin typeface="Chalkboard"/>
                <a:cs typeface="Chalkboard"/>
              </a:rPr>
              <a:t>disjoint </a:t>
            </a:r>
            <a:r>
              <a:rPr lang="en-US" dirty="0">
                <a:solidFill>
                  <a:srgbClr val="0070C0"/>
                </a:solidFill>
                <a:latin typeface="Chalkboard"/>
                <a:cs typeface="Chalkboard"/>
              </a:rPr>
              <a:t>if A∩B = ∅.</a:t>
            </a:r>
            <a:r>
              <a:rPr lang="en-US" sz="6400" dirty="0">
                <a:solidFill>
                  <a:srgbClr val="0070C0"/>
                </a:solidFill>
                <a:latin typeface="Chalkboard"/>
                <a:cs typeface="Chalkboard"/>
              </a:rPr>
              <a:t> </a:t>
            </a:r>
            <a:endParaRPr lang="en-US" dirty="0">
              <a:solidFill>
                <a:srgbClr val="0070C0"/>
              </a:solidFill>
              <a:latin typeface="Chalkboard"/>
              <a:cs typeface="Chalkboard"/>
            </a:endParaRPr>
          </a:p>
          <a:p>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3827134"/>
            <a:ext cx="15339848" cy="2492990"/>
          </a:xfrm>
          <a:prstGeom prst="rect">
            <a:avLst/>
          </a:prstGeom>
        </p:spPr>
        <p:txBody>
          <a:bodyPr wrap="square">
            <a:spAutoFit/>
          </a:bodyPr>
          <a:lstStyle/>
          <a:p>
            <a:r>
              <a:rPr lang="en-US" sz="3600" dirty="0">
                <a:latin typeface="Chalkboard"/>
                <a:cs typeface="Chalkboard"/>
              </a:rPr>
              <a:t>Example: Let A = {1,2,3} and B = { 4,5}</a:t>
            </a:r>
          </a:p>
          <a:p>
            <a:endParaRPr lang="en-US" sz="3600" dirty="0">
              <a:latin typeface="Chalkboard"/>
              <a:cs typeface="Chalkboard"/>
            </a:endParaRPr>
          </a:p>
          <a:p>
            <a:r>
              <a:rPr lang="en-US" sz="3600" dirty="0">
                <a:latin typeface="Chalkboard"/>
                <a:cs typeface="Chalkboard"/>
              </a:rPr>
              <a:t>Let’s consider the Venn Diagram of disjoint A and B:</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32828"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175593" y="7954635"/>
            <a:ext cx="4579883" cy="4478666"/>
          </a:xfrm>
          <a:prstGeom prst="ellipse">
            <a:avLst/>
          </a:prstGeom>
          <a:solidFill>
            <a:schemeClr val="bg1">
              <a:lumMod val="60000"/>
              <a:lumOff val="40000"/>
              <a:alpha val="1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10848208" y="8082302"/>
            <a:ext cx="4579883" cy="4478666"/>
          </a:xfrm>
          <a:prstGeom prst="ellipse">
            <a:avLst/>
          </a:prstGeom>
          <a:solidFill>
            <a:schemeClr val="bg1">
              <a:lumMod val="60000"/>
              <a:lumOff val="40000"/>
              <a:alpha val="1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179978939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Partition</a:t>
            </a:r>
            <a:endParaRPr dirty="0"/>
          </a:p>
        </p:txBody>
      </p:sp>
      <p:sp>
        <p:nvSpPr>
          <p:cNvPr id="163" name="Control flow…"/>
          <p:cNvSpPr txBox="1">
            <a:spLocks noGrp="1"/>
          </p:cNvSpPr>
          <p:nvPr>
            <p:ph type="body" sz="quarter" idx="1"/>
          </p:nvPr>
        </p:nvSpPr>
        <p:spPr>
          <a:xfrm>
            <a:off x="1270000" y="1705303"/>
            <a:ext cx="21056600" cy="2935367"/>
          </a:xfrm>
          <a:prstGeom prst="rect">
            <a:avLst/>
          </a:prstGeom>
        </p:spPr>
        <p:txBody>
          <a:bodyPr/>
          <a:lstStyle/>
          <a:p>
            <a:r>
              <a:rPr lang="en-US" dirty="0">
                <a:solidFill>
                  <a:srgbClr val="0070C0"/>
                </a:solidFill>
                <a:latin typeface="Chalkboard"/>
                <a:cs typeface="Chalkboard"/>
              </a:rPr>
              <a:t>A partition of a set S is a set of nonempty sets {A</a:t>
            </a:r>
            <a:r>
              <a:rPr lang="en-US" baseline="-25000" dirty="0">
                <a:solidFill>
                  <a:srgbClr val="0070C0"/>
                </a:solidFill>
                <a:latin typeface="Chalkboard"/>
                <a:cs typeface="Chalkboard"/>
              </a:rPr>
              <a:t>1</a:t>
            </a:r>
            <a:r>
              <a:rPr lang="en-US" dirty="0">
                <a:solidFill>
                  <a:srgbClr val="0070C0"/>
                </a:solidFill>
                <a:latin typeface="Chalkboard"/>
                <a:cs typeface="Chalkboard"/>
              </a:rPr>
              <a:t>, A</a:t>
            </a:r>
            <a:r>
              <a:rPr lang="en-US" baseline="-25000" dirty="0">
                <a:solidFill>
                  <a:srgbClr val="0070C0"/>
                </a:solidFill>
                <a:latin typeface="Chalkboard"/>
                <a:cs typeface="Chalkboard"/>
              </a:rPr>
              <a:t>2,</a:t>
            </a:r>
            <a:r>
              <a:rPr lang="en-US" dirty="0">
                <a:solidFill>
                  <a:srgbClr val="0070C0"/>
                </a:solidFill>
                <a:latin typeface="Chalkboard"/>
                <a:cs typeface="Chalkboard"/>
              </a:rPr>
              <a:t> A</a:t>
            </a:r>
            <a:r>
              <a:rPr lang="en-US" baseline="-25000" dirty="0">
                <a:solidFill>
                  <a:srgbClr val="0070C0"/>
                </a:solidFill>
                <a:latin typeface="Chalkboard"/>
                <a:cs typeface="Chalkboard"/>
              </a:rPr>
              <a:t>3,…,</a:t>
            </a:r>
            <a:r>
              <a:rPr lang="en-US" dirty="0">
                <a:solidFill>
                  <a:srgbClr val="0070C0"/>
                </a:solidFill>
                <a:latin typeface="Chalkboard"/>
                <a:cs typeface="Chalkboard"/>
              </a:rPr>
              <a:t> A</a:t>
            </a:r>
            <a:r>
              <a:rPr lang="en-US" baseline="-25000" dirty="0">
                <a:solidFill>
                  <a:srgbClr val="0070C0"/>
                </a:solidFill>
                <a:latin typeface="Chalkboard"/>
                <a:cs typeface="Chalkboard"/>
              </a:rPr>
              <a:t>k</a:t>
            </a:r>
            <a:r>
              <a:rPr lang="en-US" dirty="0">
                <a:solidFill>
                  <a:srgbClr val="0070C0"/>
                </a:solidFill>
                <a:latin typeface="Chalkboard"/>
                <a:cs typeface="Chalkboard"/>
              </a:rPr>
              <a:t>}, k  greater than or equal to  1, such that </a:t>
            </a:r>
          </a:p>
          <a:p>
            <a:pPr marL="1446179" lvl="1" indent="-685800">
              <a:buAutoNum type="arabicParenR"/>
            </a:pPr>
            <a:r>
              <a:rPr lang="en-US" dirty="0">
                <a:solidFill>
                  <a:srgbClr val="0070C0"/>
                </a:solidFill>
                <a:latin typeface="Chalkboard"/>
                <a:cs typeface="Chalkboard"/>
              </a:rPr>
              <a:t>A</a:t>
            </a:r>
            <a:r>
              <a:rPr lang="en-US" baseline="-25000" dirty="0">
                <a:solidFill>
                  <a:srgbClr val="0070C0"/>
                </a:solidFill>
                <a:latin typeface="Chalkboard"/>
                <a:cs typeface="Chalkboard"/>
              </a:rPr>
              <a:t>1 </a:t>
            </a:r>
            <a:r>
              <a:rPr lang="en-US" dirty="0">
                <a:solidFill>
                  <a:srgbClr val="0070C0"/>
                </a:solidFill>
                <a:latin typeface="Chalkboard"/>
                <a:cs typeface="Chalkboard"/>
              </a:rPr>
              <a:t>∪ A</a:t>
            </a:r>
            <a:r>
              <a:rPr lang="en-US" baseline="-25000" dirty="0">
                <a:solidFill>
                  <a:srgbClr val="0070C0"/>
                </a:solidFill>
                <a:latin typeface="Chalkboard"/>
                <a:cs typeface="Chalkboard"/>
              </a:rPr>
              <a:t>2</a:t>
            </a:r>
            <a:r>
              <a:rPr lang="en-US" dirty="0">
                <a:solidFill>
                  <a:srgbClr val="0070C0"/>
                </a:solidFill>
                <a:latin typeface="Chalkboard"/>
                <a:cs typeface="Chalkboard"/>
              </a:rPr>
              <a:t> ∪ A</a:t>
            </a:r>
            <a:r>
              <a:rPr lang="en-US" baseline="-25000" dirty="0">
                <a:solidFill>
                  <a:srgbClr val="0070C0"/>
                </a:solidFill>
                <a:latin typeface="Chalkboard"/>
                <a:cs typeface="Chalkboard"/>
              </a:rPr>
              <a:t>3</a:t>
            </a:r>
            <a:r>
              <a:rPr lang="en-US" dirty="0">
                <a:solidFill>
                  <a:srgbClr val="0070C0"/>
                </a:solidFill>
                <a:latin typeface="Chalkboard"/>
                <a:cs typeface="Chalkboard"/>
              </a:rPr>
              <a:t> ∪… ∪ A</a:t>
            </a:r>
            <a:r>
              <a:rPr lang="en-US" baseline="-25000" dirty="0">
                <a:solidFill>
                  <a:srgbClr val="0070C0"/>
                </a:solidFill>
                <a:latin typeface="Chalkboard"/>
                <a:cs typeface="Chalkboard"/>
              </a:rPr>
              <a:t>k</a:t>
            </a:r>
            <a:r>
              <a:rPr lang="en-US" dirty="0">
                <a:solidFill>
                  <a:srgbClr val="0070C0"/>
                </a:solidFill>
                <a:latin typeface="Chalkboard"/>
                <a:cs typeface="Chalkboard"/>
              </a:rPr>
              <a:t>= S</a:t>
            </a:r>
          </a:p>
          <a:p>
            <a:pPr marL="1446179" lvl="1" indent="-685800">
              <a:buAutoNum type="arabicParenR"/>
            </a:pPr>
            <a:r>
              <a:rPr lang="en-US" dirty="0">
                <a:solidFill>
                  <a:srgbClr val="0070C0"/>
                </a:solidFill>
                <a:latin typeface="Chalkboard"/>
                <a:cs typeface="Chalkboard"/>
              </a:rPr>
              <a:t>For any distinct pair of sets, A</a:t>
            </a:r>
            <a:r>
              <a:rPr lang="en-US" baseline="-25000" dirty="0">
                <a:solidFill>
                  <a:srgbClr val="0070C0"/>
                </a:solidFill>
                <a:latin typeface="Chalkboard"/>
                <a:cs typeface="Chalkboard"/>
              </a:rPr>
              <a:t>i </a:t>
            </a:r>
            <a:r>
              <a:rPr lang="en-US" dirty="0">
                <a:solidFill>
                  <a:srgbClr val="0070C0"/>
                </a:solidFill>
                <a:latin typeface="Chalkboard"/>
                <a:cs typeface="Chalkboard"/>
              </a:rPr>
              <a:t> and </a:t>
            </a:r>
            <a:r>
              <a:rPr lang="en-US" dirty="0" err="1">
                <a:solidFill>
                  <a:srgbClr val="0070C0"/>
                </a:solidFill>
                <a:latin typeface="Chalkboard"/>
                <a:cs typeface="Chalkboard"/>
              </a:rPr>
              <a:t>A</a:t>
            </a:r>
            <a:r>
              <a:rPr lang="en-US" baseline="-25000" dirty="0" err="1">
                <a:solidFill>
                  <a:srgbClr val="0070C0"/>
                </a:solidFill>
                <a:latin typeface="Chalkboard"/>
                <a:cs typeface="Chalkboard"/>
              </a:rPr>
              <a:t>j</a:t>
            </a:r>
            <a:r>
              <a:rPr lang="en-US" dirty="0">
                <a:solidFill>
                  <a:srgbClr val="0070C0"/>
                </a:solidFill>
                <a:latin typeface="Chalkboard"/>
                <a:cs typeface="Chalkboard"/>
              </a:rPr>
              <a:t> are disjoint (</a:t>
            </a:r>
            <a:r>
              <a:rPr lang="en-US" dirty="0" err="1">
                <a:solidFill>
                  <a:srgbClr val="0070C0"/>
                </a:solidFill>
                <a:latin typeface="Chalkboard"/>
                <a:cs typeface="Chalkboard"/>
              </a:rPr>
              <a:t>i</a:t>
            </a:r>
            <a:r>
              <a:rPr lang="en-US" dirty="0">
                <a:solidFill>
                  <a:srgbClr val="0070C0"/>
                </a:solidFill>
                <a:latin typeface="Chalkboard"/>
                <a:cs typeface="Chalkboard"/>
              </a:rPr>
              <a:t>, j ∈ {1,2,3,…,k}) </a:t>
            </a:r>
            <a:r>
              <a:rPr lang="en-US" baseline="-25000" dirty="0">
                <a:solidFill>
                  <a:srgbClr val="0070C0"/>
                </a:solidFill>
                <a:latin typeface="Chalkboard"/>
                <a:cs typeface="Chalkboard"/>
              </a:rPr>
              <a:t> </a:t>
            </a:r>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757855" y="5435353"/>
            <a:ext cx="15339848" cy="1938992"/>
          </a:xfrm>
          <a:prstGeom prst="rect">
            <a:avLst/>
          </a:prstGeom>
        </p:spPr>
        <p:txBody>
          <a:bodyPr wrap="square">
            <a:spAutoFit/>
          </a:bodyPr>
          <a:lstStyle/>
          <a:p>
            <a:r>
              <a:rPr lang="en-US" sz="3600" dirty="0">
                <a:latin typeface="Chalkboard"/>
                <a:cs typeface="Chalkboard"/>
              </a:rPr>
              <a:t>Example: Let S = {1,2,3,4,5}, A</a:t>
            </a:r>
            <a:r>
              <a:rPr lang="en-US" sz="3600" baseline="-25000" dirty="0">
                <a:latin typeface="Chalkboard"/>
                <a:cs typeface="Chalkboard"/>
              </a:rPr>
              <a:t>1 </a:t>
            </a:r>
            <a:r>
              <a:rPr lang="en-US" sz="3600" dirty="0">
                <a:latin typeface="Chalkboard"/>
                <a:cs typeface="Chalkboard"/>
              </a:rPr>
              <a:t>= {4},</a:t>
            </a:r>
            <a:r>
              <a:rPr lang="en-US" sz="3600" dirty="0">
                <a:solidFill>
                  <a:srgbClr val="FF0000"/>
                </a:solidFill>
                <a:latin typeface="Chalkboard"/>
                <a:cs typeface="Chalkboard"/>
              </a:rPr>
              <a:t> </a:t>
            </a:r>
            <a:r>
              <a:rPr lang="en-US" sz="3600" dirty="0">
                <a:latin typeface="Chalkboard"/>
                <a:cs typeface="Chalkboard"/>
              </a:rPr>
              <a:t>A</a:t>
            </a:r>
            <a:r>
              <a:rPr lang="en-US" sz="3600" baseline="-25000" dirty="0">
                <a:latin typeface="Chalkboard"/>
                <a:cs typeface="Chalkboard"/>
              </a:rPr>
              <a:t>2 </a:t>
            </a:r>
            <a:r>
              <a:rPr lang="en-US" sz="3600" dirty="0">
                <a:latin typeface="Chalkboard"/>
                <a:cs typeface="Chalkboard"/>
              </a:rPr>
              <a:t>= {123},</a:t>
            </a:r>
            <a:r>
              <a:rPr lang="en-US" sz="3600" dirty="0">
                <a:solidFill>
                  <a:srgbClr val="FF0000"/>
                </a:solidFill>
                <a:latin typeface="Chalkboard"/>
                <a:cs typeface="Chalkboard"/>
              </a:rPr>
              <a:t> </a:t>
            </a:r>
            <a:r>
              <a:rPr lang="en-US" sz="3600" dirty="0">
                <a:latin typeface="Chalkboard"/>
                <a:cs typeface="Chalkboard"/>
              </a:rPr>
              <a:t>and</a:t>
            </a:r>
            <a:r>
              <a:rPr lang="en-US" sz="3600" dirty="0">
                <a:solidFill>
                  <a:srgbClr val="FF0000"/>
                </a:solidFill>
                <a:latin typeface="Chalkboard"/>
                <a:cs typeface="Chalkboard"/>
              </a:rPr>
              <a:t> </a:t>
            </a:r>
            <a:r>
              <a:rPr lang="en-US" sz="3600" dirty="0">
                <a:latin typeface="Chalkboard"/>
                <a:cs typeface="Chalkboard"/>
              </a:rPr>
              <a:t>A</a:t>
            </a:r>
            <a:r>
              <a:rPr lang="en-US" sz="3600" baseline="-25000" dirty="0">
                <a:latin typeface="Chalkboard"/>
                <a:cs typeface="Chalkboard"/>
              </a:rPr>
              <a:t>3 </a:t>
            </a:r>
            <a:r>
              <a:rPr lang="en-US" sz="3600" dirty="0">
                <a:latin typeface="Chalkboard"/>
                <a:cs typeface="Chalkboard"/>
              </a:rPr>
              <a:t>= {5} </a:t>
            </a:r>
          </a:p>
          <a:p>
            <a:r>
              <a:rPr lang="en-US" sz="3600" dirty="0">
                <a:latin typeface="Chalkboard"/>
                <a:cs typeface="Chalkboard"/>
              </a:rPr>
              <a:t>Let’s draw the partition of S using a Venn Diagram:</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33851"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2424715" y="7189811"/>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175593" y="7954635"/>
            <a:ext cx="4579883" cy="4478666"/>
          </a:xfrm>
          <a:prstGeom prst="ellipse">
            <a:avLst/>
          </a:prstGeom>
          <a:solidFill>
            <a:schemeClr val="bg1">
              <a:lumMod val="60000"/>
              <a:lumOff val="40000"/>
              <a:alpha val="10000"/>
            </a:schemeClr>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A</a:t>
            </a:r>
            <a:r>
              <a:rPr lang="en-US" sz="3600" baseline="-25000" dirty="0">
                <a:latin typeface="Chalkboard"/>
                <a:cs typeface="Chalkboard"/>
              </a:rPr>
              <a:t>2</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6" name="TextBox 15">
            <a:extLst>
              <a:ext uri="{FF2B5EF4-FFF2-40B4-BE49-F238E27FC236}">
                <a16:creationId xmlns:a16="http://schemas.microsoft.com/office/drawing/2014/main" id="{06945949-EF94-4CA4-961A-195C9C0606E4}"/>
              </a:ext>
            </a:extLst>
          </p:cNvPr>
          <p:cNvSpPr txBox="1"/>
          <p:nvPr/>
        </p:nvSpPr>
        <p:spPr>
          <a:xfrm>
            <a:off x="7773330" y="964262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8396164" y="7966448"/>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S</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8412326" y="1029921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9531157" y="9346116"/>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  5 </a:t>
            </a:r>
            <a:r>
              <a:rPr lang="en-US" sz="3600" dirty="0">
                <a:latin typeface="Chalkboard"/>
                <a:cs typeface="Chalkboard"/>
              </a:rPr>
              <a:t>A</a:t>
            </a:r>
            <a:r>
              <a:rPr lang="en-US" sz="3600" baseline="-25000" dirty="0">
                <a:latin typeface="Chalkboard"/>
                <a:cs typeface="Chalkboard"/>
              </a:rPr>
              <a:t>3</a:t>
            </a:r>
            <a:r>
              <a:rPr lang="en-US" sz="3600" dirty="0"/>
              <a:t>  </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10" name="Straight Connector 9">
            <a:extLst>
              <a:ext uri="{FF2B5EF4-FFF2-40B4-BE49-F238E27FC236}">
                <a16:creationId xmlns:a16="http://schemas.microsoft.com/office/drawing/2014/main" id="{1FD86FD0-D6D9-41DE-A300-FE7B3D2273CC}"/>
              </a:ext>
            </a:extLst>
          </p:cNvPr>
          <p:cNvCxnSpPr>
            <a:cxnSpLocks/>
          </p:cNvCxnSpPr>
          <p:nvPr/>
        </p:nvCxnSpPr>
        <p:spPr>
          <a:xfrm flipH="1">
            <a:off x="7428541" y="8082302"/>
            <a:ext cx="165293" cy="412776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1F65EDFB-6263-4046-95E9-BCB9101959CF}"/>
              </a:ext>
            </a:extLst>
          </p:cNvPr>
          <p:cNvCxnSpPr>
            <a:cxnSpLocks/>
          </p:cNvCxnSpPr>
          <p:nvPr/>
        </p:nvCxnSpPr>
        <p:spPr>
          <a:xfrm>
            <a:off x="8893394" y="8052467"/>
            <a:ext cx="1348690" cy="3626416"/>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6" name="TextBox 25">
            <a:extLst>
              <a:ext uri="{FF2B5EF4-FFF2-40B4-BE49-F238E27FC236}">
                <a16:creationId xmlns:a16="http://schemas.microsoft.com/office/drawing/2014/main" id="{6B629110-CDBF-4266-A49C-A26880B28446}"/>
              </a:ext>
            </a:extLst>
          </p:cNvPr>
          <p:cNvSpPr txBox="1"/>
          <p:nvPr/>
        </p:nvSpPr>
        <p:spPr>
          <a:xfrm>
            <a:off x="6309710" y="9477698"/>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4 </a:t>
            </a:r>
            <a:r>
              <a:rPr lang="en-US" sz="3600" dirty="0">
                <a:latin typeface="Chalkboard"/>
                <a:cs typeface="Chalkboard"/>
              </a:rPr>
              <a:t>A</a:t>
            </a:r>
            <a:r>
              <a:rPr lang="en-US" sz="3600" baseline="-25000" dirty="0">
                <a:latin typeface="Chalkboard"/>
                <a:cs typeface="Chalkboard"/>
              </a:rPr>
              <a:t>1</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9569965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2814300" cy="5943600"/>
          </a:xfrm>
        </p:spPr>
        <p:txBody>
          <a:bodyPr/>
          <a:lstStyle/>
          <a:p>
            <a:r>
              <a:rPr lang="en-US" dirty="0"/>
              <a:t>Set Definitions</a:t>
            </a:r>
          </a:p>
          <a:p>
            <a:r>
              <a:rPr lang="en-US" dirty="0"/>
              <a:t>Set Operations</a:t>
            </a:r>
          </a:p>
          <a:p>
            <a:r>
              <a:rPr lang="en-US" b="1" dirty="0"/>
              <a:t>Sequences</a:t>
            </a:r>
          </a:p>
          <a:p>
            <a:r>
              <a:rPr lang="en-US" dirty="0"/>
              <a:t>Functions</a:t>
            </a:r>
          </a:p>
          <a:p>
            <a:r>
              <a:rPr lang="en-US"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393202973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162" name="Conditionals and Loops"/>
          <p:cNvSpPr txBox="1">
            <a:spLocks noGrp="1"/>
          </p:cNvSpPr>
          <p:nvPr>
            <p:ph type="title"/>
          </p:nvPr>
        </p:nvSpPr>
        <p:spPr>
          <a:prstGeom prst="rect">
            <a:avLst/>
          </a:prstGeom>
        </p:spPr>
        <p:txBody>
          <a:bodyPr/>
          <a:lstStyle/>
          <a:p>
            <a:r>
              <a:rPr lang="en-US" dirty="0"/>
              <a:t>Sequences</a:t>
            </a:r>
            <a:endParaRPr dirty="0"/>
          </a:p>
        </p:txBody>
      </p:sp>
      <p:sp>
        <p:nvSpPr>
          <p:cNvPr id="163" name="Control flow…"/>
          <p:cNvSpPr txBox="1">
            <a:spLocks noGrp="1"/>
          </p:cNvSpPr>
          <p:nvPr>
            <p:ph type="body" sz="quarter" idx="1"/>
          </p:nvPr>
        </p:nvSpPr>
        <p:spPr>
          <a:xfrm>
            <a:off x="1270000" y="1777999"/>
            <a:ext cx="19382828" cy="3595848"/>
          </a:xfrm>
          <a:prstGeom prst="rect">
            <a:avLst/>
          </a:prstGeom>
        </p:spPr>
        <p:txBody>
          <a:bodyPr/>
          <a:lstStyle/>
          <a:p>
            <a:pPr lvl="1"/>
            <a:r>
              <a:rPr lang="en-US" dirty="0">
                <a:solidFill>
                  <a:srgbClr val="0070C0"/>
                </a:solidFill>
                <a:latin typeface="Chalkboard"/>
                <a:cs typeface="Chalkboard"/>
              </a:rPr>
              <a:t>Sequences (or lists or tuples) are </a:t>
            </a:r>
            <a:r>
              <a:rPr lang="en-US" b="1" dirty="0">
                <a:solidFill>
                  <a:srgbClr val="0070C0"/>
                </a:solidFill>
                <a:latin typeface="Chalkboard"/>
                <a:cs typeface="Chalkboard"/>
              </a:rPr>
              <a:t>ordered</a:t>
            </a:r>
            <a:r>
              <a:rPr lang="en-US" dirty="0">
                <a:solidFill>
                  <a:srgbClr val="0070C0"/>
                </a:solidFill>
                <a:latin typeface="Chalkboard"/>
                <a:cs typeface="Chalkboard"/>
              </a:rPr>
              <a:t> collections of objects.</a:t>
            </a:r>
          </a:p>
          <a:p>
            <a:pPr lvl="1"/>
            <a:r>
              <a:rPr lang="en-US" dirty="0">
                <a:solidFill>
                  <a:srgbClr val="0070C0"/>
                </a:solidFill>
                <a:latin typeface="Chalkboard"/>
                <a:cs typeface="Chalkboard"/>
              </a:rPr>
              <a:t>Sequence notation may give objects using the save variables, but different subscripts: x</a:t>
            </a:r>
            <a:r>
              <a:rPr lang="en-US" baseline="-25000" dirty="0">
                <a:solidFill>
                  <a:srgbClr val="0070C0"/>
                </a:solidFill>
                <a:latin typeface="Chalkboard"/>
                <a:cs typeface="Chalkboard"/>
              </a:rPr>
              <a:t>1</a:t>
            </a:r>
            <a:r>
              <a:rPr lang="en-US" dirty="0">
                <a:solidFill>
                  <a:srgbClr val="0070C0"/>
                </a:solidFill>
                <a:latin typeface="Chalkboard"/>
                <a:cs typeface="Chalkboard"/>
              </a:rPr>
              <a:t>, x</a:t>
            </a:r>
            <a:r>
              <a:rPr lang="en-US" baseline="-25000" dirty="0">
                <a:solidFill>
                  <a:srgbClr val="0070C0"/>
                </a:solidFill>
                <a:latin typeface="Chalkboard"/>
                <a:cs typeface="Chalkboard"/>
              </a:rPr>
              <a:t>2</a:t>
            </a:r>
            <a:r>
              <a:rPr lang="en-US" dirty="0">
                <a:solidFill>
                  <a:srgbClr val="0070C0"/>
                </a:solidFill>
                <a:latin typeface="Chalkboard"/>
                <a:cs typeface="Chalkboard"/>
              </a:rPr>
              <a:t>, x</a:t>
            </a:r>
            <a:r>
              <a:rPr lang="en-US" baseline="-25000" dirty="0">
                <a:solidFill>
                  <a:srgbClr val="0070C0"/>
                </a:solidFill>
                <a:latin typeface="Chalkboard"/>
                <a:cs typeface="Chalkboard"/>
              </a:rPr>
              <a:t>3</a:t>
            </a:r>
            <a:r>
              <a:rPr lang="en-US" dirty="0">
                <a:solidFill>
                  <a:srgbClr val="0070C0"/>
                </a:solidFill>
                <a:latin typeface="Chalkboard"/>
                <a:cs typeface="Chalkboard"/>
              </a:rPr>
              <a:t>,…</a:t>
            </a:r>
          </a:p>
          <a:p>
            <a:pPr lvl="1"/>
            <a:r>
              <a:rPr lang="en-US" dirty="0">
                <a:solidFill>
                  <a:srgbClr val="0070C0"/>
                </a:solidFill>
                <a:latin typeface="Chalkboard"/>
                <a:cs typeface="Chalkboard"/>
              </a:rPr>
              <a:t>If two objects called an ordered pair, &lt;a, b&gt;.</a:t>
            </a:r>
          </a:p>
          <a:p>
            <a:pPr lvl="1"/>
            <a:r>
              <a:rPr lang="en-US" dirty="0">
                <a:solidFill>
                  <a:srgbClr val="0070C0"/>
                </a:solidFill>
                <a:latin typeface="Chalkboard"/>
                <a:cs typeface="Chalkboard"/>
              </a:rPr>
              <a:t>If n-objects, called an n-tuple.</a:t>
            </a:r>
          </a:p>
          <a:p>
            <a:pPr lvl="1"/>
            <a:endParaRPr lang="en-US" dirty="0">
              <a:solidFill>
                <a:srgbClr val="0070C0"/>
              </a:solidFill>
              <a:latin typeface="Chalkboard"/>
              <a:cs typeface="Chalkboard"/>
            </a:endParaRP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270000" y="5551932"/>
            <a:ext cx="2119909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a:t>
            </a:r>
          </a:p>
          <a:p>
            <a:pPr marL="0" marR="0" indent="0" algn="l" defTabSz="457200" rtl="0" fontAlgn="auto" latinLnBrk="0" hangingPunct="0">
              <a:lnSpc>
                <a:spcPct val="100000"/>
              </a:lnSpc>
              <a:spcBef>
                <a:spcPts val="0"/>
              </a:spcBef>
              <a:spcAft>
                <a:spcPts val="0"/>
              </a:spcAft>
              <a:buClrTx/>
              <a:buSzTx/>
              <a:buFontTx/>
              <a:buNone/>
              <a:tabLst/>
            </a:pPr>
            <a:r>
              <a:rPr lang="en-US" sz="3600" dirty="0"/>
              <a:t>Let’s consider the ordered pairs of latitude and longitude for some locations: &lt;latitude, longitude&gt;</a:t>
            </a:r>
          </a:p>
        </p:txBody>
      </p:sp>
      <p:sp>
        <p:nvSpPr>
          <p:cNvPr id="15" name="TextBox 14">
            <a:extLst>
              <a:ext uri="{FF2B5EF4-FFF2-40B4-BE49-F238E27FC236}">
                <a16:creationId xmlns:a16="http://schemas.microsoft.com/office/drawing/2014/main" id="{7C999BA2-83E0-47FD-AA2E-1226B3798AEC}"/>
              </a:ext>
            </a:extLst>
          </p:cNvPr>
          <p:cNvSpPr txBox="1"/>
          <p:nvPr/>
        </p:nvSpPr>
        <p:spPr>
          <a:xfrm>
            <a:off x="1270000" y="6770894"/>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Los Angeles:  &lt;34.0522, -118.2437&gt;</a:t>
            </a:r>
            <a:endParaRPr kumimoji="0" lang="en-US" sz="3600" b="0" i="0" u="none" strike="noStrike" cap="none" spc="0" normalizeH="0" baseline="0" dirty="0">
              <a:ln>
                <a:noFill/>
              </a:ln>
              <a:solidFill>
                <a:schemeClr val="tx1"/>
              </a:solidFill>
              <a:effectLst/>
              <a:uFillTx/>
              <a:sym typeface="Helvetica"/>
            </a:endParaRPr>
          </a:p>
        </p:txBody>
      </p:sp>
      <p:sp>
        <p:nvSpPr>
          <p:cNvPr id="11" name="TextBox 10">
            <a:extLst>
              <a:ext uri="{FF2B5EF4-FFF2-40B4-BE49-F238E27FC236}">
                <a16:creationId xmlns:a16="http://schemas.microsoft.com/office/drawing/2014/main" id="{68E7B646-2160-4985-B12C-4FE0B1A858B3}"/>
              </a:ext>
            </a:extLst>
          </p:cNvPr>
          <p:cNvSpPr txBox="1"/>
          <p:nvPr/>
        </p:nvSpPr>
        <p:spPr>
          <a:xfrm>
            <a:off x="1270000" y="7510358"/>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Paris:  &lt;48, 2&gt;</a:t>
            </a:r>
            <a:endParaRPr kumimoji="0" lang="en-US" sz="3600" b="0" i="0" u="none" strike="noStrike" cap="none" spc="0" normalizeH="0" baseline="0" dirty="0">
              <a:ln>
                <a:noFill/>
              </a:ln>
              <a:solidFill>
                <a:schemeClr val="tx1"/>
              </a:solidFill>
              <a:effectLst/>
              <a:uFillTx/>
              <a:sym typeface="Helvetica"/>
            </a:endParaRPr>
          </a:p>
        </p:txBody>
      </p:sp>
      <p:sp>
        <p:nvSpPr>
          <p:cNvPr id="12" name="TextBox 11">
            <a:extLst>
              <a:ext uri="{FF2B5EF4-FFF2-40B4-BE49-F238E27FC236}">
                <a16:creationId xmlns:a16="http://schemas.microsoft.com/office/drawing/2014/main" id="{6801B5AD-34D3-4529-A4BB-3B7B07C2D933}"/>
              </a:ext>
            </a:extLst>
          </p:cNvPr>
          <p:cNvSpPr txBox="1"/>
          <p:nvPr/>
        </p:nvSpPr>
        <p:spPr>
          <a:xfrm>
            <a:off x="1270000" y="8249822"/>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Boston: &lt;42, -71&gt;</a:t>
            </a:r>
            <a:endParaRPr kumimoji="0" lang="en-US" sz="3600" b="0" i="0" u="none" strike="noStrike" cap="none" spc="0" normalizeH="0" baseline="0" dirty="0">
              <a:ln>
                <a:noFill/>
              </a:ln>
              <a:solidFill>
                <a:schemeClr val="tx1"/>
              </a:solidFill>
              <a:effectLst/>
              <a:uFillTx/>
              <a:sym typeface="Helvetica"/>
            </a:endParaRPr>
          </a:p>
        </p:txBody>
      </p:sp>
      <p:sp>
        <p:nvSpPr>
          <p:cNvPr id="13" name="TextBox 12">
            <a:extLst>
              <a:ext uri="{FF2B5EF4-FFF2-40B4-BE49-F238E27FC236}">
                <a16:creationId xmlns:a16="http://schemas.microsoft.com/office/drawing/2014/main" id="{3881D457-D119-4942-B6C9-F190882ADD16}"/>
              </a:ext>
            </a:extLst>
          </p:cNvPr>
          <p:cNvSpPr txBox="1"/>
          <p:nvPr/>
        </p:nvSpPr>
        <p:spPr>
          <a:xfrm>
            <a:off x="1270000" y="8906412"/>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err="1"/>
              <a:t>Antartica</a:t>
            </a:r>
            <a:r>
              <a:rPr lang="en-US" sz="3600" dirty="0"/>
              <a:t>: &lt;-71, 42&gt;</a:t>
            </a:r>
            <a:endParaRPr kumimoji="0" lang="en-US" sz="3600" b="0" i="0" u="none" strike="noStrike" cap="none" spc="0" normalizeH="0" baseline="0" dirty="0">
              <a:ln>
                <a:noFill/>
              </a:ln>
              <a:solidFill>
                <a:schemeClr val="tx1"/>
              </a:solidFill>
              <a:effectLst/>
              <a:uFillTx/>
              <a:sym typeface="Helvetica"/>
            </a:endParaRPr>
          </a:p>
        </p:txBody>
      </p:sp>
      <p:sp>
        <p:nvSpPr>
          <p:cNvPr id="16" name="TextBox 15">
            <a:extLst>
              <a:ext uri="{FF2B5EF4-FFF2-40B4-BE49-F238E27FC236}">
                <a16:creationId xmlns:a16="http://schemas.microsoft.com/office/drawing/2014/main" id="{BD18392D-75B9-43EC-827F-8EF056F7DB2A}"/>
              </a:ext>
            </a:extLst>
          </p:cNvPr>
          <p:cNvSpPr txBox="1"/>
          <p:nvPr/>
        </p:nvSpPr>
        <p:spPr>
          <a:xfrm>
            <a:off x="1270000" y="10020432"/>
            <a:ext cx="2119909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Let’s consider some ordered triples or 3-tuples of  &lt;temperature, humidity, location&gt;:</a:t>
            </a:r>
          </a:p>
        </p:txBody>
      </p:sp>
      <p:sp>
        <p:nvSpPr>
          <p:cNvPr id="21" name="TextBox 20">
            <a:extLst>
              <a:ext uri="{FF2B5EF4-FFF2-40B4-BE49-F238E27FC236}">
                <a16:creationId xmlns:a16="http://schemas.microsoft.com/office/drawing/2014/main" id="{24385081-AB6B-4FFE-B440-BEAC3C895EC9}"/>
              </a:ext>
            </a:extLst>
          </p:cNvPr>
          <p:cNvSpPr txBox="1"/>
          <p:nvPr/>
        </p:nvSpPr>
        <p:spPr>
          <a:xfrm>
            <a:off x="1441450" y="10759896"/>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&lt;86 F, 52%, Los Angeles&gt;</a:t>
            </a:r>
            <a:endParaRPr kumimoji="0" lang="en-US" sz="3600" b="0" i="0" u="none" strike="noStrike" cap="none" spc="0" normalizeH="0" baseline="0" dirty="0">
              <a:ln>
                <a:noFill/>
              </a:ln>
              <a:solidFill>
                <a:schemeClr val="tx1"/>
              </a:solidFill>
              <a:effectLst/>
              <a:uFillTx/>
              <a:sym typeface="Helvetica"/>
            </a:endParaRPr>
          </a:p>
        </p:txBody>
      </p:sp>
      <p:sp>
        <p:nvSpPr>
          <p:cNvPr id="22" name="TextBox 21">
            <a:extLst>
              <a:ext uri="{FF2B5EF4-FFF2-40B4-BE49-F238E27FC236}">
                <a16:creationId xmlns:a16="http://schemas.microsoft.com/office/drawing/2014/main" id="{A4B57307-C318-481B-9762-342049E0A29A}"/>
              </a:ext>
            </a:extLst>
          </p:cNvPr>
          <p:cNvSpPr txBox="1"/>
          <p:nvPr/>
        </p:nvSpPr>
        <p:spPr>
          <a:xfrm>
            <a:off x="1441450" y="11416486"/>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&lt;71 F, 84%, Boston&gt;</a:t>
            </a:r>
            <a:endParaRPr kumimoji="0" lang="en-US" sz="3600" b="0" i="0" u="none" strike="noStrike" cap="none" spc="0" normalizeH="0" baseline="0" dirty="0">
              <a:ln>
                <a:noFill/>
              </a:ln>
              <a:solidFill>
                <a:schemeClr val="tx1"/>
              </a:solidFill>
              <a:effectLst/>
              <a:uFillTx/>
              <a:sym typeface="Helvetica"/>
            </a:endParaRPr>
          </a:p>
        </p:txBody>
      </p:sp>
    </p:spTree>
    <p:extLst>
      <p:ext uri="{BB962C8B-B14F-4D97-AF65-F5344CB8AC3E}">
        <p14:creationId xmlns:p14="http://schemas.microsoft.com/office/powerpoint/2010/main" val="4106979141"/>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12" grpId="0"/>
      <p:bldP spid="13"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162" name="Conditionals and Loops"/>
          <p:cNvSpPr txBox="1">
            <a:spLocks noGrp="1"/>
          </p:cNvSpPr>
          <p:nvPr>
            <p:ph type="title"/>
          </p:nvPr>
        </p:nvSpPr>
        <p:spPr>
          <a:prstGeom prst="rect">
            <a:avLst/>
          </a:prstGeom>
        </p:spPr>
        <p:txBody>
          <a:bodyPr/>
          <a:lstStyle/>
          <a:p>
            <a:r>
              <a:rPr lang="en-US" dirty="0"/>
              <a:t>Cartesian Product</a:t>
            </a:r>
            <a:endParaRPr dirty="0"/>
          </a:p>
        </p:txBody>
      </p:sp>
      <p:sp>
        <p:nvSpPr>
          <p:cNvPr id="163" name="Control flow…"/>
          <p:cNvSpPr txBox="1">
            <a:spLocks noGrp="1"/>
          </p:cNvSpPr>
          <p:nvPr>
            <p:ph type="body" sz="quarter" idx="1"/>
          </p:nvPr>
        </p:nvSpPr>
        <p:spPr>
          <a:xfrm>
            <a:off x="1270000" y="1777999"/>
            <a:ext cx="20370800" cy="1630041"/>
          </a:xfrm>
          <a:prstGeom prst="rect">
            <a:avLst/>
          </a:prstGeom>
        </p:spPr>
        <p:txBody>
          <a:bodyPr/>
          <a:lstStyle/>
          <a:p>
            <a:r>
              <a:rPr lang="en-US" dirty="0">
                <a:solidFill>
                  <a:srgbClr val="0070C0"/>
                </a:solidFill>
                <a:latin typeface="Chalkboard"/>
                <a:cs typeface="Chalkboard"/>
              </a:rPr>
              <a:t>Cartesian product of sets A and B, A x B = {&lt;</a:t>
            </a:r>
            <a:r>
              <a:rPr lang="en-US" dirty="0" err="1">
                <a:solidFill>
                  <a:srgbClr val="0070C0"/>
                </a:solidFill>
                <a:latin typeface="Chalkboard"/>
                <a:cs typeface="Chalkboard"/>
              </a:rPr>
              <a:t>a,b</a:t>
            </a:r>
            <a:r>
              <a:rPr lang="en-US" dirty="0">
                <a:solidFill>
                  <a:srgbClr val="0070C0"/>
                </a:solidFill>
                <a:latin typeface="Chalkboard"/>
                <a:cs typeface="Chalkboard"/>
              </a:rPr>
              <a:t>&gt; : a ∈  A and b ∈ B}</a:t>
            </a:r>
          </a:p>
          <a:p>
            <a:r>
              <a:rPr lang="en-US" dirty="0">
                <a:solidFill>
                  <a:srgbClr val="0070C0"/>
                </a:solidFill>
                <a:latin typeface="Chalkboard"/>
                <a:cs typeface="Chalkboard"/>
              </a:rPr>
              <a:t>That is the set of all ordered pairs such that the first element is from set A and the second from set B. </a:t>
            </a:r>
          </a:p>
          <a:p>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441450" y="3458110"/>
            <a:ext cx="21199092"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Example: Let’s consider how we may order drinks at a café. We have choice of temperature = {hot, iced} and beverage = {coffee, tea}</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If we order first giving the temperature then beverage, that is temperature x beverage:</a:t>
            </a:r>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sp>
        <p:nvSpPr>
          <p:cNvPr id="15" name="TextBox 14">
            <a:extLst>
              <a:ext uri="{FF2B5EF4-FFF2-40B4-BE49-F238E27FC236}">
                <a16:creationId xmlns:a16="http://schemas.microsoft.com/office/drawing/2014/main" id="{7C999BA2-83E0-47FD-AA2E-1226B3798AEC}"/>
              </a:ext>
            </a:extLst>
          </p:cNvPr>
          <p:cNvSpPr txBox="1"/>
          <p:nvPr/>
        </p:nvSpPr>
        <p:spPr>
          <a:xfrm>
            <a:off x="1743458" y="6296758"/>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Temperature x beverage = {</a:t>
            </a:r>
            <a:endParaRPr kumimoji="0" lang="en-US" sz="3600" b="0" i="0" u="none" strike="noStrike" cap="none" spc="0" normalizeH="0" baseline="0" dirty="0">
              <a:ln>
                <a:noFill/>
              </a:ln>
              <a:solidFill>
                <a:schemeClr val="tx1"/>
              </a:solidFill>
              <a:effectLst/>
              <a:uFillTx/>
              <a:sym typeface="Helvetica"/>
            </a:endParaRPr>
          </a:p>
        </p:txBody>
      </p:sp>
      <p:sp>
        <p:nvSpPr>
          <p:cNvPr id="11" name="TextBox 10">
            <a:extLst>
              <a:ext uri="{FF2B5EF4-FFF2-40B4-BE49-F238E27FC236}">
                <a16:creationId xmlns:a16="http://schemas.microsoft.com/office/drawing/2014/main" id="{68E7B646-2160-4985-B12C-4FE0B1A858B3}"/>
              </a:ext>
            </a:extLst>
          </p:cNvPr>
          <p:cNvSpPr txBox="1"/>
          <p:nvPr/>
        </p:nvSpPr>
        <p:spPr>
          <a:xfrm>
            <a:off x="7585458" y="6290441"/>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&lt;hot, coffee&gt;,</a:t>
            </a:r>
            <a:endParaRPr kumimoji="0" lang="en-US" sz="3600" b="0" i="0" u="none" strike="noStrike" cap="none" spc="0" normalizeH="0" baseline="0" dirty="0">
              <a:ln>
                <a:noFill/>
              </a:ln>
              <a:solidFill>
                <a:schemeClr val="tx1"/>
              </a:solidFill>
              <a:effectLst/>
              <a:uFillTx/>
              <a:sym typeface="Helvetica"/>
            </a:endParaRPr>
          </a:p>
        </p:txBody>
      </p:sp>
      <p:sp>
        <p:nvSpPr>
          <p:cNvPr id="12" name="TextBox 11">
            <a:extLst>
              <a:ext uri="{FF2B5EF4-FFF2-40B4-BE49-F238E27FC236}">
                <a16:creationId xmlns:a16="http://schemas.microsoft.com/office/drawing/2014/main" id="{6801B5AD-34D3-4529-A4BB-3B7B07C2D933}"/>
              </a:ext>
            </a:extLst>
          </p:cNvPr>
          <p:cNvSpPr txBox="1"/>
          <p:nvPr/>
        </p:nvSpPr>
        <p:spPr>
          <a:xfrm>
            <a:off x="10274300" y="6308627"/>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 &lt;</a:t>
            </a:r>
            <a:r>
              <a:rPr lang="en-US" sz="3600" dirty="0" err="1"/>
              <a:t>hot,tea</a:t>
            </a:r>
            <a:r>
              <a:rPr lang="en-US" sz="3600" dirty="0"/>
              <a:t>&gt;,</a:t>
            </a:r>
            <a:endParaRPr kumimoji="0" lang="en-US" sz="3600" b="0" i="0" u="none" strike="noStrike" cap="none" spc="0" normalizeH="0" baseline="0" dirty="0">
              <a:ln>
                <a:noFill/>
              </a:ln>
              <a:solidFill>
                <a:schemeClr val="tx1"/>
              </a:solidFill>
              <a:effectLst/>
              <a:uFillTx/>
              <a:sym typeface="Helvetica"/>
            </a:endParaRPr>
          </a:p>
        </p:txBody>
      </p:sp>
      <p:sp>
        <p:nvSpPr>
          <p:cNvPr id="13" name="TextBox 12">
            <a:extLst>
              <a:ext uri="{FF2B5EF4-FFF2-40B4-BE49-F238E27FC236}">
                <a16:creationId xmlns:a16="http://schemas.microsoft.com/office/drawing/2014/main" id="{3881D457-D119-4942-B6C9-F190882ADD16}"/>
              </a:ext>
            </a:extLst>
          </p:cNvPr>
          <p:cNvSpPr txBox="1"/>
          <p:nvPr/>
        </p:nvSpPr>
        <p:spPr>
          <a:xfrm>
            <a:off x="12793088" y="6296758"/>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&lt;iced, coffee&gt;,</a:t>
            </a:r>
            <a:endParaRPr kumimoji="0" lang="en-US" sz="3600" b="0" i="0" u="none" strike="noStrike" cap="none" spc="0" normalizeH="0" baseline="0" dirty="0">
              <a:ln>
                <a:noFill/>
              </a:ln>
              <a:solidFill>
                <a:schemeClr val="tx1"/>
              </a:solidFill>
              <a:effectLst/>
              <a:uFillTx/>
              <a:sym typeface="Helvetica"/>
            </a:endParaRPr>
          </a:p>
        </p:txBody>
      </p:sp>
      <p:sp>
        <p:nvSpPr>
          <p:cNvPr id="21" name="TextBox 20">
            <a:extLst>
              <a:ext uri="{FF2B5EF4-FFF2-40B4-BE49-F238E27FC236}">
                <a16:creationId xmlns:a16="http://schemas.microsoft.com/office/drawing/2014/main" id="{24385081-AB6B-4FFE-B440-BEAC3C895EC9}"/>
              </a:ext>
            </a:extLst>
          </p:cNvPr>
          <p:cNvSpPr txBox="1"/>
          <p:nvPr/>
        </p:nvSpPr>
        <p:spPr>
          <a:xfrm>
            <a:off x="16496534" y="6249004"/>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&lt;iced, tea&gt;}</a:t>
            </a:r>
            <a:endParaRPr kumimoji="0" lang="en-US" sz="3600" b="0" i="0" u="none" strike="noStrike" cap="none" spc="0" normalizeH="0" baseline="0" dirty="0">
              <a:ln>
                <a:noFill/>
              </a:ln>
              <a:solidFill>
                <a:schemeClr val="tx1"/>
              </a:solidFill>
              <a:effectLst/>
              <a:uFillTx/>
              <a:sym typeface="Helvetica"/>
            </a:endParaRPr>
          </a:p>
        </p:txBody>
      </p:sp>
      <p:sp>
        <p:nvSpPr>
          <p:cNvPr id="3" name="Rectangle 2">
            <a:extLst>
              <a:ext uri="{FF2B5EF4-FFF2-40B4-BE49-F238E27FC236}">
                <a16:creationId xmlns:a16="http://schemas.microsoft.com/office/drawing/2014/main" id="{13E28B83-0B87-48DB-BDC2-D23BDCAEBDC6}"/>
              </a:ext>
            </a:extLst>
          </p:cNvPr>
          <p:cNvSpPr/>
          <p:nvPr/>
        </p:nvSpPr>
        <p:spPr>
          <a:xfrm>
            <a:off x="1441450" y="7948489"/>
            <a:ext cx="18833937" cy="646331"/>
          </a:xfrm>
          <a:prstGeom prst="rect">
            <a:avLst/>
          </a:prstGeom>
        </p:spPr>
        <p:txBody>
          <a:bodyPr wrap="square">
            <a:spAutoFit/>
          </a:bodyPr>
          <a:lstStyle/>
          <a:p>
            <a:r>
              <a:rPr lang="en-US" sz="3600" dirty="0"/>
              <a:t>If we order first giving the beverage then temperature, that is beverage x temperature:</a:t>
            </a:r>
            <a:r>
              <a:rPr lang="en-US" dirty="0"/>
              <a:t>:</a:t>
            </a:r>
          </a:p>
        </p:txBody>
      </p:sp>
      <p:sp>
        <p:nvSpPr>
          <p:cNvPr id="14" name="TextBox 13">
            <a:extLst>
              <a:ext uri="{FF2B5EF4-FFF2-40B4-BE49-F238E27FC236}">
                <a16:creationId xmlns:a16="http://schemas.microsoft.com/office/drawing/2014/main" id="{EFC7F2F9-32DB-44B1-A3ED-2682E8D2D4A0}"/>
              </a:ext>
            </a:extLst>
          </p:cNvPr>
          <p:cNvSpPr txBox="1"/>
          <p:nvPr/>
        </p:nvSpPr>
        <p:spPr>
          <a:xfrm>
            <a:off x="1711708" y="8925924"/>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smtClean="0"/>
              <a:t>Beverage x temperature = {</a:t>
            </a:r>
            <a:endParaRPr kumimoji="0" lang="en-US" sz="3600" b="0" i="0" u="none" strike="noStrike" cap="none" spc="0" normalizeH="0" baseline="0" dirty="0">
              <a:ln>
                <a:noFill/>
              </a:ln>
              <a:solidFill>
                <a:schemeClr val="tx1"/>
              </a:solidFill>
              <a:effectLst/>
              <a:uFillTx/>
              <a:sym typeface="Helvetica"/>
            </a:endParaRPr>
          </a:p>
        </p:txBody>
      </p:sp>
      <p:sp>
        <p:nvSpPr>
          <p:cNvPr id="17" name="TextBox 16">
            <a:extLst>
              <a:ext uri="{FF2B5EF4-FFF2-40B4-BE49-F238E27FC236}">
                <a16:creationId xmlns:a16="http://schemas.microsoft.com/office/drawing/2014/main" id="{58A0286A-2EA9-4A83-AE3E-0A2326EBA717}"/>
              </a:ext>
            </a:extLst>
          </p:cNvPr>
          <p:cNvSpPr txBox="1"/>
          <p:nvPr/>
        </p:nvSpPr>
        <p:spPr>
          <a:xfrm>
            <a:off x="7542089" y="8919607"/>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a:t>
            </a:r>
            <a:r>
              <a:rPr lang="en-US" sz="3600" dirty="0" err="1"/>
              <a:t>coffee,hot</a:t>
            </a:r>
            <a:r>
              <a:rPr lang="en-US" sz="3600" dirty="0"/>
              <a:t>&gt;,</a:t>
            </a:r>
            <a:endParaRPr kumimoji="0" lang="en-US" sz="3600" b="0" i="0" u="none" strike="noStrike" cap="none" spc="0" normalizeH="0" baseline="0" dirty="0">
              <a:ln>
                <a:noFill/>
              </a:ln>
              <a:solidFill>
                <a:schemeClr val="tx1"/>
              </a:solidFill>
              <a:effectLst/>
              <a:uFillTx/>
              <a:sym typeface="Helvetica"/>
            </a:endParaRPr>
          </a:p>
        </p:txBody>
      </p:sp>
      <p:sp>
        <p:nvSpPr>
          <p:cNvPr id="19" name="TextBox 18">
            <a:extLst>
              <a:ext uri="{FF2B5EF4-FFF2-40B4-BE49-F238E27FC236}">
                <a16:creationId xmlns:a16="http://schemas.microsoft.com/office/drawing/2014/main" id="{A3E1C41F-EE01-4F9F-940E-E0D429C75E5C}"/>
              </a:ext>
            </a:extLst>
          </p:cNvPr>
          <p:cNvSpPr txBox="1"/>
          <p:nvPr/>
        </p:nvSpPr>
        <p:spPr>
          <a:xfrm>
            <a:off x="10468899" y="8952673"/>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a:t>
            </a:r>
            <a:r>
              <a:rPr lang="en-US" sz="3600" dirty="0" err="1"/>
              <a:t>tea,hot</a:t>
            </a:r>
            <a:r>
              <a:rPr lang="en-US" sz="3600" dirty="0"/>
              <a:t>&gt;,</a:t>
            </a:r>
            <a:endParaRPr kumimoji="0" lang="en-US" sz="3600" b="0" i="0" u="none" strike="noStrike" cap="none" spc="0" normalizeH="0" baseline="0" dirty="0">
              <a:ln>
                <a:noFill/>
              </a:ln>
              <a:solidFill>
                <a:schemeClr val="tx1"/>
              </a:solidFill>
              <a:effectLst/>
              <a:uFillTx/>
              <a:sym typeface="Helvetica"/>
            </a:endParaRPr>
          </a:p>
        </p:txBody>
      </p:sp>
      <p:sp>
        <p:nvSpPr>
          <p:cNvPr id="25" name="TextBox 24">
            <a:extLst>
              <a:ext uri="{FF2B5EF4-FFF2-40B4-BE49-F238E27FC236}">
                <a16:creationId xmlns:a16="http://schemas.microsoft.com/office/drawing/2014/main" id="{7C907C11-E2E1-4502-965C-79E0BE11E967}"/>
              </a:ext>
            </a:extLst>
          </p:cNvPr>
          <p:cNvSpPr txBox="1"/>
          <p:nvPr/>
        </p:nvSpPr>
        <p:spPr>
          <a:xfrm>
            <a:off x="12793088" y="8893050"/>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&lt;coffee, iced&gt;,</a:t>
            </a:r>
            <a:endParaRPr kumimoji="0" lang="en-US" sz="3600" b="0" i="0" u="none" strike="noStrike" cap="none" spc="0" normalizeH="0" baseline="0" dirty="0">
              <a:ln>
                <a:noFill/>
              </a:ln>
              <a:solidFill>
                <a:schemeClr val="tx1"/>
              </a:solidFill>
              <a:effectLst/>
              <a:uFillTx/>
              <a:sym typeface="Helvetica"/>
            </a:endParaRPr>
          </a:p>
        </p:txBody>
      </p:sp>
      <p:sp>
        <p:nvSpPr>
          <p:cNvPr id="26" name="TextBox 25">
            <a:extLst>
              <a:ext uri="{FF2B5EF4-FFF2-40B4-BE49-F238E27FC236}">
                <a16:creationId xmlns:a16="http://schemas.microsoft.com/office/drawing/2014/main" id="{F46E7C24-E900-4CF5-8ACF-A205123A15DC}"/>
              </a:ext>
            </a:extLst>
          </p:cNvPr>
          <p:cNvSpPr txBox="1"/>
          <p:nvPr/>
        </p:nvSpPr>
        <p:spPr>
          <a:xfrm>
            <a:off x="16116300" y="8845195"/>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a:t>
            </a:r>
            <a:r>
              <a:rPr lang="en-US" sz="3600" dirty="0" err="1"/>
              <a:t>tea,iced</a:t>
            </a:r>
            <a:r>
              <a:rPr lang="en-US" sz="3600" dirty="0"/>
              <a:t>&gt;}</a:t>
            </a:r>
            <a:endParaRPr kumimoji="0" lang="en-US" sz="3600" b="0" i="0" u="none" strike="noStrike" cap="none" spc="0" normalizeH="0" baseline="0" dirty="0">
              <a:ln>
                <a:noFill/>
              </a:ln>
              <a:solidFill>
                <a:schemeClr val="tx1"/>
              </a:solidFill>
              <a:effectLst/>
              <a:uFillTx/>
              <a:sym typeface="Helvetica"/>
            </a:endParaRPr>
          </a:p>
        </p:txBody>
      </p:sp>
    </p:spTree>
    <p:extLst>
      <p:ext uri="{BB962C8B-B14F-4D97-AF65-F5344CB8AC3E}">
        <p14:creationId xmlns:p14="http://schemas.microsoft.com/office/powerpoint/2010/main" val="772801187"/>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12" grpId="0"/>
      <p:bldP spid="13" grpId="0"/>
      <p:bldP spid="21" grpId="0"/>
      <p:bldP spid="14" grpId="0"/>
      <p:bldP spid="17" grpId="0"/>
      <p:bldP spid="19" grpId="0"/>
      <p:bldP spid="2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162" name="Conditionals and Loops"/>
          <p:cNvSpPr txBox="1">
            <a:spLocks noGrp="1"/>
          </p:cNvSpPr>
          <p:nvPr>
            <p:ph type="title"/>
          </p:nvPr>
        </p:nvSpPr>
        <p:spPr>
          <a:prstGeom prst="rect">
            <a:avLst/>
          </a:prstGeom>
        </p:spPr>
        <p:txBody>
          <a:bodyPr/>
          <a:lstStyle/>
          <a:p>
            <a:r>
              <a:rPr lang="en-US" dirty="0"/>
              <a:t>Binary Relations</a:t>
            </a:r>
            <a:endParaRPr dirty="0"/>
          </a:p>
        </p:txBody>
      </p:sp>
      <p:sp>
        <p:nvSpPr>
          <p:cNvPr id="163" name="Control flow…"/>
          <p:cNvSpPr txBox="1">
            <a:spLocks noGrp="1"/>
          </p:cNvSpPr>
          <p:nvPr>
            <p:ph type="body" sz="quarter" idx="1"/>
          </p:nvPr>
        </p:nvSpPr>
        <p:spPr>
          <a:xfrm>
            <a:off x="1270000" y="1777999"/>
            <a:ext cx="20370800" cy="1630041"/>
          </a:xfrm>
          <a:prstGeom prst="rect">
            <a:avLst/>
          </a:prstGeom>
        </p:spPr>
        <p:txBody>
          <a:bodyPr/>
          <a:lstStyle/>
          <a:p>
            <a:r>
              <a:rPr lang="en-US" dirty="0">
                <a:solidFill>
                  <a:srgbClr val="0070C0"/>
                </a:solidFill>
                <a:latin typeface="Chalkboard"/>
                <a:cs typeface="Chalkboard"/>
              </a:rPr>
              <a:t>A</a:t>
            </a:r>
            <a:r>
              <a:rPr lang="en-US" b="1" dirty="0">
                <a:solidFill>
                  <a:srgbClr val="0070C0"/>
                </a:solidFill>
                <a:latin typeface="Chalkboard"/>
                <a:cs typeface="Chalkboard"/>
              </a:rPr>
              <a:t> binary relation </a:t>
            </a:r>
            <a:r>
              <a:rPr lang="en-US" dirty="0">
                <a:solidFill>
                  <a:srgbClr val="0070C0"/>
                </a:solidFill>
                <a:latin typeface="Chalkboard"/>
                <a:cs typeface="Chalkboard"/>
              </a:rPr>
              <a:t>on A x B is a subset of A x B.</a:t>
            </a:r>
            <a:r>
              <a:rPr lang="en-US" sz="6400" dirty="0">
                <a:solidFill>
                  <a:srgbClr val="0070C0"/>
                </a:solidFill>
                <a:latin typeface="Chalkboard"/>
                <a:cs typeface="Chalkboard"/>
              </a:rPr>
              <a:t> </a:t>
            </a:r>
            <a:endParaRPr lang="en-US" dirty="0">
              <a:solidFill>
                <a:srgbClr val="0070C0"/>
              </a:solidFill>
              <a:latin typeface="Chalkboard"/>
              <a:cs typeface="Chalkboard"/>
            </a:endParaRPr>
          </a:p>
          <a:p>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014604" y="3017260"/>
            <a:ext cx="21199092"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Example:</a:t>
            </a:r>
          </a:p>
          <a:p>
            <a:pPr marL="0" marR="0" indent="0" algn="l" defTabSz="457200" rtl="0" fontAlgn="auto" latinLnBrk="0" hangingPunct="0">
              <a:lnSpc>
                <a:spcPct val="100000"/>
              </a:lnSpc>
              <a:spcBef>
                <a:spcPts val="0"/>
              </a:spcBef>
              <a:spcAft>
                <a:spcPts val="0"/>
              </a:spcAft>
              <a:buClrTx/>
              <a:buSzTx/>
              <a:buFontTx/>
              <a:buNone/>
              <a:tabLst/>
            </a:pPr>
            <a:r>
              <a:rPr lang="en-US" sz="3600" dirty="0"/>
              <a:t>Let A = {Zoe, Tommy, Jane, Noah}</a:t>
            </a:r>
          </a:p>
          <a:p>
            <a:pPr marL="0" marR="0" indent="0" algn="l" defTabSz="457200" rtl="0" fontAlgn="auto" latinLnBrk="0" hangingPunct="0">
              <a:lnSpc>
                <a:spcPct val="100000"/>
              </a:lnSpc>
              <a:spcBef>
                <a:spcPts val="0"/>
              </a:spcBef>
              <a:spcAft>
                <a:spcPts val="0"/>
              </a:spcAft>
              <a:buClrTx/>
              <a:buSzTx/>
              <a:buFontTx/>
              <a:buNone/>
              <a:tabLst/>
            </a:pPr>
            <a:r>
              <a:rPr lang="en-US" sz="3600" dirty="0"/>
              <a:t>      B = {CS104, CS170, Math 125}</a:t>
            </a:r>
          </a:p>
          <a:p>
            <a:pPr marL="0" marR="0" indent="0" algn="l" defTabSz="457200" rtl="0" fontAlgn="auto" latinLnBrk="0" hangingPunct="0">
              <a:lnSpc>
                <a:spcPct val="100000"/>
              </a:lnSpc>
              <a:spcBef>
                <a:spcPts val="0"/>
              </a:spcBef>
              <a:spcAft>
                <a:spcPts val="0"/>
              </a:spcAft>
              <a:buClrTx/>
              <a:buSzTx/>
              <a:buFontTx/>
              <a:buNone/>
              <a:tabLst/>
            </a:pPr>
            <a:r>
              <a:rPr lang="en-US" sz="3600" dirty="0"/>
              <a:t>      </a:t>
            </a:r>
            <a:r>
              <a:rPr lang="en-US" sz="3600" dirty="0" err="1"/>
              <a:t>isTaking</a:t>
            </a:r>
            <a:r>
              <a:rPr lang="en-US" sz="3600" dirty="0"/>
              <a:t> = {&lt;Zoe, CS104&gt;, &lt;Zoe, Math 125&gt;, &lt;Tommy, CS170&gt;,&lt;Jane, CS170&gt;, &lt;Noah, CS104&gt;}</a:t>
            </a:r>
          </a:p>
          <a:p>
            <a:pPr marL="0" marR="0" indent="0" algn="l" defTabSz="457200" rtl="0" fontAlgn="auto" latinLnBrk="0" hangingPunct="0">
              <a:lnSpc>
                <a:spcPct val="100000"/>
              </a:lnSpc>
              <a:spcBef>
                <a:spcPts val="0"/>
              </a:spcBef>
              <a:spcAft>
                <a:spcPts val="0"/>
              </a:spcAft>
              <a:buClrTx/>
              <a:buSzTx/>
              <a:buFontTx/>
              <a:buNone/>
              <a:tabLst/>
            </a:pPr>
            <a:r>
              <a:rPr lang="en-US" sz="3600" dirty="0"/>
              <a:t>      </a:t>
            </a:r>
            <a:r>
              <a:rPr lang="en-US" sz="3600" dirty="0" err="1"/>
              <a:t>isTaking</a:t>
            </a:r>
            <a:r>
              <a:rPr lang="en-US" sz="3600" dirty="0"/>
              <a:t> binary relation = {&lt;a, b&gt; : Student a is taking course b}</a:t>
            </a:r>
          </a:p>
          <a:p>
            <a:pPr marL="0" marR="0" indent="0" algn="l" defTabSz="457200" rtl="0" fontAlgn="auto" latinLnBrk="0" hangingPunct="0">
              <a:lnSpc>
                <a:spcPct val="100000"/>
              </a:lnSpc>
              <a:spcBef>
                <a:spcPts val="0"/>
              </a:spcBef>
              <a:spcAft>
                <a:spcPts val="0"/>
              </a:spcAft>
              <a:buClrTx/>
              <a:buSzTx/>
              <a:buFontTx/>
              <a:buNone/>
              <a:tabLst/>
            </a:pPr>
            <a:r>
              <a:rPr lang="en-US" sz="3600" dirty="0">
                <a:solidFill>
                  <a:srgbClr val="0070C0"/>
                </a:solidFill>
              </a:rPr>
              <a:t>      </a:t>
            </a:r>
            <a:r>
              <a:rPr lang="en-US" sz="3600" dirty="0" err="1">
                <a:solidFill>
                  <a:srgbClr val="0070C0"/>
                </a:solidFill>
              </a:rPr>
              <a:t>isTaking</a:t>
            </a:r>
            <a:r>
              <a:rPr lang="en-US" sz="3600" dirty="0">
                <a:solidFill>
                  <a:srgbClr val="0070C0"/>
                </a:solidFill>
              </a:rPr>
              <a:t> is a subset of A x B (i.e. students x courses)</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sp>
        <p:nvSpPr>
          <p:cNvPr id="18" name="Oval 17">
            <a:extLst>
              <a:ext uri="{FF2B5EF4-FFF2-40B4-BE49-F238E27FC236}">
                <a16:creationId xmlns:a16="http://schemas.microsoft.com/office/drawing/2014/main" id="{1784AF60-CA29-446A-BC6C-2D5B4C4FA5B4}"/>
              </a:ext>
            </a:extLst>
          </p:cNvPr>
          <p:cNvSpPr/>
          <p:nvPr/>
        </p:nvSpPr>
        <p:spPr>
          <a:xfrm>
            <a:off x="4581063" y="7548433"/>
            <a:ext cx="3336342" cy="57865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Oval 19">
            <a:extLst>
              <a:ext uri="{FF2B5EF4-FFF2-40B4-BE49-F238E27FC236}">
                <a16:creationId xmlns:a16="http://schemas.microsoft.com/office/drawing/2014/main" id="{6CFF7507-B1EC-4823-9828-64328CC214F7}"/>
              </a:ext>
            </a:extLst>
          </p:cNvPr>
          <p:cNvSpPr/>
          <p:nvPr/>
        </p:nvSpPr>
        <p:spPr>
          <a:xfrm>
            <a:off x="12281820" y="7254943"/>
            <a:ext cx="3336342" cy="5642570"/>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2" name="Straight Arrow Connector 21">
            <a:extLst>
              <a:ext uri="{FF2B5EF4-FFF2-40B4-BE49-F238E27FC236}">
                <a16:creationId xmlns:a16="http://schemas.microsoft.com/office/drawing/2014/main" id="{8C4F9635-9B13-4D4E-AF27-62932B2D9261}"/>
              </a:ext>
            </a:extLst>
          </p:cNvPr>
          <p:cNvCxnSpPr>
            <a:cxnSpLocks/>
          </p:cNvCxnSpPr>
          <p:nvPr/>
        </p:nvCxnSpPr>
        <p:spPr>
          <a:xfrm>
            <a:off x="6096835" y="8488520"/>
            <a:ext cx="7598250" cy="4304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510B6B9-FC6D-49FA-8174-4E8928A029A9}"/>
              </a:ext>
            </a:extLst>
          </p:cNvPr>
          <p:cNvCxnSpPr>
            <a:cxnSpLocks/>
          </p:cNvCxnSpPr>
          <p:nvPr/>
        </p:nvCxnSpPr>
        <p:spPr>
          <a:xfrm>
            <a:off x="6770829" y="11222034"/>
            <a:ext cx="7598250" cy="4304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9946B217-90A3-4CA4-8927-07B0832AFAE6}"/>
              </a:ext>
            </a:extLst>
          </p:cNvPr>
          <p:cNvSpPr txBox="1"/>
          <p:nvPr/>
        </p:nvSpPr>
        <p:spPr>
          <a:xfrm>
            <a:off x="5124846" y="8279211"/>
            <a:ext cx="1582476" cy="461665"/>
          </a:xfrm>
          <a:prstGeom prst="rect">
            <a:avLst/>
          </a:prstGeom>
          <a:noFill/>
        </p:spPr>
        <p:txBody>
          <a:bodyPr wrap="square" rtlCol="0">
            <a:spAutoFit/>
          </a:bodyPr>
          <a:lstStyle/>
          <a:p>
            <a:r>
              <a:rPr lang="en-US" sz="2400" dirty="0">
                <a:latin typeface="Chalkboard"/>
                <a:cs typeface="Chalkboard"/>
              </a:rPr>
              <a:t>Zoe</a:t>
            </a:r>
          </a:p>
        </p:txBody>
      </p:sp>
      <p:sp>
        <p:nvSpPr>
          <p:cNvPr id="27" name="TextBox 26">
            <a:extLst>
              <a:ext uri="{FF2B5EF4-FFF2-40B4-BE49-F238E27FC236}">
                <a16:creationId xmlns:a16="http://schemas.microsoft.com/office/drawing/2014/main" id="{4DF1288C-C67A-487B-892C-81796E11E14A}"/>
              </a:ext>
            </a:extLst>
          </p:cNvPr>
          <p:cNvSpPr txBox="1"/>
          <p:nvPr/>
        </p:nvSpPr>
        <p:spPr>
          <a:xfrm>
            <a:off x="5521746" y="10958444"/>
            <a:ext cx="1582476" cy="461665"/>
          </a:xfrm>
          <a:prstGeom prst="rect">
            <a:avLst/>
          </a:prstGeom>
          <a:noFill/>
        </p:spPr>
        <p:txBody>
          <a:bodyPr wrap="square" rtlCol="0">
            <a:spAutoFit/>
          </a:bodyPr>
          <a:lstStyle/>
          <a:p>
            <a:r>
              <a:rPr lang="en-US" sz="2400" dirty="0">
                <a:latin typeface="Chalkboard"/>
                <a:cs typeface="Chalkboard"/>
              </a:rPr>
              <a:t>Jane</a:t>
            </a:r>
          </a:p>
        </p:txBody>
      </p:sp>
      <p:sp>
        <p:nvSpPr>
          <p:cNvPr id="28" name="TextBox 27">
            <a:extLst>
              <a:ext uri="{FF2B5EF4-FFF2-40B4-BE49-F238E27FC236}">
                <a16:creationId xmlns:a16="http://schemas.microsoft.com/office/drawing/2014/main" id="{D49983D7-228D-43B2-ACDA-410F1EC2FC6F}"/>
              </a:ext>
            </a:extLst>
          </p:cNvPr>
          <p:cNvSpPr txBox="1"/>
          <p:nvPr/>
        </p:nvSpPr>
        <p:spPr>
          <a:xfrm>
            <a:off x="14369078" y="10986163"/>
            <a:ext cx="1582476" cy="461665"/>
          </a:xfrm>
          <a:prstGeom prst="rect">
            <a:avLst/>
          </a:prstGeom>
          <a:noFill/>
        </p:spPr>
        <p:txBody>
          <a:bodyPr wrap="square" rtlCol="0">
            <a:spAutoFit/>
          </a:bodyPr>
          <a:lstStyle/>
          <a:p>
            <a:r>
              <a:rPr lang="en-US" sz="2400" dirty="0">
                <a:latin typeface="Chalkboard"/>
                <a:cs typeface="Chalkboard"/>
              </a:rPr>
              <a:t>CS170</a:t>
            </a:r>
          </a:p>
        </p:txBody>
      </p:sp>
      <p:sp>
        <p:nvSpPr>
          <p:cNvPr id="29" name="TextBox 28">
            <a:extLst>
              <a:ext uri="{FF2B5EF4-FFF2-40B4-BE49-F238E27FC236}">
                <a16:creationId xmlns:a16="http://schemas.microsoft.com/office/drawing/2014/main" id="{5BF8D1CA-EA0E-494C-9B4D-BACB1D341062}"/>
              </a:ext>
            </a:extLst>
          </p:cNvPr>
          <p:cNvSpPr txBox="1"/>
          <p:nvPr/>
        </p:nvSpPr>
        <p:spPr>
          <a:xfrm>
            <a:off x="13881102" y="8162237"/>
            <a:ext cx="1582476" cy="461665"/>
          </a:xfrm>
          <a:prstGeom prst="rect">
            <a:avLst/>
          </a:prstGeom>
          <a:noFill/>
        </p:spPr>
        <p:txBody>
          <a:bodyPr wrap="square" rtlCol="0">
            <a:spAutoFit/>
          </a:bodyPr>
          <a:lstStyle/>
          <a:p>
            <a:r>
              <a:rPr lang="en-US" sz="2400" dirty="0">
                <a:latin typeface="Chalkboard"/>
                <a:cs typeface="Chalkboard"/>
              </a:rPr>
              <a:t>CS104</a:t>
            </a:r>
          </a:p>
        </p:txBody>
      </p:sp>
      <p:cxnSp>
        <p:nvCxnSpPr>
          <p:cNvPr id="31" name="Straight Arrow Connector 30">
            <a:extLst>
              <a:ext uri="{FF2B5EF4-FFF2-40B4-BE49-F238E27FC236}">
                <a16:creationId xmlns:a16="http://schemas.microsoft.com/office/drawing/2014/main" id="{5E9E420C-7384-49F8-9CED-E0073A2C753A}"/>
              </a:ext>
            </a:extLst>
          </p:cNvPr>
          <p:cNvCxnSpPr>
            <a:cxnSpLocks/>
          </p:cNvCxnSpPr>
          <p:nvPr/>
        </p:nvCxnSpPr>
        <p:spPr>
          <a:xfrm>
            <a:off x="6182528" y="8531569"/>
            <a:ext cx="7789652" cy="44715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5D2478D-1D25-4081-A97D-893F2EB9B8B8}"/>
              </a:ext>
            </a:extLst>
          </p:cNvPr>
          <p:cNvSpPr txBox="1"/>
          <p:nvPr/>
        </p:nvSpPr>
        <p:spPr>
          <a:xfrm>
            <a:off x="13884202" y="8755147"/>
            <a:ext cx="1582476" cy="461665"/>
          </a:xfrm>
          <a:prstGeom prst="rect">
            <a:avLst/>
          </a:prstGeom>
          <a:noFill/>
        </p:spPr>
        <p:txBody>
          <a:bodyPr wrap="square" rtlCol="0">
            <a:spAutoFit/>
          </a:bodyPr>
          <a:lstStyle/>
          <a:p>
            <a:r>
              <a:rPr lang="en-US" sz="2400" dirty="0">
                <a:latin typeface="Chalkboard"/>
                <a:cs typeface="Chalkboard"/>
              </a:rPr>
              <a:t>MATH125</a:t>
            </a:r>
          </a:p>
        </p:txBody>
      </p:sp>
      <p:sp>
        <p:nvSpPr>
          <p:cNvPr id="33" name="TextBox 32">
            <a:extLst>
              <a:ext uri="{FF2B5EF4-FFF2-40B4-BE49-F238E27FC236}">
                <a16:creationId xmlns:a16="http://schemas.microsoft.com/office/drawing/2014/main" id="{220D03E2-2571-4ECB-9630-3063DB069E96}"/>
              </a:ext>
            </a:extLst>
          </p:cNvPr>
          <p:cNvSpPr txBox="1"/>
          <p:nvPr/>
        </p:nvSpPr>
        <p:spPr>
          <a:xfrm>
            <a:off x="5457996" y="9623453"/>
            <a:ext cx="1582476" cy="461665"/>
          </a:xfrm>
          <a:prstGeom prst="rect">
            <a:avLst/>
          </a:prstGeom>
          <a:noFill/>
        </p:spPr>
        <p:txBody>
          <a:bodyPr wrap="square" rtlCol="0">
            <a:spAutoFit/>
          </a:bodyPr>
          <a:lstStyle/>
          <a:p>
            <a:r>
              <a:rPr lang="en-US" sz="2400" dirty="0">
                <a:latin typeface="Chalkboard"/>
                <a:cs typeface="Chalkboard"/>
              </a:rPr>
              <a:t>Noah</a:t>
            </a:r>
          </a:p>
        </p:txBody>
      </p:sp>
      <p:cxnSp>
        <p:nvCxnSpPr>
          <p:cNvPr id="34" name="Straight Arrow Connector 33">
            <a:extLst>
              <a:ext uri="{FF2B5EF4-FFF2-40B4-BE49-F238E27FC236}">
                <a16:creationId xmlns:a16="http://schemas.microsoft.com/office/drawing/2014/main" id="{5812EE6D-D7B1-4001-BCE4-270F5BF0A4C3}"/>
              </a:ext>
            </a:extLst>
          </p:cNvPr>
          <p:cNvCxnSpPr>
            <a:cxnSpLocks/>
          </p:cNvCxnSpPr>
          <p:nvPr/>
        </p:nvCxnSpPr>
        <p:spPr>
          <a:xfrm flipV="1">
            <a:off x="6312984" y="8557871"/>
            <a:ext cx="7659196" cy="1350045"/>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A20992F-FAE0-4C11-B780-C527B7F53D17}"/>
              </a:ext>
            </a:extLst>
          </p:cNvPr>
          <p:cNvSpPr txBox="1"/>
          <p:nvPr/>
        </p:nvSpPr>
        <p:spPr>
          <a:xfrm>
            <a:off x="5710387" y="11831770"/>
            <a:ext cx="1582476" cy="461665"/>
          </a:xfrm>
          <a:prstGeom prst="rect">
            <a:avLst/>
          </a:prstGeom>
          <a:noFill/>
        </p:spPr>
        <p:txBody>
          <a:bodyPr wrap="square" rtlCol="0">
            <a:spAutoFit/>
          </a:bodyPr>
          <a:lstStyle/>
          <a:p>
            <a:r>
              <a:rPr lang="en-US" sz="2400" dirty="0">
                <a:latin typeface="Chalkboard"/>
                <a:cs typeface="Chalkboard"/>
              </a:rPr>
              <a:t>Tommy</a:t>
            </a:r>
          </a:p>
        </p:txBody>
      </p:sp>
      <p:cxnSp>
        <p:nvCxnSpPr>
          <p:cNvPr id="39" name="Straight Arrow Connector 38">
            <a:extLst>
              <a:ext uri="{FF2B5EF4-FFF2-40B4-BE49-F238E27FC236}">
                <a16:creationId xmlns:a16="http://schemas.microsoft.com/office/drawing/2014/main" id="{CE775081-3B19-4255-83E5-749EAA27B3F5}"/>
              </a:ext>
            </a:extLst>
          </p:cNvPr>
          <p:cNvCxnSpPr>
            <a:cxnSpLocks/>
          </p:cNvCxnSpPr>
          <p:nvPr/>
        </p:nvCxnSpPr>
        <p:spPr>
          <a:xfrm flipV="1">
            <a:off x="6876715" y="11334931"/>
            <a:ext cx="7492363" cy="858345"/>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4EBDE69E-4A45-4AB6-9CCF-4A59F7AD991C}"/>
              </a:ext>
            </a:extLst>
          </p:cNvPr>
          <p:cNvSpPr txBox="1"/>
          <p:nvPr/>
        </p:nvSpPr>
        <p:spPr>
          <a:xfrm>
            <a:off x="16679830" y="8657684"/>
            <a:ext cx="675345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3600" dirty="0">
                <a:solidFill>
                  <a:srgbClr val="FF0000"/>
                </a:solidFill>
              </a:rPr>
              <a:t>&lt;Tommy, Math125&gt; </a:t>
            </a:r>
            <a:r>
              <a:rPr lang="en-US" sz="3600" b="1" dirty="0">
                <a:solidFill>
                  <a:srgbClr val="FF0000"/>
                </a:solidFill>
                <a:latin typeface="Chalkboard"/>
                <a:cs typeface="Chalkboard"/>
              </a:rPr>
              <a:t>∉</a:t>
            </a:r>
            <a:r>
              <a:rPr lang="en-US" sz="3600" dirty="0">
                <a:solidFill>
                  <a:srgbClr val="FF0000"/>
                </a:solidFill>
              </a:rPr>
              <a:t>   </a:t>
            </a:r>
            <a:r>
              <a:rPr lang="en-US" sz="3600" dirty="0" err="1">
                <a:solidFill>
                  <a:srgbClr val="FF0000"/>
                </a:solidFill>
              </a:rPr>
              <a:t>isTaking</a:t>
            </a:r>
            <a:endParaRPr kumimoji="0" lang="en-US" sz="3600" b="0" i="0" u="none" strike="noStrike" cap="none" spc="0" normalizeH="0" baseline="0" dirty="0">
              <a:ln>
                <a:noFill/>
              </a:ln>
              <a:solidFill>
                <a:srgbClr val="FF0000"/>
              </a:solidFill>
              <a:effectLst/>
              <a:uFillTx/>
              <a:sym typeface="Helvetica"/>
            </a:endParaRPr>
          </a:p>
        </p:txBody>
      </p:sp>
      <p:sp>
        <p:nvSpPr>
          <p:cNvPr id="42" name="TextBox 41">
            <a:extLst>
              <a:ext uri="{FF2B5EF4-FFF2-40B4-BE49-F238E27FC236}">
                <a16:creationId xmlns:a16="http://schemas.microsoft.com/office/drawing/2014/main" id="{6B9CEA61-0EF7-4E79-A5C4-12BEAFB1E165}"/>
              </a:ext>
            </a:extLst>
          </p:cNvPr>
          <p:cNvSpPr txBox="1"/>
          <p:nvPr/>
        </p:nvSpPr>
        <p:spPr>
          <a:xfrm>
            <a:off x="2766493" y="10522748"/>
            <a:ext cx="1711624" cy="1323439"/>
          </a:xfrm>
          <a:prstGeom prst="rect">
            <a:avLst/>
          </a:prstGeom>
          <a:noFill/>
        </p:spPr>
        <p:txBody>
          <a:bodyPr wrap="square" rtlCol="0">
            <a:spAutoFit/>
          </a:bodyPr>
          <a:lstStyle/>
          <a:p>
            <a:r>
              <a:rPr lang="en-US" sz="8000" dirty="0">
                <a:latin typeface="Chalkboard"/>
                <a:cs typeface="Chalkboard"/>
              </a:rPr>
              <a:t>A</a:t>
            </a:r>
          </a:p>
        </p:txBody>
      </p:sp>
      <p:sp>
        <p:nvSpPr>
          <p:cNvPr id="43" name="TextBox 42">
            <a:extLst>
              <a:ext uri="{FF2B5EF4-FFF2-40B4-BE49-F238E27FC236}">
                <a16:creationId xmlns:a16="http://schemas.microsoft.com/office/drawing/2014/main" id="{515F6DAF-D800-4F9B-969F-D7EF4626C9D0}"/>
              </a:ext>
            </a:extLst>
          </p:cNvPr>
          <p:cNvSpPr txBox="1"/>
          <p:nvPr/>
        </p:nvSpPr>
        <p:spPr>
          <a:xfrm>
            <a:off x="16327188" y="10508331"/>
            <a:ext cx="1711624" cy="1323439"/>
          </a:xfrm>
          <a:prstGeom prst="rect">
            <a:avLst/>
          </a:prstGeom>
          <a:noFill/>
        </p:spPr>
        <p:txBody>
          <a:bodyPr wrap="square" rtlCol="0">
            <a:spAutoFit/>
          </a:bodyPr>
          <a:lstStyle/>
          <a:p>
            <a:r>
              <a:rPr lang="en-US" sz="8000" dirty="0">
                <a:latin typeface="Chalkboard"/>
                <a:cs typeface="Chalkboard"/>
              </a:rPr>
              <a:t>B</a:t>
            </a:r>
          </a:p>
        </p:txBody>
      </p:sp>
      <p:sp>
        <p:nvSpPr>
          <p:cNvPr id="44" name="TextBox 43">
            <a:extLst>
              <a:ext uri="{FF2B5EF4-FFF2-40B4-BE49-F238E27FC236}">
                <a16:creationId xmlns:a16="http://schemas.microsoft.com/office/drawing/2014/main" id="{B86A29D9-7C33-49B0-A956-3FDE618DED75}"/>
              </a:ext>
            </a:extLst>
          </p:cNvPr>
          <p:cNvSpPr txBox="1"/>
          <p:nvPr/>
        </p:nvSpPr>
        <p:spPr>
          <a:xfrm>
            <a:off x="7933588" y="7051686"/>
            <a:ext cx="4123028" cy="1323439"/>
          </a:xfrm>
          <a:prstGeom prst="rect">
            <a:avLst/>
          </a:prstGeom>
          <a:noFill/>
        </p:spPr>
        <p:txBody>
          <a:bodyPr wrap="square" rtlCol="0">
            <a:spAutoFit/>
          </a:bodyPr>
          <a:lstStyle/>
          <a:p>
            <a:r>
              <a:rPr lang="en-US" sz="8000" dirty="0" err="1">
                <a:latin typeface="Chalkboard"/>
                <a:cs typeface="Chalkboard"/>
              </a:rPr>
              <a:t>isTaking</a:t>
            </a:r>
            <a:endParaRPr lang="en-US" sz="8000" dirty="0">
              <a:latin typeface="Chalkboard"/>
              <a:cs typeface="Chalkboard"/>
            </a:endParaRPr>
          </a:p>
        </p:txBody>
      </p:sp>
    </p:spTree>
    <p:extLst>
      <p:ext uri="{BB962C8B-B14F-4D97-AF65-F5344CB8AC3E}">
        <p14:creationId xmlns:p14="http://schemas.microsoft.com/office/powerpoint/2010/main" val="553157045"/>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2814300" cy="5943600"/>
          </a:xfrm>
        </p:spPr>
        <p:txBody>
          <a:bodyPr/>
          <a:lstStyle/>
          <a:p>
            <a:r>
              <a:rPr lang="en-US" dirty="0"/>
              <a:t>Set Definitions</a:t>
            </a:r>
          </a:p>
          <a:p>
            <a:r>
              <a:rPr lang="en-US" dirty="0"/>
              <a:t>Set Operations</a:t>
            </a:r>
          </a:p>
          <a:p>
            <a:r>
              <a:rPr lang="en-US" dirty="0"/>
              <a:t>Sequences</a:t>
            </a:r>
          </a:p>
          <a:p>
            <a:r>
              <a:rPr lang="en-US" b="1" dirty="0"/>
              <a:t>Functions</a:t>
            </a:r>
          </a:p>
          <a:p>
            <a:r>
              <a:rPr lang="en-US"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180410456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162" name="Conditionals and Loops"/>
          <p:cNvSpPr txBox="1">
            <a:spLocks noGrp="1"/>
          </p:cNvSpPr>
          <p:nvPr>
            <p:ph type="title"/>
          </p:nvPr>
        </p:nvSpPr>
        <p:spPr>
          <a:prstGeom prst="rect">
            <a:avLst/>
          </a:prstGeom>
        </p:spPr>
        <p:txBody>
          <a:bodyPr/>
          <a:lstStyle/>
          <a:p>
            <a:r>
              <a:rPr lang="en-US" dirty="0"/>
              <a:t>Functions</a:t>
            </a:r>
            <a:endParaRPr dirty="0"/>
          </a:p>
        </p:txBody>
      </p:sp>
      <p:sp>
        <p:nvSpPr>
          <p:cNvPr id="163" name="Control flow…"/>
          <p:cNvSpPr txBox="1">
            <a:spLocks noGrp="1"/>
          </p:cNvSpPr>
          <p:nvPr>
            <p:ph type="body" sz="quarter" idx="1"/>
          </p:nvPr>
        </p:nvSpPr>
        <p:spPr>
          <a:xfrm>
            <a:off x="1270000" y="1777999"/>
            <a:ext cx="20688300" cy="4683058"/>
          </a:xfrm>
          <a:prstGeom prst="rect">
            <a:avLst/>
          </a:prstGeom>
        </p:spPr>
        <p:txBody>
          <a:bodyPr/>
          <a:lstStyle/>
          <a:p>
            <a:pPr lvl="1"/>
            <a:r>
              <a:rPr lang="en-US" dirty="0">
                <a:solidFill>
                  <a:srgbClr val="0070C0"/>
                </a:solidFill>
                <a:latin typeface="Chalkboard"/>
                <a:cs typeface="Chalkboard"/>
              </a:rPr>
              <a:t>A</a:t>
            </a:r>
            <a:r>
              <a:rPr lang="en-US" b="1" dirty="0">
                <a:solidFill>
                  <a:srgbClr val="0070C0"/>
                </a:solidFill>
                <a:latin typeface="Chalkboard"/>
                <a:cs typeface="Chalkboard"/>
              </a:rPr>
              <a:t> function, f: </a:t>
            </a:r>
            <a:r>
              <a:rPr lang="en-US" dirty="0">
                <a:solidFill>
                  <a:srgbClr val="0070C0"/>
                </a:solidFill>
                <a:latin typeface="Chalkboard"/>
                <a:cs typeface="Chalkboard"/>
              </a:rPr>
              <a:t>A → B. </a:t>
            </a:r>
          </a:p>
          <a:p>
            <a:pPr lvl="1"/>
            <a:r>
              <a:rPr lang="en-US" dirty="0">
                <a:solidFill>
                  <a:srgbClr val="0070C0"/>
                </a:solidFill>
                <a:latin typeface="Chalkboard"/>
                <a:cs typeface="Chalkboard"/>
              </a:rPr>
              <a:t>A is the domain and B is the codomain</a:t>
            </a:r>
          </a:p>
          <a:p>
            <a:pPr lvl="1"/>
            <a:r>
              <a:rPr lang="en-US" dirty="0">
                <a:solidFill>
                  <a:srgbClr val="0070C0"/>
                </a:solidFill>
                <a:latin typeface="Chalkboard"/>
                <a:cs typeface="Chalkboard"/>
              </a:rPr>
              <a:t>Functions are a type of binary relation.</a:t>
            </a:r>
          </a:p>
          <a:p>
            <a:pPr lvl="1"/>
            <a:r>
              <a:rPr lang="en-US" dirty="0">
                <a:solidFill>
                  <a:srgbClr val="0070C0"/>
                </a:solidFill>
                <a:latin typeface="Chalkboard"/>
                <a:cs typeface="Chalkboard"/>
              </a:rPr>
              <a:t>Each element of A is associated with one element of B.     </a:t>
            </a:r>
          </a:p>
          <a:p>
            <a:pPr lvl="1"/>
            <a:r>
              <a:rPr lang="en-US" dirty="0">
                <a:solidFill>
                  <a:srgbClr val="0070C0"/>
                </a:solidFill>
                <a:latin typeface="Chalkboard"/>
                <a:cs typeface="Chalkboard"/>
              </a:rPr>
              <a:t>a ⟼ b         f(a) = b</a:t>
            </a:r>
          </a:p>
          <a:p>
            <a:pPr lvl="1"/>
            <a:r>
              <a:rPr lang="en-US" b="1" dirty="0">
                <a:solidFill>
                  <a:srgbClr val="0070C0"/>
                </a:solidFill>
                <a:latin typeface="Chalkboard"/>
                <a:cs typeface="Chalkboard"/>
              </a:rPr>
              <a:t>ONE ARROW OUT OF EACH ELEMENT OF A</a:t>
            </a:r>
          </a:p>
          <a:p>
            <a:pPr lvl="1"/>
            <a:endParaRPr lang="en-US" dirty="0">
              <a:latin typeface="Chalkboard"/>
              <a:cs typeface="Chalkboard"/>
            </a:endParaRPr>
          </a:p>
          <a:p>
            <a:endParaRPr lang="en-US" dirty="0">
              <a:latin typeface="Chalkboard"/>
              <a:cs typeface="Chalkboard"/>
            </a:endParaRPr>
          </a:p>
          <a:p>
            <a:endParaRPr lang="en-US" dirty="0">
              <a:latin typeface="Chalkboard"/>
              <a:cs typeface="Chalkboard"/>
            </a:endParaRPr>
          </a:p>
          <a:p>
            <a:endParaRPr lang="en-US" dirty="0">
              <a:solidFill>
                <a:srgbClr val="0070C0"/>
              </a:solidFill>
              <a:latin typeface="Chalkboard"/>
              <a:cs typeface="Chalkboard"/>
            </a:endParaRPr>
          </a:p>
          <a:p>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sp>
        <p:nvSpPr>
          <p:cNvPr id="18" name="Oval 17">
            <a:extLst>
              <a:ext uri="{FF2B5EF4-FFF2-40B4-BE49-F238E27FC236}">
                <a16:creationId xmlns:a16="http://schemas.microsoft.com/office/drawing/2014/main" id="{1784AF60-CA29-446A-BC6C-2D5B4C4FA5B4}"/>
              </a:ext>
            </a:extLst>
          </p:cNvPr>
          <p:cNvSpPr/>
          <p:nvPr/>
        </p:nvSpPr>
        <p:spPr>
          <a:xfrm>
            <a:off x="4581063" y="7548433"/>
            <a:ext cx="3336342" cy="57865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Oval 19">
            <a:extLst>
              <a:ext uri="{FF2B5EF4-FFF2-40B4-BE49-F238E27FC236}">
                <a16:creationId xmlns:a16="http://schemas.microsoft.com/office/drawing/2014/main" id="{6CFF7507-B1EC-4823-9828-64328CC214F7}"/>
              </a:ext>
            </a:extLst>
          </p:cNvPr>
          <p:cNvSpPr/>
          <p:nvPr/>
        </p:nvSpPr>
        <p:spPr>
          <a:xfrm>
            <a:off x="12281820" y="7254943"/>
            <a:ext cx="3336342" cy="5642570"/>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2" name="Straight Arrow Connector 21">
            <a:extLst>
              <a:ext uri="{FF2B5EF4-FFF2-40B4-BE49-F238E27FC236}">
                <a16:creationId xmlns:a16="http://schemas.microsoft.com/office/drawing/2014/main" id="{8C4F9635-9B13-4D4E-AF27-62932B2D9261}"/>
              </a:ext>
            </a:extLst>
          </p:cNvPr>
          <p:cNvCxnSpPr>
            <a:cxnSpLocks/>
          </p:cNvCxnSpPr>
          <p:nvPr/>
        </p:nvCxnSpPr>
        <p:spPr>
          <a:xfrm>
            <a:off x="6096835" y="8488520"/>
            <a:ext cx="7598250" cy="4304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510B6B9-FC6D-49FA-8174-4E8928A029A9}"/>
              </a:ext>
            </a:extLst>
          </p:cNvPr>
          <p:cNvCxnSpPr>
            <a:cxnSpLocks/>
          </p:cNvCxnSpPr>
          <p:nvPr/>
        </p:nvCxnSpPr>
        <p:spPr>
          <a:xfrm>
            <a:off x="6770829" y="11222034"/>
            <a:ext cx="7598250" cy="4304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9946B217-90A3-4CA4-8927-07B0832AFAE6}"/>
              </a:ext>
            </a:extLst>
          </p:cNvPr>
          <p:cNvSpPr txBox="1"/>
          <p:nvPr/>
        </p:nvSpPr>
        <p:spPr>
          <a:xfrm>
            <a:off x="5124846" y="8279211"/>
            <a:ext cx="1582476" cy="461665"/>
          </a:xfrm>
          <a:prstGeom prst="rect">
            <a:avLst/>
          </a:prstGeom>
          <a:noFill/>
        </p:spPr>
        <p:txBody>
          <a:bodyPr wrap="square" rtlCol="0">
            <a:spAutoFit/>
          </a:bodyPr>
          <a:lstStyle/>
          <a:p>
            <a:r>
              <a:rPr lang="en-US" sz="2400" dirty="0">
                <a:latin typeface="Chalkboard"/>
                <a:cs typeface="Chalkboard"/>
              </a:rPr>
              <a:t>Zoe</a:t>
            </a:r>
          </a:p>
        </p:txBody>
      </p:sp>
      <p:sp>
        <p:nvSpPr>
          <p:cNvPr id="27" name="TextBox 26">
            <a:extLst>
              <a:ext uri="{FF2B5EF4-FFF2-40B4-BE49-F238E27FC236}">
                <a16:creationId xmlns:a16="http://schemas.microsoft.com/office/drawing/2014/main" id="{4DF1288C-C67A-487B-892C-81796E11E14A}"/>
              </a:ext>
            </a:extLst>
          </p:cNvPr>
          <p:cNvSpPr txBox="1"/>
          <p:nvPr/>
        </p:nvSpPr>
        <p:spPr>
          <a:xfrm>
            <a:off x="5521746" y="10958444"/>
            <a:ext cx="1582476" cy="461665"/>
          </a:xfrm>
          <a:prstGeom prst="rect">
            <a:avLst/>
          </a:prstGeom>
          <a:noFill/>
        </p:spPr>
        <p:txBody>
          <a:bodyPr wrap="square" rtlCol="0">
            <a:spAutoFit/>
          </a:bodyPr>
          <a:lstStyle/>
          <a:p>
            <a:r>
              <a:rPr lang="en-US" sz="2400" dirty="0">
                <a:latin typeface="Chalkboard"/>
                <a:cs typeface="Chalkboard"/>
              </a:rPr>
              <a:t>Jane</a:t>
            </a:r>
          </a:p>
        </p:txBody>
      </p:sp>
      <p:sp>
        <p:nvSpPr>
          <p:cNvPr id="28" name="TextBox 27">
            <a:extLst>
              <a:ext uri="{FF2B5EF4-FFF2-40B4-BE49-F238E27FC236}">
                <a16:creationId xmlns:a16="http://schemas.microsoft.com/office/drawing/2014/main" id="{D49983D7-228D-43B2-ACDA-410F1EC2FC6F}"/>
              </a:ext>
            </a:extLst>
          </p:cNvPr>
          <p:cNvSpPr txBox="1"/>
          <p:nvPr/>
        </p:nvSpPr>
        <p:spPr>
          <a:xfrm>
            <a:off x="14369078" y="10986163"/>
            <a:ext cx="1582476" cy="461665"/>
          </a:xfrm>
          <a:prstGeom prst="rect">
            <a:avLst/>
          </a:prstGeom>
          <a:noFill/>
        </p:spPr>
        <p:txBody>
          <a:bodyPr wrap="square" rtlCol="0">
            <a:spAutoFit/>
          </a:bodyPr>
          <a:lstStyle/>
          <a:p>
            <a:r>
              <a:rPr lang="en-US" sz="2400" dirty="0">
                <a:latin typeface="Chalkboard"/>
                <a:cs typeface="Chalkboard"/>
              </a:rPr>
              <a:t>CS170</a:t>
            </a:r>
          </a:p>
        </p:txBody>
      </p:sp>
      <p:sp>
        <p:nvSpPr>
          <p:cNvPr id="29" name="TextBox 28">
            <a:extLst>
              <a:ext uri="{FF2B5EF4-FFF2-40B4-BE49-F238E27FC236}">
                <a16:creationId xmlns:a16="http://schemas.microsoft.com/office/drawing/2014/main" id="{5BF8D1CA-EA0E-494C-9B4D-BACB1D341062}"/>
              </a:ext>
            </a:extLst>
          </p:cNvPr>
          <p:cNvSpPr txBox="1"/>
          <p:nvPr/>
        </p:nvSpPr>
        <p:spPr>
          <a:xfrm>
            <a:off x="13881102" y="8162237"/>
            <a:ext cx="1582476" cy="461665"/>
          </a:xfrm>
          <a:prstGeom prst="rect">
            <a:avLst/>
          </a:prstGeom>
          <a:noFill/>
        </p:spPr>
        <p:txBody>
          <a:bodyPr wrap="square" rtlCol="0">
            <a:spAutoFit/>
          </a:bodyPr>
          <a:lstStyle/>
          <a:p>
            <a:r>
              <a:rPr lang="en-US" sz="2400" dirty="0">
                <a:latin typeface="Chalkboard"/>
                <a:cs typeface="Chalkboard"/>
              </a:rPr>
              <a:t>CS104</a:t>
            </a:r>
          </a:p>
        </p:txBody>
      </p:sp>
      <p:sp>
        <p:nvSpPr>
          <p:cNvPr id="32" name="TextBox 31">
            <a:extLst>
              <a:ext uri="{FF2B5EF4-FFF2-40B4-BE49-F238E27FC236}">
                <a16:creationId xmlns:a16="http://schemas.microsoft.com/office/drawing/2014/main" id="{75D2478D-1D25-4081-A97D-893F2EB9B8B8}"/>
              </a:ext>
            </a:extLst>
          </p:cNvPr>
          <p:cNvSpPr txBox="1"/>
          <p:nvPr/>
        </p:nvSpPr>
        <p:spPr>
          <a:xfrm>
            <a:off x="13884202" y="8755147"/>
            <a:ext cx="1582476" cy="461665"/>
          </a:xfrm>
          <a:prstGeom prst="rect">
            <a:avLst/>
          </a:prstGeom>
          <a:noFill/>
        </p:spPr>
        <p:txBody>
          <a:bodyPr wrap="square" rtlCol="0">
            <a:spAutoFit/>
          </a:bodyPr>
          <a:lstStyle/>
          <a:p>
            <a:r>
              <a:rPr lang="en-US" sz="2400" dirty="0">
                <a:latin typeface="Chalkboard"/>
                <a:cs typeface="Chalkboard"/>
              </a:rPr>
              <a:t>MATH125</a:t>
            </a:r>
          </a:p>
        </p:txBody>
      </p:sp>
      <p:sp>
        <p:nvSpPr>
          <p:cNvPr id="33" name="TextBox 32">
            <a:extLst>
              <a:ext uri="{FF2B5EF4-FFF2-40B4-BE49-F238E27FC236}">
                <a16:creationId xmlns:a16="http://schemas.microsoft.com/office/drawing/2014/main" id="{220D03E2-2571-4ECB-9630-3063DB069E96}"/>
              </a:ext>
            </a:extLst>
          </p:cNvPr>
          <p:cNvSpPr txBox="1"/>
          <p:nvPr/>
        </p:nvSpPr>
        <p:spPr>
          <a:xfrm>
            <a:off x="5457996" y="9623453"/>
            <a:ext cx="1582476" cy="461665"/>
          </a:xfrm>
          <a:prstGeom prst="rect">
            <a:avLst/>
          </a:prstGeom>
          <a:noFill/>
        </p:spPr>
        <p:txBody>
          <a:bodyPr wrap="square" rtlCol="0">
            <a:spAutoFit/>
          </a:bodyPr>
          <a:lstStyle/>
          <a:p>
            <a:r>
              <a:rPr lang="en-US" sz="2400" dirty="0">
                <a:latin typeface="Chalkboard"/>
                <a:cs typeface="Chalkboard"/>
              </a:rPr>
              <a:t>Noah</a:t>
            </a:r>
          </a:p>
        </p:txBody>
      </p:sp>
      <p:cxnSp>
        <p:nvCxnSpPr>
          <p:cNvPr id="34" name="Straight Arrow Connector 33">
            <a:extLst>
              <a:ext uri="{FF2B5EF4-FFF2-40B4-BE49-F238E27FC236}">
                <a16:creationId xmlns:a16="http://schemas.microsoft.com/office/drawing/2014/main" id="{5812EE6D-D7B1-4001-BCE4-270F5BF0A4C3}"/>
              </a:ext>
            </a:extLst>
          </p:cNvPr>
          <p:cNvCxnSpPr>
            <a:cxnSpLocks/>
          </p:cNvCxnSpPr>
          <p:nvPr/>
        </p:nvCxnSpPr>
        <p:spPr>
          <a:xfrm flipV="1">
            <a:off x="6312984" y="8557871"/>
            <a:ext cx="7659196" cy="1350045"/>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A20992F-FAE0-4C11-B780-C527B7F53D17}"/>
              </a:ext>
            </a:extLst>
          </p:cNvPr>
          <p:cNvSpPr txBox="1"/>
          <p:nvPr/>
        </p:nvSpPr>
        <p:spPr>
          <a:xfrm>
            <a:off x="5710387" y="11831770"/>
            <a:ext cx="1582476" cy="461665"/>
          </a:xfrm>
          <a:prstGeom prst="rect">
            <a:avLst/>
          </a:prstGeom>
          <a:noFill/>
        </p:spPr>
        <p:txBody>
          <a:bodyPr wrap="square" rtlCol="0">
            <a:spAutoFit/>
          </a:bodyPr>
          <a:lstStyle/>
          <a:p>
            <a:r>
              <a:rPr lang="en-US" sz="2400" dirty="0">
                <a:latin typeface="Chalkboard"/>
                <a:cs typeface="Chalkboard"/>
              </a:rPr>
              <a:t>Tommy</a:t>
            </a:r>
          </a:p>
        </p:txBody>
      </p:sp>
      <p:cxnSp>
        <p:nvCxnSpPr>
          <p:cNvPr id="39" name="Straight Arrow Connector 38">
            <a:extLst>
              <a:ext uri="{FF2B5EF4-FFF2-40B4-BE49-F238E27FC236}">
                <a16:creationId xmlns:a16="http://schemas.microsoft.com/office/drawing/2014/main" id="{CE775081-3B19-4255-83E5-749EAA27B3F5}"/>
              </a:ext>
            </a:extLst>
          </p:cNvPr>
          <p:cNvCxnSpPr>
            <a:cxnSpLocks/>
          </p:cNvCxnSpPr>
          <p:nvPr/>
        </p:nvCxnSpPr>
        <p:spPr>
          <a:xfrm flipV="1">
            <a:off x="6876715" y="11334931"/>
            <a:ext cx="7492363" cy="858345"/>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1AC99141-5A3A-4D50-ABDC-E19C5CFB171E}"/>
              </a:ext>
            </a:extLst>
          </p:cNvPr>
          <p:cNvSpPr txBox="1"/>
          <p:nvPr/>
        </p:nvSpPr>
        <p:spPr>
          <a:xfrm>
            <a:off x="2766493" y="10522748"/>
            <a:ext cx="1711624" cy="1323439"/>
          </a:xfrm>
          <a:prstGeom prst="rect">
            <a:avLst/>
          </a:prstGeom>
          <a:noFill/>
        </p:spPr>
        <p:txBody>
          <a:bodyPr wrap="square" rtlCol="0">
            <a:spAutoFit/>
          </a:bodyPr>
          <a:lstStyle/>
          <a:p>
            <a:r>
              <a:rPr lang="en-US" sz="8000" dirty="0">
                <a:latin typeface="Chalkboard"/>
                <a:cs typeface="Chalkboard"/>
              </a:rPr>
              <a:t>A</a:t>
            </a:r>
          </a:p>
        </p:txBody>
      </p:sp>
      <p:sp>
        <p:nvSpPr>
          <p:cNvPr id="30" name="TextBox 29">
            <a:extLst>
              <a:ext uri="{FF2B5EF4-FFF2-40B4-BE49-F238E27FC236}">
                <a16:creationId xmlns:a16="http://schemas.microsoft.com/office/drawing/2014/main" id="{376CAF8C-19E0-498F-A2A6-9113CDFE3169}"/>
              </a:ext>
            </a:extLst>
          </p:cNvPr>
          <p:cNvSpPr txBox="1"/>
          <p:nvPr/>
        </p:nvSpPr>
        <p:spPr>
          <a:xfrm>
            <a:off x="16419071" y="10324443"/>
            <a:ext cx="1711624" cy="1323439"/>
          </a:xfrm>
          <a:prstGeom prst="rect">
            <a:avLst/>
          </a:prstGeom>
          <a:noFill/>
        </p:spPr>
        <p:txBody>
          <a:bodyPr wrap="square" rtlCol="0">
            <a:spAutoFit/>
          </a:bodyPr>
          <a:lstStyle/>
          <a:p>
            <a:r>
              <a:rPr lang="en-US" sz="8000" dirty="0">
                <a:latin typeface="Chalkboard"/>
                <a:cs typeface="Chalkboard"/>
              </a:rPr>
              <a:t>B</a:t>
            </a:r>
          </a:p>
        </p:txBody>
      </p:sp>
      <p:sp>
        <p:nvSpPr>
          <p:cNvPr id="36" name="TextBox 35">
            <a:extLst>
              <a:ext uri="{FF2B5EF4-FFF2-40B4-BE49-F238E27FC236}">
                <a16:creationId xmlns:a16="http://schemas.microsoft.com/office/drawing/2014/main" id="{C76F846F-5343-484B-97A2-4FAD395CEAB5}"/>
              </a:ext>
            </a:extLst>
          </p:cNvPr>
          <p:cNvSpPr txBox="1"/>
          <p:nvPr/>
        </p:nvSpPr>
        <p:spPr>
          <a:xfrm>
            <a:off x="10142582" y="7032914"/>
            <a:ext cx="1711624" cy="1323439"/>
          </a:xfrm>
          <a:prstGeom prst="rect">
            <a:avLst/>
          </a:prstGeom>
          <a:noFill/>
        </p:spPr>
        <p:txBody>
          <a:bodyPr wrap="square" rtlCol="0">
            <a:spAutoFit/>
          </a:bodyPr>
          <a:lstStyle/>
          <a:p>
            <a:r>
              <a:rPr lang="en-US" sz="8000" dirty="0">
                <a:latin typeface="Chalkboard"/>
                <a:cs typeface="Chalkboard"/>
              </a:rPr>
              <a:t>f</a:t>
            </a:r>
          </a:p>
        </p:txBody>
      </p:sp>
      <p:sp>
        <p:nvSpPr>
          <p:cNvPr id="37" name="TextBox 36">
            <a:extLst>
              <a:ext uri="{FF2B5EF4-FFF2-40B4-BE49-F238E27FC236}">
                <a16:creationId xmlns:a16="http://schemas.microsoft.com/office/drawing/2014/main" id="{ED87BDB8-7827-4FB1-AA21-9E5BB5C43501}"/>
              </a:ext>
            </a:extLst>
          </p:cNvPr>
          <p:cNvSpPr txBox="1"/>
          <p:nvPr/>
        </p:nvSpPr>
        <p:spPr>
          <a:xfrm>
            <a:off x="1001798" y="8996138"/>
            <a:ext cx="5556149" cy="1323439"/>
          </a:xfrm>
          <a:prstGeom prst="rect">
            <a:avLst/>
          </a:prstGeom>
          <a:noFill/>
        </p:spPr>
        <p:txBody>
          <a:bodyPr wrap="square" rtlCol="0">
            <a:spAutoFit/>
          </a:bodyPr>
          <a:lstStyle/>
          <a:p>
            <a:r>
              <a:rPr lang="en-US" sz="8000" dirty="0">
                <a:latin typeface="Chalkboard"/>
                <a:cs typeface="Chalkboard"/>
              </a:rPr>
              <a:t>domain</a:t>
            </a:r>
          </a:p>
        </p:txBody>
      </p:sp>
      <p:sp>
        <p:nvSpPr>
          <p:cNvPr id="40" name="TextBox 39">
            <a:extLst>
              <a:ext uri="{FF2B5EF4-FFF2-40B4-BE49-F238E27FC236}">
                <a16:creationId xmlns:a16="http://schemas.microsoft.com/office/drawing/2014/main" id="{4D6251FE-7AE3-4BA9-8046-7FD3F108C934}"/>
              </a:ext>
            </a:extLst>
          </p:cNvPr>
          <p:cNvSpPr txBox="1"/>
          <p:nvPr/>
        </p:nvSpPr>
        <p:spPr>
          <a:xfrm>
            <a:off x="16813298" y="8538953"/>
            <a:ext cx="5556149" cy="1323439"/>
          </a:xfrm>
          <a:prstGeom prst="rect">
            <a:avLst/>
          </a:prstGeom>
          <a:noFill/>
        </p:spPr>
        <p:txBody>
          <a:bodyPr wrap="square" rtlCol="0">
            <a:spAutoFit/>
          </a:bodyPr>
          <a:lstStyle/>
          <a:p>
            <a:r>
              <a:rPr lang="en-US" sz="8000" dirty="0">
                <a:latin typeface="Chalkboard"/>
                <a:cs typeface="Chalkboard"/>
              </a:rPr>
              <a:t>codomain</a:t>
            </a:r>
          </a:p>
        </p:txBody>
      </p:sp>
      <p:sp>
        <p:nvSpPr>
          <p:cNvPr id="42" name="TextBox 41">
            <a:extLst>
              <a:ext uri="{FF2B5EF4-FFF2-40B4-BE49-F238E27FC236}">
                <a16:creationId xmlns:a16="http://schemas.microsoft.com/office/drawing/2014/main" id="{A55733CA-8DC0-4617-9569-F4B7E3B970A0}"/>
              </a:ext>
            </a:extLst>
          </p:cNvPr>
          <p:cNvSpPr txBox="1"/>
          <p:nvPr/>
        </p:nvSpPr>
        <p:spPr>
          <a:xfrm>
            <a:off x="16581482" y="6738451"/>
            <a:ext cx="7802518" cy="1446550"/>
          </a:xfrm>
          <a:prstGeom prst="rect">
            <a:avLst/>
          </a:prstGeom>
          <a:noFill/>
        </p:spPr>
        <p:txBody>
          <a:bodyPr wrap="square" rtlCol="0">
            <a:spAutoFit/>
          </a:bodyPr>
          <a:lstStyle/>
          <a:p>
            <a:r>
              <a:rPr lang="en-US" sz="4400" dirty="0">
                <a:solidFill>
                  <a:srgbClr val="00B050"/>
                </a:solidFill>
                <a:latin typeface="Chalkboard"/>
                <a:cs typeface="Chalkboard"/>
              </a:rPr>
              <a:t>f(Tommy) = CS170</a:t>
            </a:r>
          </a:p>
          <a:p>
            <a:r>
              <a:rPr lang="en-US" sz="4400" dirty="0">
                <a:solidFill>
                  <a:srgbClr val="00B050"/>
                </a:solidFill>
                <a:latin typeface="Chalkboard"/>
                <a:cs typeface="Chalkboard"/>
              </a:rPr>
              <a:t>&lt;Tommy, CS170&gt;</a:t>
            </a:r>
          </a:p>
        </p:txBody>
      </p:sp>
    </p:spTree>
    <p:extLst>
      <p:ext uri="{BB962C8B-B14F-4D97-AF65-F5344CB8AC3E}">
        <p14:creationId xmlns:p14="http://schemas.microsoft.com/office/powerpoint/2010/main" val="111777026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2814300" cy="5943600"/>
          </a:xfrm>
        </p:spPr>
        <p:txBody>
          <a:bodyPr/>
          <a:lstStyle/>
          <a:p>
            <a:r>
              <a:rPr lang="en-US" dirty="0"/>
              <a:t>Set Definitions</a:t>
            </a:r>
          </a:p>
          <a:p>
            <a:r>
              <a:rPr lang="en-US" dirty="0"/>
              <a:t>Set Operations</a:t>
            </a:r>
          </a:p>
          <a:p>
            <a:r>
              <a:rPr lang="en-US" dirty="0"/>
              <a:t>Sequences</a:t>
            </a:r>
          </a:p>
          <a:p>
            <a:r>
              <a:rPr lang="en-US" dirty="0"/>
              <a:t>Functions</a:t>
            </a:r>
          </a:p>
          <a:p>
            <a:r>
              <a:rPr lang="en-US" b="1"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18065498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62" name="Conditionals and Loops"/>
          <p:cNvSpPr txBox="1">
            <a:spLocks noGrp="1"/>
          </p:cNvSpPr>
          <p:nvPr>
            <p:ph type="title"/>
          </p:nvPr>
        </p:nvSpPr>
        <p:spPr>
          <a:prstGeom prst="rect">
            <a:avLst/>
          </a:prstGeom>
        </p:spPr>
        <p:txBody>
          <a:bodyPr/>
          <a:lstStyle/>
          <a:p>
            <a:r>
              <a:rPr lang="en-US" dirty="0"/>
              <a:t>Sets</a:t>
            </a:r>
            <a:endParaRPr dirty="0"/>
          </a:p>
        </p:txBody>
      </p:sp>
      <p:sp>
        <p:nvSpPr>
          <p:cNvPr id="163" name="Control flow…"/>
          <p:cNvSpPr txBox="1">
            <a:spLocks noGrp="1"/>
          </p:cNvSpPr>
          <p:nvPr>
            <p:ph type="body" sz="quarter" idx="1"/>
          </p:nvPr>
        </p:nvSpPr>
        <p:spPr>
          <a:xfrm>
            <a:off x="1270000" y="1778000"/>
            <a:ext cx="16907641" cy="1058104"/>
          </a:xfrm>
          <a:prstGeom prst="rect">
            <a:avLst/>
          </a:prstGeom>
        </p:spPr>
        <p:txBody>
          <a:bodyPr/>
          <a:lstStyle/>
          <a:p>
            <a:pPr>
              <a:defRPr>
                <a:solidFill>
                  <a:srgbClr val="005493"/>
                </a:solidFill>
              </a:defRPr>
            </a:pPr>
            <a:r>
              <a:rPr lang="en-US" dirty="0">
                <a:latin typeface="Chalkboard"/>
                <a:cs typeface="Chalkboard"/>
              </a:rPr>
              <a:t>A set is an unordered collection of distinct objects.</a:t>
            </a:r>
          </a:p>
        </p:txBody>
      </p:sp>
      <p:sp>
        <p:nvSpPr>
          <p:cNvPr id="2" name="TextBox 1">
            <a:extLst>
              <a:ext uri="{FF2B5EF4-FFF2-40B4-BE49-F238E27FC236}">
                <a16:creationId xmlns:a16="http://schemas.microsoft.com/office/drawing/2014/main" id="{F54AA029-D943-49B9-A3AA-167CC9BF3F97}"/>
              </a:ext>
            </a:extLst>
          </p:cNvPr>
          <p:cNvSpPr txBox="1"/>
          <p:nvPr/>
        </p:nvSpPr>
        <p:spPr>
          <a:xfrm>
            <a:off x="1765737" y="3742715"/>
            <a:ext cx="46508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Examples of Sets </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6" name="TextBox 35">
            <a:extLst>
              <a:ext uri="{FF2B5EF4-FFF2-40B4-BE49-F238E27FC236}">
                <a16:creationId xmlns:a16="http://schemas.microsoft.com/office/drawing/2014/main" id="{21B0C5D3-0C0A-4743-8991-CD812877EF29}"/>
              </a:ext>
            </a:extLst>
          </p:cNvPr>
          <p:cNvSpPr txBox="1"/>
          <p:nvPr/>
        </p:nvSpPr>
        <p:spPr>
          <a:xfrm>
            <a:off x="1765736" y="4802614"/>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chemeClr val="tx1"/>
                </a:solidFill>
              </a:rPr>
              <a:t>The set of first-year college students </a:t>
            </a:r>
            <a:endParaRPr kumimoji="0" lang="en-US" sz="3600" b="0" i="0" u="none" strike="noStrike" cap="none" spc="0" normalizeH="0" baseline="0" dirty="0">
              <a:ln>
                <a:noFill/>
              </a:ln>
              <a:solidFill>
                <a:schemeClr val="tx1"/>
              </a:solidFill>
              <a:effectLst/>
              <a:uFillTx/>
              <a:sym typeface="Helvetica"/>
            </a:endParaRPr>
          </a:p>
        </p:txBody>
      </p:sp>
      <p:sp>
        <p:nvSpPr>
          <p:cNvPr id="38" name="TextBox 37">
            <a:extLst>
              <a:ext uri="{FF2B5EF4-FFF2-40B4-BE49-F238E27FC236}">
                <a16:creationId xmlns:a16="http://schemas.microsoft.com/office/drawing/2014/main" id="{FEB6762B-D529-43B7-9893-218B9C544F5B}"/>
              </a:ext>
            </a:extLst>
          </p:cNvPr>
          <p:cNvSpPr txBox="1"/>
          <p:nvPr/>
        </p:nvSpPr>
        <p:spPr>
          <a:xfrm>
            <a:off x="1765736" y="5298783"/>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n-US" sz="3600" dirty="0">
              <a:latin typeface="Chalkboard"/>
              <a:cs typeface="Chalkboard"/>
            </a:endParaRPr>
          </a:p>
          <a:p>
            <a:r>
              <a:rPr lang="en-US" sz="3600" dirty="0">
                <a:latin typeface="Helvetica" panose="020B0604020202020204" pitchFamily="34" charset="0"/>
                <a:cs typeface="Helvetica" panose="020B0604020202020204" pitchFamily="34" charset="0"/>
              </a:rPr>
              <a:t>𝒁 = the set of integers</a:t>
            </a:r>
          </a:p>
        </p:txBody>
      </p:sp>
      <p:sp>
        <p:nvSpPr>
          <p:cNvPr id="18" name="TextBox 17">
            <a:extLst>
              <a:ext uri="{FF2B5EF4-FFF2-40B4-BE49-F238E27FC236}">
                <a16:creationId xmlns:a16="http://schemas.microsoft.com/office/drawing/2014/main" id="{98313C9B-85DE-4BEC-9880-6F12ABFF98B3}"/>
              </a:ext>
            </a:extLst>
          </p:cNvPr>
          <p:cNvSpPr txBox="1"/>
          <p:nvPr/>
        </p:nvSpPr>
        <p:spPr>
          <a:xfrm>
            <a:off x="1765736" y="6132226"/>
            <a:ext cx="11373726"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n-US" sz="3600" dirty="0">
              <a:latin typeface="Chalkboard"/>
              <a:cs typeface="Chalkboard"/>
            </a:endParaRPr>
          </a:p>
          <a:p>
            <a:r>
              <a:rPr lang="en-US" sz="3600" dirty="0">
                <a:latin typeface="Chalkboard"/>
                <a:cs typeface="Chalkboard"/>
              </a:rPr>
              <a:t>𝐍 = the set of nonnegative integers</a:t>
            </a:r>
          </a:p>
          <a:p>
            <a:endParaRPr lang="en-US" sz="3600" dirty="0">
              <a:latin typeface="Helvetica" panose="020B0604020202020204" pitchFamily="34" charset="0"/>
              <a:cs typeface="Helvetica" panose="020B0604020202020204" pitchFamily="34" charset="0"/>
            </a:endParaRPr>
          </a:p>
        </p:txBody>
      </p:sp>
      <p:sp>
        <p:nvSpPr>
          <p:cNvPr id="19" name="TextBox 18">
            <a:extLst>
              <a:ext uri="{FF2B5EF4-FFF2-40B4-BE49-F238E27FC236}">
                <a16:creationId xmlns:a16="http://schemas.microsoft.com/office/drawing/2014/main" id="{EFA132E0-E4E6-4E34-94CC-2FDF27555C2A}"/>
              </a:ext>
            </a:extLst>
          </p:cNvPr>
          <p:cNvSpPr txBox="1"/>
          <p:nvPr/>
        </p:nvSpPr>
        <p:spPr>
          <a:xfrm>
            <a:off x="1765736" y="7483629"/>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R = the set of real numbers</a:t>
            </a:r>
          </a:p>
          <a:p>
            <a:endParaRPr lang="en-US" sz="3600" dirty="0">
              <a:latin typeface="Helvetica" panose="020B0604020202020204" pitchFamily="34" charset="0"/>
              <a:cs typeface="Helvetica" panose="020B0604020202020204" pitchFamily="34" charset="0"/>
            </a:endParaRPr>
          </a:p>
        </p:txBody>
      </p:sp>
      <p:sp>
        <p:nvSpPr>
          <p:cNvPr id="20" name="TextBox 19">
            <a:extLst>
              <a:ext uri="{FF2B5EF4-FFF2-40B4-BE49-F238E27FC236}">
                <a16:creationId xmlns:a16="http://schemas.microsoft.com/office/drawing/2014/main" id="{3DB58B83-08FB-439E-8B49-B400AD57DE9D}"/>
              </a:ext>
            </a:extLst>
          </p:cNvPr>
          <p:cNvSpPr txBox="1"/>
          <p:nvPr/>
        </p:nvSpPr>
        <p:spPr>
          <a:xfrm>
            <a:off x="1765736" y="8457887"/>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{1, 2, 3}</a:t>
            </a:r>
          </a:p>
          <a:p>
            <a:endParaRPr lang="en-US" sz="3600" dirty="0">
              <a:latin typeface="Helvetica" panose="020B0604020202020204" pitchFamily="34" charset="0"/>
              <a:cs typeface="Helvetica" panose="020B0604020202020204" pitchFamily="34" charset="0"/>
            </a:endParaRPr>
          </a:p>
        </p:txBody>
      </p:sp>
      <p:sp>
        <p:nvSpPr>
          <p:cNvPr id="21" name="TextBox 20">
            <a:extLst>
              <a:ext uri="{FF2B5EF4-FFF2-40B4-BE49-F238E27FC236}">
                <a16:creationId xmlns:a16="http://schemas.microsoft.com/office/drawing/2014/main" id="{F17BEA0B-AB9B-4D02-BA5C-BE43D31E9DEC}"/>
              </a:ext>
            </a:extLst>
          </p:cNvPr>
          <p:cNvSpPr txBox="1"/>
          <p:nvPr/>
        </p:nvSpPr>
        <p:spPr>
          <a:xfrm>
            <a:off x="1645420" y="9556409"/>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{{1}, {2}, {3}}</a:t>
            </a:r>
          </a:p>
          <a:p>
            <a:endParaRPr lang="en-US" sz="3600" dirty="0">
              <a:latin typeface="Helvetica" panose="020B0604020202020204" pitchFamily="34" charset="0"/>
              <a:cs typeface="Helvetica" panose="020B0604020202020204" pitchFamily="34" charset="0"/>
            </a:endParaRPr>
          </a:p>
        </p:txBody>
      </p:sp>
      <p:sp>
        <p:nvSpPr>
          <p:cNvPr id="22" name="TextBox 21">
            <a:extLst>
              <a:ext uri="{FF2B5EF4-FFF2-40B4-BE49-F238E27FC236}">
                <a16:creationId xmlns:a16="http://schemas.microsoft.com/office/drawing/2014/main" id="{EB5AB012-4059-494A-BD13-E5B49DC40604}"/>
              </a:ext>
            </a:extLst>
          </p:cNvPr>
          <p:cNvSpPr txBox="1"/>
          <p:nvPr/>
        </p:nvSpPr>
        <p:spPr>
          <a:xfrm>
            <a:off x="1705578" y="10747120"/>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{{Z}}</a:t>
            </a:r>
          </a:p>
          <a:p>
            <a:endParaRPr lang="en-US" sz="3600" dirty="0">
              <a:latin typeface="Helvetica" panose="020B0604020202020204" pitchFamily="34" charset="0"/>
              <a:cs typeface="Helvetica" panose="020B0604020202020204" pitchFamily="34" charset="0"/>
            </a:endParaRPr>
          </a:p>
        </p:txBody>
      </p:sp>
      <p:sp>
        <p:nvSpPr>
          <p:cNvPr id="23" name="TextBox 22">
            <a:extLst>
              <a:ext uri="{FF2B5EF4-FFF2-40B4-BE49-F238E27FC236}">
                <a16:creationId xmlns:a16="http://schemas.microsoft.com/office/drawing/2014/main" id="{89F3FDEF-D403-47F5-B325-12264EB6833A}"/>
              </a:ext>
            </a:extLst>
          </p:cNvPr>
          <p:cNvSpPr txBox="1"/>
          <p:nvPr/>
        </p:nvSpPr>
        <p:spPr>
          <a:xfrm>
            <a:off x="1765736" y="12004956"/>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 = the empty set</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18" grpId="0"/>
      <p:bldP spid="19" grpId="0"/>
      <p:bldP spid="20" grpId="0"/>
      <p:bldP spid="21" grpId="0"/>
      <p:bldP spid="22"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162" name="Conditionals and Loops"/>
          <p:cNvSpPr txBox="1">
            <a:spLocks noGrp="1"/>
          </p:cNvSpPr>
          <p:nvPr>
            <p:ph type="title"/>
          </p:nvPr>
        </p:nvSpPr>
        <p:spPr>
          <a:prstGeom prst="rect">
            <a:avLst/>
          </a:prstGeom>
        </p:spPr>
        <p:txBody>
          <a:bodyPr/>
          <a:lstStyle/>
          <a:p>
            <a:r>
              <a:rPr lang="en-US" dirty="0" smtClean="0"/>
              <a:t>Pigeonhole </a:t>
            </a:r>
            <a:r>
              <a:rPr lang="en-US" dirty="0"/>
              <a:t>Principle</a:t>
            </a:r>
            <a:endParaRPr dirty="0"/>
          </a:p>
        </p:txBody>
      </p:sp>
      <p:sp>
        <p:nvSpPr>
          <p:cNvPr id="163" name="Control flow…"/>
          <p:cNvSpPr txBox="1">
            <a:spLocks noGrp="1"/>
          </p:cNvSpPr>
          <p:nvPr>
            <p:ph type="body" sz="quarter" idx="1"/>
          </p:nvPr>
        </p:nvSpPr>
        <p:spPr>
          <a:xfrm>
            <a:off x="1270000" y="1777999"/>
            <a:ext cx="20370800" cy="1630041"/>
          </a:xfrm>
          <a:prstGeom prst="rect">
            <a:avLst/>
          </a:prstGeom>
        </p:spPr>
        <p:txBody>
          <a:bodyPr/>
          <a:lstStyle/>
          <a:p>
            <a:pPr lvl="2"/>
            <a:r>
              <a:rPr lang="en-US" altLang="en-US" dirty="0">
                <a:solidFill>
                  <a:srgbClr val="0070C0"/>
                </a:solidFill>
                <a:latin typeface="Chalkboard" pitchFamily="-84" charset="0"/>
                <a:ea typeface="ＭＳ Ｐゴシック" panose="020B0600070205080204" pitchFamily="34" charset="-128"/>
                <a:cs typeface="cmr10" pitchFamily="-84" charset="0"/>
              </a:rPr>
              <a:t>If </a:t>
            </a:r>
            <a:r>
              <a:rPr lang="en-US" altLang="en-US" dirty="0" smtClean="0">
                <a:solidFill>
                  <a:srgbClr val="0070C0"/>
                </a:solidFill>
                <a:latin typeface="Chalkboard" pitchFamily="-84" charset="0"/>
                <a:ea typeface="ＭＳ Ｐゴシック" panose="020B0600070205080204" pitchFamily="34" charset="-128"/>
                <a:cs typeface="cmr10" pitchFamily="-84" charset="0"/>
              </a:rPr>
              <a:t>there are more </a:t>
            </a:r>
            <a:r>
              <a:rPr lang="en-US" altLang="en-US" dirty="0">
                <a:solidFill>
                  <a:srgbClr val="0070C0"/>
                </a:solidFill>
                <a:latin typeface="Chalkboard" pitchFamily="-84" charset="0"/>
                <a:ea typeface="ＭＳ Ｐゴシック" panose="020B0600070205080204" pitchFamily="34" charset="-128"/>
                <a:cs typeface="cmr10" pitchFamily="-84" charset="0"/>
              </a:rPr>
              <a:t>pigeons </a:t>
            </a:r>
            <a:r>
              <a:rPr lang="en-US" altLang="en-US" dirty="0" smtClean="0">
                <a:solidFill>
                  <a:srgbClr val="0070C0"/>
                </a:solidFill>
                <a:latin typeface="Chalkboard" pitchFamily="-84" charset="0"/>
                <a:ea typeface="ＭＳ Ｐゴシック" panose="020B0600070205080204" pitchFamily="34" charset="-128"/>
                <a:cs typeface="cmr10" pitchFamily="-84" charset="0"/>
              </a:rPr>
              <a:t>than pigeonholes and every pigeon goes into a pigeonhole, then </a:t>
            </a:r>
            <a:r>
              <a:rPr lang="en-US" altLang="en-US" dirty="0">
                <a:solidFill>
                  <a:srgbClr val="0070C0"/>
                </a:solidFill>
                <a:latin typeface="Chalkboard" pitchFamily="-84" charset="0"/>
                <a:ea typeface="ＭＳ Ｐゴシック" panose="020B0600070205080204" pitchFamily="34" charset="-128"/>
                <a:cs typeface="cmr10" pitchFamily="-84" charset="0"/>
              </a:rPr>
              <a:t>some pigeonhole must contain </a:t>
            </a:r>
            <a:r>
              <a:rPr lang="en-US" altLang="en-US" dirty="0" smtClean="0">
                <a:solidFill>
                  <a:srgbClr val="0070C0"/>
                </a:solidFill>
                <a:latin typeface="Chalkboard" pitchFamily="-84" charset="0"/>
                <a:ea typeface="ＭＳ Ｐゴシック" panose="020B0600070205080204" pitchFamily="34" charset="-128"/>
                <a:cs typeface="cmr10" pitchFamily="-84" charset="0"/>
              </a:rPr>
              <a:t>more than one pigeon in it.</a:t>
            </a:r>
            <a:endParaRPr lang="en-US" altLang="en-US" dirty="0">
              <a:solidFill>
                <a:srgbClr val="0070C0"/>
              </a:solidFill>
              <a:latin typeface="Chalkboard" pitchFamily="-84" charset="0"/>
              <a:ea typeface="ＭＳ Ｐゴシック" panose="020B0600070205080204" pitchFamily="34" charset="-128"/>
              <a:cs typeface="cmr10" pitchFamily="-84" charset="0"/>
            </a:endParaRPr>
          </a:p>
          <a:p>
            <a:pPr lvl="1"/>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pic>
        <p:nvPicPr>
          <p:cNvPr id="18" name="Picture 17">
            <a:extLst>
              <a:ext uri="{FF2B5EF4-FFF2-40B4-BE49-F238E27FC236}">
                <a16:creationId xmlns:a16="http://schemas.microsoft.com/office/drawing/2014/main" id="{2D80F5E7-0E5A-4953-9225-0EB60969F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826" y="3903339"/>
            <a:ext cx="10372724" cy="4955122"/>
          </a:xfrm>
          <a:prstGeom prst="rect">
            <a:avLst/>
          </a:prstGeom>
        </p:spPr>
      </p:pic>
      <p:sp>
        <p:nvSpPr>
          <p:cNvPr id="4" name="Rectangle 3">
            <a:extLst>
              <a:ext uri="{FF2B5EF4-FFF2-40B4-BE49-F238E27FC236}">
                <a16:creationId xmlns:a16="http://schemas.microsoft.com/office/drawing/2014/main" id="{0E677204-968E-41A1-8815-CBF054A0457C}"/>
              </a:ext>
            </a:extLst>
          </p:cNvPr>
          <p:cNvSpPr/>
          <p:nvPr/>
        </p:nvSpPr>
        <p:spPr>
          <a:xfrm>
            <a:off x="1081542" y="12773002"/>
            <a:ext cx="9395958" cy="400110"/>
          </a:xfrm>
          <a:prstGeom prst="rect">
            <a:avLst/>
          </a:prstGeom>
        </p:spPr>
        <p:txBody>
          <a:bodyPr wrap="square">
            <a:spAutoFit/>
          </a:bodyPr>
          <a:lstStyle/>
          <a:p>
            <a:r>
              <a:rPr lang="en-US" altLang="en-US" sz="2000" dirty="0"/>
              <a:t>Image Source: http://artesanogalleria.com/charming-tails-teacup-mice</a:t>
            </a:r>
            <a:r>
              <a:rPr lang="en-US" altLang="en-US" dirty="0"/>
              <a:t>/</a:t>
            </a:r>
          </a:p>
        </p:txBody>
      </p:sp>
      <p:sp>
        <p:nvSpPr>
          <p:cNvPr id="5" name="Rectangle 4">
            <a:extLst>
              <a:ext uri="{FF2B5EF4-FFF2-40B4-BE49-F238E27FC236}">
                <a16:creationId xmlns:a16="http://schemas.microsoft.com/office/drawing/2014/main" id="{810272AC-7D0A-4A3D-BA9C-E432BBE95269}"/>
              </a:ext>
            </a:extLst>
          </p:cNvPr>
          <p:cNvSpPr/>
          <p:nvPr/>
        </p:nvSpPr>
        <p:spPr>
          <a:xfrm>
            <a:off x="2590800" y="9216500"/>
            <a:ext cx="13217525" cy="2862322"/>
          </a:xfrm>
          <a:prstGeom prst="rect">
            <a:avLst/>
          </a:prstGeom>
        </p:spPr>
        <p:txBody>
          <a:bodyPr wrap="square">
            <a:spAutoFit/>
          </a:bodyPr>
          <a:lstStyle/>
          <a:p>
            <a:r>
              <a:rPr lang="en-US" altLang="en-US" sz="3600" dirty="0"/>
              <a:t>A is set of 5 mice</a:t>
            </a:r>
          </a:p>
          <a:p>
            <a:endParaRPr lang="en-US" altLang="en-US" sz="3600" dirty="0"/>
          </a:p>
          <a:p>
            <a:r>
              <a:rPr lang="en-US" altLang="en-US" sz="3600" dirty="0"/>
              <a:t>B is set of 3 teacups</a:t>
            </a:r>
          </a:p>
          <a:p>
            <a:endParaRPr lang="en-US" altLang="en-US" sz="3600" dirty="0"/>
          </a:p>
          <a:p>
            <a:r>
              <a:rPr lang="en-US" altLang="en-US" sz="3600" dirty="0"/>
              <a:t>f maps mice to teacups</a:t>
            </a:r>
          </a:p>
        </p:txBody>
      </p:sp>
      <p:graphicFrame>
        <p:nvGraphicFramePr>
          <p:cNvPr id="8" name="Object 3">
            <a:extLst>
              <a:ext uri="{FF2B5EF4-FFF2-40B4-BE49-F238E27FC236}">
                <a16:creationId xmlns:a16="http://schemas.microsoft.com/office/drawing/2014/main" id="{1CC34859-B8FA-44A0-A4D6-BAC4B637E0E8}"/>
              </a:ext>
            </a:extLst>
          </p:cNvPr>
          <p:cNvGraphicFramePr>
            <a:graphicFrameLocks noChangeAspect="1"/>
          </p:cNvGraphicFramePr>
          <p:nvPr>
            <p:extLst>
              <p:ext uri="{D42A27DB-BD31-4B8C-83A1-F6EECF244321}">
                <p14:modId xmlns:p14="http://schemas.microsoft.com/office/powerpoint/2010/main" val="694965921"/>
              </p:ext>
            </p:extLst>
          </p:nvPr>
        </p:nvGraphicFramePr>
        <p:xfrm>
          <a:off x="13830300" y="4191943"/>
          <a:ext cx="8128000" cy="3546475"/>
        </p:xfrm>
        <a:graphic>
          <a:graphicData uri="http://schemas.openxmlformats.org/presentationml/2006/ole">
            <mc:AlternateContent xmlns:mc="http://schemas.openxmlformats.org/markup-compatibility/2006">
              <mc:Choice xmlns:v="urn:schemas-microsoft-com:vml" Requires="v">
                <p:oleObj spid="_x0000_s34846" name="Equation" r:id="rId5" imgW="2095200" imgH="914400" progId="Equation.DSMT4">
                  <p:embed/>
                </p:oleObj>
              </mc:Choice>
              <mc:Fallback>
                <p:oleObj name="Equation" r:id="rId5" imgW="2095200" imgH="914400" progId="Equation.DSMT4">
                  <p:embed/>
                  <p:pic>
                    <p:nvPicPr>
                      <p:cNvPr id="30723" name="Object 3">
                        <a:extLst>
                          <a:ext uri="{FF2B5EF4-FFF2-40B4-BE49-F238E27FC236}">
                            <a16:creationId xmlns:a16="http://schemas.microsoft.com/office/drawing/2014/main" id="{F068F2D9-8426-4B1B-B58A-C16200D05794}"/>
                          </a:ext>
                        </a:extLst>
                      </p:cNvPr>
                      <p:cNvPicPr>
                        <a:picLocks noChangeAspect="1" noChangeArrowheads="1"/>
                      </p:cNvPicPr>
                      <p:nvPr/>
                    </p:nvPicPr>
                    <p:blipFill>
                      <a:blip r:embed="rId6"/>
                      <a:srcRect/>
                      <a:stretch>
                        <a:fillRect/>
                      </a:stretch>
                    </p:blipFill>
                    <p:spPr bwMode="auto">
                      <a:xfrm>
                        <a:off x="13830300" y="4191943"/>
                        <a:ext cx="8128000" cy="35464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84988854"/>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162" name="Conditionals and Loops"/>
          <p:cNvSpPr txBox="1">
            <a:spLocks noGrp="1"/>
          </p:cNvSpPr>
          <p:nvPr>
            <p:ph type="title"/>
          </p:nvPr>
        </p:nvSpPr>
        <p:spPr>
          <a:prstGeom prst="rect">
            <a:avLst/>
          </a:prstGeom>
        </p:spPr>
        <p:txBody>
          <a:bodyPr/>
          <a:lstStyle/>
          <a:p>
            <a:r>
              <a:rPr lang="en-US" dirty="0" smtClean="0"/>
              <a:t>Pigeonhole </a:t>
            </a:r>
            <a:r>
              <a:rPr lang="en-US" dirty="0"/>
              <a:t>Principle Application Example</a:t>
            </a:r>
            <a:endParaRPr dirty="0"/>
          </a:p>
        </p:txBody>
      </p:sp>
      <p:sp>
        <p:nvSpPr>
          <p:cNvPr id="163" name="Control flow…"/>
          <p:cNvSpPr txBox="1">
            <a:spLocks noGrp="1"/>
          </p:cNvSpPr>
          <p:nvPr>
            <p:ph type="body" sz="quarter" idx="1"/>
          </p:nvPr>
        </p:nvSpPr>
        <p:spPr>
          <a:xfrm>
            <a:off x="1270000" y="1777999"/>
            <a:ext cx="20504150" cy="2603501"/>
          </a:xfrm>
          <a:prstGeom prst="rect">
            <a:avLst/>
          </a:prstGeom>
        </p:spPr>
        <p:txBody>
          <a:bodyPr/>
          <a:lstStyle/>
          <a:p>
            <a:pPr eaLnBrk="1" hangingPunct="1"/>
            <a:r>
              <a:rPr lang="en-US" altLang="en-US" dirty="0">
                <a:solidFill>
                  <a:srgbClr val="0070C0"/>
                </a:solidFill>
                <a:latin typeface="Chalkboard" pitchFamily="-84" charset="0"/>
                <a:ea typeface="ＭＳ Ｐゴシック" panose="020B0600070205080204" pitchFamily="34" charset="-128"/>
                <a:cs typeface="cmr10" pitchFamily="-84" charset="0"/>
              </a:rPr>
              <a:t>In any group of 8 people, two were born on the same day of the week</a:t>
            </a:r>
          </a:p>
          <a:p>
            <a:pPr eaLnBrk="1" hangingPunct="1"/>
            <a:r>
              <a:rPr lang="en-US" altLang="en-US" dirty="0">
                <a:solidFill>
                  <a:srgbClr val="0070C0"/>
                </a:solidFill>
                <a:latin typeface="Chalkboard" pitchFamily="-84" charset="0"/>
                <a:ea typeface="ＭＳ Ｐゴシック" panose="020B0600070205080204" pitchFamily="34" charset="-128"/>
                <a:cs typeface="cmr10" pitchFamily="-84" charset="0"/>
              </a:rPr>
              <a:t>What are the “pigeons” and what are the “pigeonholes”?</a:t>
            </a:r>
          </a:p>
          <a:p>
            <a:pPr eaLnBrk="1" hangingPunct="1"/>
            <a:r>
              <a:rPr lang="en-US" altLang="en-US" i="1" dirty="0">
                <a:solidFill>
                  <a:srgbClr val="0070C0"/>
                </a:solidFill>
                <a:latin typeface="Chalkboard" pitchFamily="-84" charset="0"/>
                <a:ea typeface="ＭＳ Ｐゴシック" panose="020B0600070205080204" pitchFamily="34" charset="-128"/>
                <a:cs typeface="cmr10" pitchFamily="-84" charset="0"/>
              </a:rPr>
              <a:t>A = </a:t>
            </a:r>
            <a:r>
              <a:rPr lang="en-US" altLang="en-US" dirty="0">
                <a:solidFill>
                  <a:srgbClr val="0070C0"/>
                </a:solidFill>
                <a:latin typeface="Chalkboard" pitchFamily="-84" charset="0"/>
                <a:ea typeface="ＭＳ Ｐゴシック" panose="020B0600070205080204" pitchFamily="34" charset="-128"/>
                <a:cs typeface="cmr10" pitchFamily="-84" charset="0"/>
              </a:rPr>
              <a:t>the set of people, </a:t>
            </a:r>
            <a:r>
              <a:rPr lang="en-US" altLang="en-US" i="1" dirty="0">
                <a:solidFill>
                  <a:srgbClr val="0070C0"/>
                </a:solidFill>
                <a:latin typeface="Chalkboard" pitchFamily="-84" charset="0"/>
                <a:ea typeface="ＭＳ Ｐゴシック" panose="020B0600070205080204" pitchFamily="34" charset="-128"/>
                <a:cs typeface="cmr10" pitchFamily="-84" charset="0"/>
              </a:rPr>
              <a:t>B </a:t>
            </a:r>
            <a:r>
              <a:rPr lang="en-US" altLang="en-US" dirty="0">
                <a:solidFill>
                  <a:srgbClr val="0070C0"/>
                </a:solidFill>
                <a:latin typeface="Chalkboard" pitchFamily="-84" charset="0"/>
                <a:ea typeface="ＭＳ Ｐゴシック" panose="020B0600070205080204" pitchFamily="34" charset="-128"/>
                <a:cs typeface="cmr10" pitchFamily="-84" charset="0"/>
              </a:rPr>
              <a:t>= {Sun, … Sat},</a:t>
            </a:r>
            <a:r>
              <a:rPr lang="en-US" altLang="en-US" i="1" dirty="0">
                <a:solidFill>
                  <a:srgbClr val="0070C0"/>
                </a:solidFill>
                <a:latin typeface="Chalkboard" pitchFamily="-84" charset="0"/>
                <a:ea typeface="ＭＳ Ｐゴシック" panose="020B0600070205080204" pitchFamily="34" charset="-128"/>
                <a:cs typeface="cmr10" pitchFamily="-84" charset="0"/>
              </a:rPr>
              <a:t> f(a) </a:t>
            </a:r>
            <a:r>
              <a:rPr lang="en-US" altLang="en-US" dirty="0">
                <a:solidFill>
                  <a:srgbClr val="0070C0"/>
                </a:solidFill>
                <a:latin typeface="Chalkboard" pitchFamily="-84" charset="0"/>
                <a:ea typeface="ＭＳ Ｐゴシック" panose="020B0600070205080204" pitchFamily="34" charset="-128"/>
                <a:cs typeface="cmr10" pitchFamily="-84" charset="0"/>
              </a:rPr>
              <a:t>= the day of the week on which </a:t>
            </a:r>
            <a:r>
              <a:rPr lang="en-US" altLang="en-US" i="1" dirty="0">
                <a:solidFill>
                  <a:srgbClr val="0070C0"/>
                </a:solidFill>
                <a:latin typeface="Chalkboard" pitchFamily="-84" charset="0"/>
                <a:ea typeface="ＭＳ Ｐゴシック" panose="020B0600070205080204" pitchFamily="34" charset="-128"/>
                <a:cs typeface="cmr10" pitchFamily="-84" charset="0"/>
              </a:rPr>
              <a:t>a</a:t>
            </a:r>
            <a:r>
              <a:rPr lang="en-US" altLang="en-US" dirty="0">
                <a:solidFill>
                  <a:srgbClr val="0070C0"/>
                </a:solidFill>
                <a:latin typeface="Chalkboard" pitchFamily="-84" charset="0"/>
                <a:ea typeface="ＭＳ Ｐゴシック" panose="020B0600070205080204" pitchFamily="34" charset="-128"/>
                <a:cs typeface="cmr10" pitchFamily="-84" charset="0"/>
              </a:rPr>
              <a:t> was born</a:t>
            </a:r>
          </a:p>
          <a:p>
            <a:pPr lvl="1"/>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pic>
        <p:nvPicPr>
          <p:cNvPr id="18" name="Picture 17">
            <a:extLst>
              <a:ext uri="{FF2B5EF4-FFF2-40B4-BE49-F238E27FC236}">
                <a16:creationId xmlns:a16="http://schemas.microsoft.com/office/drawing/2014/main" id="{2D80F5E7-0E5A-4953-9225-0EB60969F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5619751"/>
            <a:ext cx="10372724" cy="4955122"/>
          </a:xfrm>
          <a:prstGeom prst="rect">
            <a:avLst/>
          </a:prstGeom>
        </p:spPr>
      </p:pic>
      <p:sp>
        <p:nvSpPr>
          <p:cNvPr id="4" name="Rectangle 3">
            <a:extLst>
              <a:ext uri="{FF2B5EF4-FFF2-40B4-BE49-F238E27FC236}">
                <a16:creationId xmlns:a16="http://schemas.microsoft.com/office/drawing/2014/main" id="{0E677204-968E-41A1-8815-CBF054A0457C}"/>
              </a:ext>
            </a:extLst>
          </p:cNvPr>
          <p:cNvSpPr/>
          <p:nvPr/>
        </p:nvSpPr>
        <p:spPr>
          <a:xfrm>
            <a:off x="1081542" y="12773002"/>
            <a:ext cx="9395958" cy="400110"/>
          </a:xfrm>
          <a:prstGeom prst="rect">
            <a:avLst/>
          </a:prstGeom>
        </p:spPr>
        <p:txBody>
          <a:bodyPr wrap="square">
            <a:spAutoFit/>
          </a:bodyPr>
          <a:lstStyle/>
          <a:p>
            <a:r>
              <a:rPr lang="en-US" altLang="en-US" sz="2000" dirty="0"/>
              <a:t>Image Source: http://artesanogalleria.com/charming-tails-teacup-mice</a:t>
            </a:r>
            <a:r>
              <a:rPr lang="en-US" altLang="en-US" dirty="0"/>
              <a:t>/</a:t>
            </a:r>
          </a:p>
        </p:txBody>
      </p:sp>
      <p:sp>
        <p:nvSpPr>
          <p:cNvPr id="2" name="TextBox 1">
            <a:extLst>
              <a:ext uri="{FF2B5EF4-FFF2-40B4-BE49-F238E27FC236}">
                <a16:creationId xmlns:a16="http://schemas.microsoft.com/office/drawing/2014/main" id="{E7E4CB76-62AC-4A7F-9414-75599BFC9642}"/>
              </a:ext>
            </a:extLst>
          </p:cNvPr>
          <p:cNvSpPr txBox="1"/>
          <p:nvPr/>
        </p:nvSpPr>
        <p:spPr>
          <a:xfrm>
            <a:off x="903784" y="6536858"/>
            <a:ext cx="1061829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Helvetica"/>
                <a:ea typeface="Helvetica"/>
                <a:cs typeface="Helvetica"/>
                <a:sym typeface="Helvetica"/>
              </a:rPr>
              <a:t> </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Since |A| = 8 &gt; |B| = 7, by PHP,  at least two </a:t>
            </a:r>
          </a:p>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people in A were born on the same day of the week</a:t>
            </a:r>
          </a:p>
        </p:txBody>
      </p:sp>
    </p:spTree>
    <p:extLst>
      <p:ext uri="{BB962C8B-B14F-4D97-AF65-F5344CB8AC3E}">
        <p14:creationId xmlns:p14="http://schemas.microsoft.com/office/powerpoint/2010/main" val="2491992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162" name="Conditionals and Loops"/>
          <p:cNvSpPr txBox="1">
            <a:spLocks noGrp="1"/>
          </p:cNvSpPr>
          <p:nvPr>
            <p:ph type="title"/>
          </p:nvPr>
        </p:nvSpPr>
        <p:spPr>
          <a:prstGeom prst="rect">
            <a:avLst/>
          </a:prstGeom>
        </p:spPr>
        <p:txBody>
          <a:bodyPr/>
          <a:lstStyle/>
          <a:p>
            <a:r>
              <a:rPr lang="en-US" dirty="0" smtClean="0"/>
              <a:t>Pigeonhole </a:t>
            </a:r>
            <a:r>
              <a:rPr lang="en-US" dirty="0"/>
              <a:t>Principle Application Example</a:t>
            </a:r>
            <a:endParaRPr dirty="0"/>
          </a:p>
        </p:txBody>
      </p:sp>
      <p:sp>
        <p:nvSpPr>
          <p:cNvPr id="163" name="Control flow…"/>
          <p:cNvSpPr txBox="1">
            <a:spLocks noGrp="1"/>
          </p:cNvSpPr>
          <p:nvPr>
            <p:ph type="body" sz="quarter" idx="1"/>
          </p:nvPr>
        </p:nvSpPr>
        <p:spPr>
          <a:xfrm>
            <a:off x="1270000" y="1777999"/>
            <a:ext cx="20504150" cy="2603501"/>
          </a:xfrm>
          <a:prstGeom prst="rect">
            <a:avLst/>
          </a:prstGeom>
        </p:spPr>
        <p:txBody>
          <a:bodyPr/>
          <a:lstStyle/>
          <a:p>
            <a:pPr>
              <a:buFont typeface="Arial"/>
              <a:buChar char="•"/>
              <a:defRPr/>
            </a:pPr>
            <a:r>
              <a:rPr lang="en-US" dirty="0">
                <a:solidFill>
                  <a:srgbClr val="0070C0"/>
                </a:solidFill>
              </a:rPr>
              <a:t>Suppose each pigeonhole has one bird</a:t>
            </a:r>
          </a:p>
          <a:p>
            <a:pPr>
              <a:buFont typeface="Arial"/>
              <a:buChar char="•"/>
              <a:defRPr/>
            </a:pPr>
            <a:r>
              <a:rPr lang="en-US" dirty="0">
                <a:solidFill>
                  <a:srgbClr val="0070C0"/>
                </a:solidFill>
              </a:rPr>
              <a:t>Every bird moves to an adjacent square (up, down, left or right). </a:t>
            </a:r>
          </a:p>
          <a:p>
            <a:pPr>
              <a:buFont typeface="Arial"/>
              <a:buChar char="•"/>
              <a:defRPr/>
            </a:pPr>
            <a:r>
              <a:rPr lang="en-US" dirty="0">
                <a:solidFill>
                  <a:srgbClr val="0070C0"/>
                </a:solidFill>
              </a:rPr>
              <a:t>Show that no matter how this is done, some pigeonhole winds up with at least 2 birds</a:t>
            </a:r>
            <a:r>
              <a:rPr lang="en-US" dirty="0">
                <a:solidFill>
                  <a:srgbClr val="0070C0"/>
                </a:solidFill>
                <a:latin typeface="Lucida Grande" pitchFamily="-65" charset="0"/>
              </a:rPr>
              <a:t>.</a:t>
            </a:r>
          </a:p>
          <a:p>
            <a:pPr marL="457200" lvl="1" indent="0">
              <a:buNone/>
            </a:pPr>
            <a:endParaRPr lang="en-US" dirty="0">
              <a:solidFill>
                <a:srgbClr val="0070C0"/>
              </a:solidFill>
              <a:latin typeface="Chalkboard"/>
              <a:cs typeface="Chalkboard"/>
            </a:endParaRPr>
          </a:p>
          <a:p>
            <a:endParaRPr lang="en-US" dirty="0">
              <a:latin typeface="Chalkboard"/>
              <a:cs typeface="Chalkboard"/>
            </a:endParaRPr>
          </a:p>
        </p:txBody>
      </p:sp>
      <p:graphicFrame>
        <p:nvGraphicFramePr>
          <p:cNvPr id="9" name="Table 8">
            <a:extLst>
              <a:ext uri="{FF2B5EF4-FFF2-40B4-BE49-F238E27FC236}">
                <a16:creationId xmlns:a16="http://schemas.microsoft.com/office/drawing/2014/main" id="{599756DC-7785-4040-8D2A-C94C0366CBD0}"/>
              </a:ext>
            </a:extLst>
          </p:cNvPr>
          <p:cNvGraphicFramePr>
            <a:graphicFrameLocks noGrp="1"/>
          </p:cNvGraphicFramePr>
          <p:nvPr>
            <p:extLst>
              <p:ext uri="{D42A27DB-BD31-4B8C-83A1-F6EECF244321}">
                <p14:modId xmlns:p14="http://schemas.microsoft.com/office/powerpoint/2010/main" val="2571753790"/>
              </p:ext>
            </p:extLst>
          </p:nvPr>
        </p:nvGraphicFramePr>
        <p:xfrm>
          <a:off x="15925800" y="5372100"/>
          <a:ext cx="6400800" cy="5842000"/>
        </p:xfrm>
        <a:graphic>
          <a:graphicData uri="http://schemas.openxmlformats.org/drawingml/2006/table">
            <a:tbl>
              <a:tblPr/>
              <a:tblGrid>
                <a:gridCol w="1279526">
                  <a:extLst>
                    <a:ext uri="{9D8B030D-6E8A-4147-A177-3AD203B41FA5}">
                      <a16:colId xmlns:a16="http://schemas.microsoft.com/office/drawing/2014/main" val="3620000654"/>
                    </a:ext>
                  </a:extLst>
                </a:gridCol>
                <a:gridCol w="1279524">
                  <a:extLst>
                    <a:ext uri="{9D8B030D-6E8A-4147-A177-3AD203B41FA5}">
                      <a16:colId xmlns:a16="http://schemas.microsoft.com/office/drawing/2014/main" val="1658116923"/>
                    </a:ext>
                  </a:extLst>
                </a:gridCol>
                <a:gridCol w="1282700">
                  <a:extLst>
                    <a:ext uri="{9D8B030D-6E8A-4147-A177-3AD203B41FA5}">
                      <a16:colId xmlns:a16="http://schemas.microsoft.com/office/drawing/2014/main" val="1534972641"/>
                    </a:ext>
                  </a:extLst>
                </a:gridCol>
                <a:gridCol w="1279526">
                  <a:extLst>
                    <a:ext uri="{9D8B030D-6E8A-4147-A177-3AD203B41FA5}">
                      <a16:colId xmlns:a16="http://schemas.microsoft.com/office/drawing/2014/main" val="3458029742"/>
                    </a:ext>
                  </a:extLst>
                </a:gridCol>
                <a:gridCol w="1279524">
                  <a:extLst>
                    <a:ext uri="{9D8B030D-6E8A-4147-A177-3AD203B41FA5}">
                      <a16:colId xmlns:a16="http://schemas.microsoft.com/office/drawing/2014/main" val="1545689384"/>
                    </a:ext>
                  </a:extLst>
                </a:gridCol>
              </a:tblGrid>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4225971870"/>
                  </a:ext>
                </a:extLst>
              </a:tr>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3549175"/>
                  </a:ext>
                </a:extLst>
              </a:tr>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3353146868"/>
                  </a:ext>
                </a:extLst>
              </a:tr>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4942917"/>
                  </a:ext>
                </a:extLst>
              </a:tr>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2849468217"/>
                  </a:ext>
                </a:extLst>
              </a:tr>
            </a:tbl>
          </a:graphicData>
        </a:graphic>
      </p:graphicFrame>
      <p:graphicFrame>
        <p:nvGraphicFramePr>
          <p:cNvPr id="10" name="Object 3">
            <a:extLst>
              <a:ext uri="{FF2B5EF4-FFF2-40B4-BE49-F238E27FC236}">
                <a16:creationId xmlns:a16="http://schemas.microsoft.com/office/drawing/2014/main" id="{5DACE87D-1E77-45E9-AF87-B1A491F3230C}"/>
              </a:ext>
            </a:extLst>
          </p:cNvPr>
          <p:cNvGraphicFramePr>
            <a:graphicFrameLocks noChangeAspect="1"/>
          </p:cNvGraphicFramePr>
          <p:nvPr>
            <p:extLst>
              <p:ext uri="{D42A27DB-BD31-4B8C-83A1-F6EECF244321}">
                <p14:modId xmlns:p14="http://schemas.microsoft.com/office/powerpoint/2010/main" val="3915049350"/>
              </p:ext>
            </p:extLst>
          </p:nvPr>
        </p:nvGraphicFramePr>
        <p:xfrm>
          <a:off x="2289176" y="5372100"/>
          <a:ext cx="6858000" cy="3406774"/>
        </p:xfrm>
        <a:graphic>
          <a:graphicData uri="http://schemas.openxmlformats.org/presentationml/2006/ole">
            <mc:AlternateContent xmlns:mc="http://schemas.openxmlformats.org/markup-compatibility/2006">
              <mc:Choice xmlns:v="urn:schemas-microsoft-com:vml" Requires="v">
                <p:oleObj spid="_x0000_s35867" name="Equation" r:id="rId4" imgW="1841500" imgH="914400" progId="Equation.DSMT4">
                  <p:embed/>
                </p:oleObj>
              </mc:Choice>
              <mc:Fallback>
                <p:oleObj name="Equation" r:id="rId4" imgW="1841500" imgH="914400" progId="Equation.DSMT4">
                  <p:embed/>
                  <p:pic>
                    <p:nvPicPr>
                      <p:cNvPr id="80899" name="Object 3">
                        <a:extLst>
                          <a:ext uri="{FF2B5EF4-FFF2-40B4-BE49-F238E27FC236}">
                            <a16:creationId xmlns:a16="http://schemas.microsoft.com/office/drawing/2014/main" id="{5016DEA3-CA1F-44B7-91CA-5ACB00BA74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176" y="5372100"/>
                        <a:ext cx="6858000" cy="3406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302A2CEB-5B45-49C4-BDE7-50B2143C3624}"/>
              </a:ext>
            </a:extLst>
          </p:cNvPr>
          <p:cNvSpPr/>
          <p:nvPr/>
        </p:nvSpPr>
        <p:spPr>
          <a:xfrm>
            <a:off x="2289176" y="9769474"/>
            <a:ext cx="12192000" cy="1200329"/>
          </a:xfrm>
          <a:prstGeom prst="rect">
            <a:avLst/>
          </a:prstGeom>
        </p:spPr>
        <p:txBody>
          <a:bodyPr>
            <a:spAutoFit/>
          </a:bodyPr>
          <a:lstStyle/>
          <a:p>
            <a:r>
              <a:rPr lang="en-US" sz="3600" dirty="0"/>
              <a:t>Since |A| = 13 &gt; |B| = 12, by PHP,  at least two birds will move to the same gray square.</a:t>
            </a:r>
          </a:p>
        </p:txBody>
      </p:sp>
    </p:spTree>
    <p:extLst>
      <p:ext uri="{BB962C8B-B14F-4D97-AF65-F5344CB8AC3E}">
        <p14:creationId xmlns:p14="http://schemas.microsoft.com/office/powerpoint/2010/main" val="2346807469"/>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Pigeonhole Principle Practice Problem 1</a:t>
            </a:r>
            <a:endParaRPr dirty="0"/>
          </a:p>
        </p:txBody>
      </p:sp>
      <p:sp>
        <p:nvSpPr>
          <p:cNvPr id="235" name="public class Flip…"/>
          <p:cNvSpPr/>
          <p:nvPr/>
        </p:nvSpPr>
        <p:spPr>
          <a:xfrm>
            <a:off x="332690" y="1689100"/>
            <a:ext cx="12824510" cy="2764539"/>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pPr marL="10159" marR="10159" algn="l">
              <a:lnSpc>
                <a:spcPts val="4900"/>
              </a:lnSpc>
              <a:buClr>
                <a:srgbClr val="000112"/>
              </a:buClr>
              <a:buFont typeface="Courier New"/>
              <a:defRPr sz="3000">
                <a:uFill>
                  <a:solidFill>
                    <a:srgbClr val="000112"/>
                  </a:solidFill>
                </a:uFill>
                <a:latin typeface="Helvetica"/>
                <a:ea typeface="Helvetica"/>
                <a:cs typeface="Helvetica"/>
                <a:sym typeface="Helvetica"/>
              </a:defRPr>
            </a:pPr>
            <a:r>
              <a:rPr lang="en-US" dirty="0"/>
              <a:t>N people are at a party. Show that any two guests must have the same number of friends at the party. In this example, friendship is symmetric. If Alice is friends with Bob, Bob is friends with Alice.</a:t>
            </a:r>
            <a:endParaRPr dirty="0"/>
          </a:p>
        </p:txBody>
      </p:sp>
      <p:pic>
        <p:nvPicPr>
          <p:cNvPr id="3" name="Picture 2" descr="A dog sitting in front of a cake&#10;&#10;Description automatically generated">
            <a:extLst>
              <a:ext uri="{FF2B5EF4-FFF2-40B4-BE49-F238E27FC236}">
                <a16:creationId xmlns:a16="http://schemas.microsoft.com/office/drawing/2014/main" id="{E4D0AFE1-1A21-4FBA-BEE6-DA75C3E55C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0593" y="1864658"/>
            <a:ext cx="7099197" cy="4733365"/>
          </a:xfrm>
          <a:prstGeom prst="rect">
            <a:avLst/>
          </a:prstGeom>
        </p:spPr>
      </p:pic>
      <p:sp>
        <p:nvSpPr>
          <p:cNvPr id="4" name="TextBox 3">
            <a:extLst>
              <a:ext uri="{FF2B5EF4-FFF2-40B4-BE49-F238E27FC236}">
                <a16:creationId xmlns:a16="http://schemas.microsoft.com/office/drawing/2014/main" id="{3C342768-E204-410D-93AD-927C6D503E83}"/>
              </a:ext>
            </a:extLst>
          </p:cNvPr>
          <p:cNvSpPr txBox="1"/>
          <p:nvPr/>
        </p:nvSpPr>
        <p:spPr>
          <a:xfrm>
            <a:off x="21264282" y="6858000"/>
            <a:ext cx="3998259"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Photo by </a:t>
            </a:r>
            <a:r>
              <a:rPr lang="en-US" dirty="0">
                <a:hlinkClick r:id="rId4"/>
              </a:rPr>
              <a:t>Glenn Han</a:t>
            </a:r>
            <a:r>
              <a:rPr lang="en-US" dirty="0"/>
              <a:t> on </a:t>
            </a:r>
            <a:r>
              <a:rPr lang="en-US" dirty="0" err="1">
                <a:hlinkClick r:id="rId5"/>
              </a:rPr>
              <a:t>Unsplash</a:t>
            </a: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73623365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Pigeonhole Principle Practice Problem 2</a:t>
            </a:r>
            <a:endParaRPr dirty="0"/>
          </a:p>
        </p:txBody>
      </p:sp>
      <p:sp>
        <p:nvSpPr>
          <p:cNvPr id="235" name="public class Flip…"/>
          <p:cNvSpPr/>
          <p:nvPr/>
        </p:nvSpPr>
        <p:spPr>
          <a:xfrm>
            <a:off x="332690" y="1689100"/>
            <a:ext cx="22419734" cy="1933863"/>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r>
              <a:rPr lang="en-US" sz="3200" dirty="0"/>
              <a:t>Let S = {3,4,5,6,7,8,9,10,11,12}. Show that any subset of six distinct integers from S must contain at least two integers whose sum is 15.</a:t>
            </a:r>
            <a:endParaRPr sz="3200" dirty="0"/>
          </a:p>
        </p:txBody>
      </p:sp>
    </p:spTree>
    <p:extLst>
      <p:ext uri="{BB962C8B-B14F-4D97-AF65-F5344CB8AC3E}">
        <p14:creationId xmlns:p14="http://schemas.microsoft.com/office/powerpoint/2010/main" val="36198405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Pigeonhole Principle Practice Problem 3</a:t>
            </a:r>
            <a:endParaRPr dirty="0"/>
          </a:p>
        </p:txBody>
      </p:sp>
      <p:sp>
        <p:nvSpPr>
          <p:cNvPr id="235" name="public class Flip…"/>
          <p:cNvSpPr/>
          <p:nvPr/>
        </p:nvSpPr>
        <p:spPr>
          <a:xfrm>
            <a:off x="332690" y="1689100"/>
            <a:ext cx="22419734" cy="144142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r>
              <a:rPr lang="en-US" sz="3200" dirty="0"/>
              <a:t>Show that in any set of 9 positive integers at least two share all of their prime factors less than or equal to 5.</a:t>
            </a:r>
            <a:endParaRPr sz="3200" dirty="0"/>
          </a:p>
        </p:txBody>
      </p:sp>
    </p:spTree>
    <p:extLst>
      <p:ext uri="{BB962C8B-B14F-4D97-AF65-F5344CB8AC3E}">
        <p14:creationId xmlns:p14="http://schemas.microsoft.com/office/powerpoint/2010/main" val="397982339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
        <p:nvSpPr>
          <p:cNvPr id="162" name="Conditionals and Loops"/>
          <p:cNvSpPr txBox="1">
            <a:spLocks noGrp="1"/>
          </p:cNvSpPr>
          <p:nvPr>
            <p:ph type="title"/>
          </p:nvPr>
        </p:nvSpPr>
        <p:spPr>
          <a:prstGeom prst="rect">
            <a:avLst/>
          </a:prstGeom>
        </p:spPr>
        <p:txBody>
          <a:bodyPr/>
          <a:lstStyle/>
          <a:p>
            <a:r>
              <a:rPr lang="en-US" dirty="0"/>
              <a:t>Extended Pigeonhole Principle</a:t>
            </a:r>
            <a:endParaRPr dirty="0"/>
          </a:p>
        </p:txBody>
      </p:sp>
      <p:sp>
        <p:nvSpPr>
          <p:cNvPr id="163" name="Control flow…"/>
          <p:cNvSpPr txBox="1">
            <a:spLocks noGrp="1"/>
          </p:cNvSpPr>
          <p:nvPr>
            <p:ph type="body" sz="quarter" idx="1"/>
          </p:nvPr>
        </p:nvSpPr>
        <p:spPr>
          <a:xfrm>
            <a:off x="1269999" y="1777999"/>
            <a:ext cx="21195553" cy="2464830"/>
          </a:xfrm>
          <a:prstGeom prst="rect">
            <a:avLst/>
          </a:prstGeom>
        </p:spPr>
        <p:txBody>
          <a:bodyPr/>
          <a:lstStyle/>
          <a:p>
            <a:pPr lvl="2"/>
            <a:r>
              <a:rPr lang="en-US" altLang="en-US" dirty="0">
                <a:solidFill>
                  <a:srgbClr val="0070C0"/>
                </a:solidFill>
                <a:latin typeface="Chalkboard" pitchFamily="-84" charset="0"/>
                <a:ea typeface="ＭＳ Ｐゴシック" panose="020B0600070205080204" pitchFamily="34" charset="-128"/>
                <a:cs typeface="cmr10" pitchFamily="-84" charset="0"/>
              </a:rPr>
              <a:t>If </a:t>
            </a:r>
            <a:r>
              <a:rPr lang="en-US" altLang="en-US" i="1" dirty="0">
                <a:solidFill>
                  <a:srgbClr val="0070C0"/>
                </a:solidFill>
                <a:latin typeface="Chalkboard" pitchFamily="-84" charset="0"/>
                <a:ea typeface="ＭＳ Ｐゴシック" panose="020B0600070205080204" pitchFamily="34" charset="-128"/>
                <a:cs typeface="cmr10" pitchFamily="-84" charset="0"/>
              </a:rPr>
              <a:t>n</a:t>
            </a:r>
            <a:r>
              <a:rPr lang="en-US" altLang="en-US" dirty="0">
                <a:solidFill>
                  <a:srgbClr val="0070C0"/>
                </a:solidFill>
                <a:latin typeface="Chalkboard" pitchFamily="-84" charset="0"/>
                <a:ea typeface="ＭＳ Ｐゴシック" panose="020B0600070205080204" pitchFamily="34" charset="-128"/>
                <a:cs typeface="cmr10" pitchFamily="-84" charset="0"/>
              </a:rPr>
              <a:t> pigeons are placed into k pigeonholes, then there is at least one pigeonhole containing at least</a:t>
            </a:r>
          </a:p>
          <a:p>
            <a:pPr marL="457200" lvl="1" indent="0">
              <a:buNone/>
            </a:pPr>
            <a:r>
              <a:rPr lang="en-US" dirty="0">
                <a:solidFill>
                  <a:srgbClr val="0070C0"/>
                </a:solidFill>
                <a:latin typeface="Chalkboard"/>
                <a:cs typeface="Chalkboard"/>
              </a:rPr>
              <a:t>                                     pigeons.</a:t>
            </a:r>
          </a:p>
          <a:p>
            <a:pPr lvl="1"/>
            <a:endParaRPr lang="en-US" dirty="0">
              <a:solidFill>
                <a:srgbClr val="0070C0"/>
              </a:solidFill>
              <a:latin typeface="Chalkboard"/>
              <a:cs typeface="Chalkboard"/>
            </a:endParaRPr>
          </a:p>
          <a:p>
            <a:endParaRPr lang="en-US" dirty="0">
              <a:latin typeface="Chalkboard"/>
              <a:cs typeface="Chalkboard"/>
            </a:endParaRPr>
          </a:p>
        </p:txBody>
      </p:sp>
      <p:pic>
        <p:nvPicPr>
          <p:cNvPr id="18" name="Picture 17">
            <a:extLst>
              <a:ext uri="{FF2B5EF4-FFF2-40B4-BE49-F238E27FC236}">
                <a16:creationId xmlns:a16="http://schemas.microsoft.com/office/drawing/2014/main" id="{2D80F5E7-0E5A-4953-9225-0EB60969F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4857751"/>
            <a:ext cx="10372724" cy="4955122"/>
          </a:xfrm>
          <a:prstGeom prst="rect">
            <a:avLst/>
          </a:prstGeom>
        </p:spPr>
      </p:pic>
      <p:sp>
        <p:nvSpPr>
          <p:cNvPr id="4" name="Rectangle 3">
            <a:extLst>
              <a:ext uri="{FF2B5EF4-FFF2-40B4-BE49-F238E27FC236}">
                <a16:creationId xmlns:a16="http://schemas.microsoft.com/office/drawing/2014/main" id="{0E677204-968E-41A1-8815-CBF054A0457C}"/>
              </a:ext>
            </a:extLst>
          </p:cNvPr>
          <p:cNvSpPr/>
          <p:nvPr/>
        </p:nvSpPr>
        <p:spPr>
          <a:xfrm>
            <a:off x="1081542" y="12773002"/>
            <a:ext cx="9395958" cy="400110"/>
          </a:xfrm>
          <a:prstGeom prst="rect">
            <a:avLst/>
          </a:prstGeom>
        </p:spPr>
        <p:txBody>
          <a:bodyPr wrap="square">
            <a:spAutoFit/>
          </a:bodyPr>
          <a:lstStyle/>
          <a:p>
            <a:r>
              <a:rPr lang="en-US" altLang="en-US" sz="2000" dirty="0"/>
              <a:t>Image Source: http://artesanogalleria.com/charming-tails-teacup-mice</a:t>
            </a:r>
            <a:r>
              <a:rPr lang="en-US" altLang="en-US" dirty="0"/>
              <a:t>/</a:t>
            </a:r>
          </a:p>
        </p:txBody>
      </p:sp>
      <p:sp>
        <p:nvSpPr>
          <p:cNvPr id="5" name="Rectangle 4">
            <a:extLst>
              <a:ext uri="{FF2B5EF4-FFF2-40B4-BE49-F238E27FC236}">
                <a16:creationId xmlns:a16="http://schemas.microsoft.com/office/drawing/2014/main" id="{810272AC-7D0A-4A3D-BA9C-E432BBE95269}"/>
              </a:ext>
            </a:extLst>
          </p:cNvPr>
          <p:cNvSpPr/>
          <p:nvPr/>
        </p:nvSpPr>
        <p:spPr>
          <a:xfrm>
            <a:off x="1270000" y="6458149"/>
            <a:ext cx="5257800" cy="1754326"/>
          </a:xfrm>
          <a:prstGeom prst="rect">
            <a:avLst/>
          </a:prstGeom>
        </p:spPr>
        <p:txBody>
          <a:bodyPr wrap="square">
            <a:spAutoFit/>
          </a:bodyPr>
          <a:lstStyle/>
          <a:p>
            <a:r>
              <a:rPr lang="en-US" altLang="en-US" sz="3600" dirty="0"/>
              <a:t>N pigeons = 5 mice</a:t>
            </a:r>
          </a:p>
          <a:p>
            <a:endParaRPr lang="en-US" altLang="en-US" sz="3600" dirty="0"/>
          </a:p>
          <a:p>
            <a:r>
              <a:rPr lang="en-US" altLang="en-US" sz="3600" dirty="0"/>
              <a:t>Pigeonholes = 3 teacups</a:t>
            </a:r>
          </a:p>
        </p:txBody>
      </p:sp>
      <p:graphicFrame>
        <p:nvGraphicFramePr>
          <p:cNvPr id="2" name="Object 1">
            <a:extLst>
              <a:ext uri="{FF2B5EF4-FFF2-40B4-BE49-F238E27FC236}">
                <a16:creationId xmlns:a16="http://schemas.microsoft.com/office/drawing/2014/main" id="{731F6279-7490-4286-B9F7-30BE5401BE1A}"/>
              </a:ext>
            </a:extLst>
          </p:cNvPr>
          <p:cNvGraphicFramePr>
            <a:graphicFrameLocks noChangeAspect="1"/>
          </p:cNvGraphicFramePr>
          <p:nvPr>
            <p:extLst/>
          </p:nvPr>
        </p:nvGraphicFramePr>
        <p:xfrm>
          <a:off x="4862233" y="2640760"/>
          <a:ext cx="803462" cy="1187726"/>
        </p:xfrm>
        <a:graphic>
          <a:graphicData uri="http://schemas.openxmlformats.org/presentationml/2006/ole">
            <mc:AlternateContent xmlns:mc="http://schemas.openxmlformats.org/markup-compatibility/2006">
              <mc:Choice xmlns:v="urn:schemas-microsoft-com:vml" Requires="v">
                <p:oleObj spid="_x0000_s36882" name="Equation" r:id="rId5" imgW="291960" imgH="431640" progId="Equation.DSMT4">
                  <p:embed/>
                </p:oleObj>
              </mc:Choice>
              <mc:Fallback>
                <p:oleObj name="Equation" r:id="rId5" imgW="291960" imgH="431640" progId="Equation.DSMT4">
                  <p:embed/>
                  <p:pic>
                    <p:nvPicPr>
                      <p:cNvPr id="2" name="Object 1">
                        <a:extLst>
                          <a:ext uri="{FF2B5EF4-FFF2-40B4-BE49-F238E27FC236}">
                            <a16:creationId xmlns:a16="http://schemas.microsoft.com/office/drawing/2014/main" id="{731F6279-7490-4286-B9F7-30BE5401BE1A}"/>
                          </a:ext>
                        </a:extLst>
                      </p:cNvPr>
                      <p:cNvPicPr/>
                      <p:nvPr/>
                    </p:nvPicPr>
                    <p:blipFill>
                      <a:blip r:embed="rId6"/>
                      <a:stretch>
                        <a:fillRect/>
                      </a:stretch>
                    </p:blipFill>
                    <p:spPr>
                      <a:xfrm>
                        <a:off x="4862233" y="2640760"/>
                        <a:ext cx="803462" cy="1187726"/>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E2FC5E3-C42D-4186-B391-DB9DA676AACE}"/>
              </a:ext>
            </a:extLst>
          </p:cNvPr>
          <p:cNvGraphicFramePr>
            <a:graphicFrameLocks noChangeAspect="1"/>
          </p:cNvGraphicFramePr>
          <p:nvPr>
            <p:extLst/>
          </p:nvPr>
        </p:nvGraphicFramePr>
        <p:xfrm>
          <a:off x="5962279" y="10862200"/>
          <a:ext cx="803462" cy="1187726"/>
        </p:xfrm>
        <a:graphic>
          <a:graphicData uri="http://schemas.openxmlformats.org/presentationml/2006/ole">
            <mc:AlternateContent xmlns:mc="http://schemas.openxmlformats.org/markup-compatibility/2006">
              <mc:Choice xmlns:v="urn:schemas-microsoft-com:vml" Requires="v">
                <p:oleObj spid="_x0000_s36883" name="Equation" r:id="rId7" imgW="291960" imgH="431640" progId="Equation.DSMT4">
                  <p:embed/>
                </p:oleObj>
              </mc:Choice>
              <mc:Fallback>
                <p:oleObj name="Equation" r:id="rId7" imgW="291960" imgH="431640" progId="Equation.DSMT4">
                  <p:embed/>
                  <p:pic>
                    <p:nvPicPr>
                      <p:cNvPr id="9" name="Object 8">
                        <a:extLst>
                          <a:ext uri="{FF2B5EF4-FFF2-40B4-BE49-F238E27FC236}">
                            <a16:creationId xmlns:a16="http://schemas.microsoft.com/office/drawing/2014/main" id="{0E2FC5E3-C42D-4186-B391-DB9DA676AACE}"/>
                          </a:ext>
                        </a:extLst>
                      </p:cNvPr>
                      <p:cNvPicPr/>
                      <p:nvPr/>
                    </p:nvPicPr>
                    <p:blipFill>
                      <a:blip r:embed="rId8"/>
                      <a:stretch>
                        <a:fillRect/>
                      </a:stretch>
                    </p:blipFill>
                    <p:spPr>
                      <a:xfrm>
                        <a:off x="5962279" y="10862200"/>
                        <a:ext cx="803462" cy="1187726"/>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64D7542F-6504-4131-AE40-C111A5B6FEEB}"/>
              </a:ext>
            </a:extLst>
          </p:cNvPr>
          <p:cNvSpPr txBox="1"/>
          <p:nvPr/>
        </p:nvSpPr>
        <p:spPr>
          <a:xfrm>
            <a:off x="6902823" y="11158545"/>
            <a:ext cx="1602311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200" dirty="0"/>
              <a:t>i</a:t>
            </a:r>
            <a:r>
              <a:rPr kumimoji="0" lang="en-US" sz="3200" b="0" i="0" u="none" strike="noStrike" cap="none" spc="0" normalizeH="0" baseline="0" dirty="0">
                <a:ln>
                  <a:noFill/>
                </a:ln>
                <a:solidFill>
                  <a:srgbClr val="000000"/>
                </a:solidFill>
                <a:effectLst/>
                <a:uFillTx/>
                <a:latin typeface="Helvetica"/>
                <a:ea typeface="Helvetica"/>
                <a:cs typeface="Helvetica"/>
                <a:sym typeface="Helvetica"/>
              </a:rPr>
              <a:t>s the ceiling function: It is the smallest integer great than or equal to its argument.</a:t>
            </a:r>
          </a:p>
        </p:txBody>
      </p:sp>
    </p:spTree>
    <p:extLst>
      <p:ext uri="{BB962C8B-B14F-4D97-AF65-F5344CB8AC3E}">
        <p14:creationId xmlns:p14="http://schemas.microsoft.com/office/powerpoint/2010/main" val="124916441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Pigeonhole Principle Practice Problem 4</a:t>
            </a:r>
            <a:endParaRPr dirty="0"/>
          </a:p>
        </p:txBody>
      </p:sp>
      <p:sp>
        <p:nvSpPr>
          <p:cNvPr id="235" name="public class Flip…"/>
          <p:cNvSpPr/>
          <p:nvPr/>
        </p:nvSpPr>
        <p:spPr>
          <a:xfrm>
            <a:off x="332690" y="1689100"/>
            <a:ext cx="22419734" cy="291874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r>
              <a:rPr lang="en-US" sz="3200" dirty="0"/>
              <a:t>Twenty-five people go to daily yoga classes at the same gym, which offers 8 classes every day.</a:t>
            </a:r>
          </a:p>
          <a:p>
            <a:r>
              <a:rPr lang="en-US" sz="3200" dirty="0"/>
              <a:t>Each attendee wears either a blue, red, or green shirt to class. </a:t>
            </a:r>
          </a:p>
          <a:p>
            <a:r>
              <a:rPr lang="en-US" sz="3200" dirty="0"/>
              <a:t>Show that on a given day, there is at least one class where two people are wearing the same color shirt</a:t>
            </a:r>
            <a:r>
              <a:rPr lang="en-US" sz="3200" dirty="0" smtClean="0"/>
              <a:t>.</a:t>
            </a:r>
          </a:p>
          <a:p>
            <a:endParaRPr lang="en-US" sz="3200" dirty="0"/>
          </a:p>
        </p:txBody>
      </p:sp>
      <p:pic>
        <p:nvPicPr>
          <p:cNvPr id="3" name="Picture 2" descr="A group of people jumping in the air&#10;&#10;Description automatically generated">
            <a:extLst>
              <a:ext uri="{FF2B5EF4-FFF2-40B4-BE49-F238E27FC236}">
                <a16:creationId xmlns:a16="http://schemas.microsoft.com/office/drawing/2014/main" id="{526DF581-4EDD-4882-B53B-B55B210E32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26046" y="4521805"/>
            <a:ext cx="5274082" cy="7906221"/>
          </a:xfrm>
          <a:prstGeom prst="rect">
            <a:avLst/>
          </a:prstGeom>
        </p:spPr>
      </p:pic>
      <p:sp>
        <p:nvSpPr>
          <p:cNvPr id="4" name="Rectangle 3">
            <a:extLst>
              <a:ext uri="{FF2B5EF4-FFF2-40B4-BE49-F238E27FC236}">
                <a16:creationId xmlns:a16="http://schemas.microsoft.com/office/drawing/2014/main" id="{AC05A981-8F03-423E-9C80-F5C653E48D8F}"/>
              </a:ext>
            </a:extLst>
          </p:cNvPr>
          <p:cNvSpPr/>
          <p:nvPr/>
        </p:nvSpPr>
        <p:spPr>
          <a:xfrm>
            <a:off x="18426046" y="12927804"/>
            <a:ext cx="3188065" cy="276999"/>
          </a:xfrm>
          <a:prstGeom prst="rect">
            <a:avLst/>
          </a:prstGeom>
        </p:spPr>
        <p:txBody>
          <a:bodyPr wrap="square">
            <a:spAutoFit/>
          </a:bodyPr>
          <a:lstStyle/>
          <a:p>
            <a:r>
              <a:rPr lang="en-US" dirty="0">
                <a:solidFill>
                  <a:srgbClr val="111111"/>
                </a:solidFill>
                <a:latin typeface="-apple-system"/>
              </a:rPr>
              <a:t>Photo by </a:t>
            </a:r>
            <a:r>
              <a:rPr lang="en-US" dirty="0">
                <a:solidFill>
                  <a:srgbClr val="999999"/>
                </a:solidFill>
                <a:latin typeface="-apple-system"/>
                <a:hlinkClick r:id="rId4"/>
              </a:rPr>
              <a:t>Annie Spratt</a:t>
            </a:r>
            <a:r>
              <a:rPr lang="en-US" dirty="0">
                <a:solidFill>
                  <a:srgbClr val="111111"/>
                </a:solidFill>
                <a:latin typeface="-apple-system"/>
              </a:rPr>
              <a:t> on </a:t>
            </a:r>
            <a:r>
              <a:rPr lang="en-US" dirty="0" err="1">
                <a:solidFill>
                  <a:srgbClr val="999999"/>
                </a:solidFill>
                <a:latin typeface="-apple-system"/>
                <a:hlinkClick r:id="rId5"/>
              </a:rPr>
              <a:t>Unsplash</a:t>
            </a:r>
            <a:endParaRPr lang="en-US" dirty="0"/>
          </a:p>
        </p:txBody>
      </p:sp>
    </p:spTree>
    <p:extLst>
      <p:ext uri="{BB962C8B-B14F-4D97-AF65-F5344CB8AC3E}">
        <p14:creationId xmlns:p14="http://schemas.microsoft.com/office/powerpoint/2010/main" val="242911171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Extended Pigeonhole Principle Practice Problem </a:t>
            </a:r>
            <a:endParaRPr dirty="0"/>
          </a:p>
        </p:txBody>
      </p:sp>
      <p:sp>
        <p:nvSpPr>
          <p:cNvPr id="235" name="public class Flip…"/>
          <p:cNvSpPr/>
          <p:nvPr/>
        </p:nvSpPr>
        <p:spPr>
          <a:xfrm>
            <a:off x="332690" y="1689100"/>
            <a:ext cx="22419734" cy="242630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69900" tIns="469900" rIns="469900" bIns="469900">
            <a:spAutoFit/>
          </a:bodyPr>
          <a:lstStyle/>
          <a:p>
            <a:r>
              <a:rPr lang="en-US" sz="3200" dirty="0"/>
              <a:t>An MLB baseball card collector only collects baseball card for players from teams from the NL West. There are 5 teams in the NL West. What is the minimum number of cards that must be in the collection to guarantee that there are at least 100 cards from the same NL West team?</a:t>
            </a:r>
            <a:endParaRPr sz="3200" dirty="0"/>
          </a:p>
        </p:txBody>
      </p:sp>
      <p:pic>
        <p:nvPicPr>
          <p:cNvPr id="3" name="Picture 2" descr="A screen shot of a social media post&#10;&#10;Description automatically generated">
            <a:extLst>
              <a:ext uri="{FF2B5EF4-FFF2-40B4-BE49-F238E27FC236}">
                <a16:creationId xmlns:a16="http://schemas.microsoft.com/office/drawing/2014/main" id="{31B6A5FD-055E-413D-850E-7DA359BBACE5}"/>
              </a:ext>
            </a:extLst>
          </p:cNvPr>
          <p:cNvPicPr>
            <a:picLocks noChangeAspect="1"/>
          </p:cNvPicPr>
          <p:nvPr/>
        </p:nvPicPr>
        <p:blipFill rotWithShape="1">
          <a:blip r:embed="rId3">
            <a:extLst>
              <a:ext uri="{28A0092B-C50C-407E-A947-70E740481C1C}">
                <a14:useLocalDpi xmlns:a14="http://schemas.microsoft.com/office/drawing/2010/main" val="0"/>
              </a:ext>
            </a:extLst>
          </a:blip>
          <a:srcRect l="6079" t="33202" r="16186" b="16602"/>
          <a:stretch/>
        </p:blipFill>
        <p:spPr>
          <a:xfrm>
            <a:off x="16258677" y="4338918"/>
            <a:ext cx="7996517" cy="6884892"/>
          </a:xfrm>
          <a:prstGeom prst="rect">
            <a:avLst/>
          </a:prstGeom>
        </p:spPr>
      </p:pic>
    </p:spTree>
    <p:extLst>
      <p:ext uri="{BB962C8B-B14F-4D97-AF65-F5344CB8AC3E}">
        <p14:creationId xmlns:p14="http://schemas.microsoft.com/office/powerpoint/2010/main" val="215405092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62" name="Conditionals and Loops"/>
          <p:cNvSpPr txBox="1">
            <a:spLocks noGrp="1"/>
          </p:cNvSpPr>
          <p:nvPr>
            <p:ph type="title"/>
          </p:nvPr>
        </p:nvSpPr>
        <p:spPr>
          <a:prstGeom prst="rect">
            <a:avLst/>
          </a:prstGeom>
        </p:spPr>
        <p:txBody>
          <a:bodyPr/>
          <a:lstStyle/>
          <a:p>
            <a:r>
              <a:rPr lang="en-US" dirty="0"/>
              <a:t>Set Membership,</a:t>
            </a:r>
            <a:r>
              <a:rPr lang="en-US" dirty="0">
                <a:latin typeface="Chalkboard"/>
                <a:cs typeface="Chalkboard"/>
              </a:rPr>
              <a:t> ∈</a:t>
            </a:r>
            <a:r>
              <a:rPr lang="en-US" dirty="0"/>
              <a:t> </a:t>
            </a:r>
            <a:endParaRPr dirty="0"/>
          </a:p>
        </p:txBody>
      </p:sp>
      <p:sp>
        <p:nvSpPr>
          <p:cNvPr id="163" name="Control flow…"/>
          <p:cNvSpPr txBox="1">
            <a:spLocks noGrp="1"/>
          </p:cNvSpPr>
          <p:nvPr>
            <p:ph type="body" sz="quarter" idx="1"/>
          </p:nvPr>
        </p:nvSpPr>
        <p:spPr>
          <a:xfrm>
            <a:off x="1270000" y="1778000"/>
            <a:ext cx="16907641" cy="1058104"/>
          </a:xfrm>
          <a:prstGeom prst="rect">
            <a:avLst/>
          </a:prstGeom>
        </p:spPr>
        <p:txBody>
          <a:bodyPr/>
          <a:lstStyle/>
          <a:p>
            <a:r>
              <a:rPr lang="en-US" dirty="0">
                <a:solidFill>
                  <a:srgbClr val="0070C0"/>
                </a:solidFill>
                <a:latin typeface="Chalkboard"/>
                <a:cs typeface="Chalkboard"/>
              </a:rPr>
              <a:t>Is an object x an element of a set A?  Is x in A?   x ∈ A?</a:t>
            </a:r>
          </a:p>
        </p:txBody>
      </p:sp>
      <p:sp>
        <p:nvSpPr>
          <p:cNvPr id="2" name="TextBox 1">
            <a:extLst>
              <a:ext uri="{FF2B5EF4-FFF2-40B4-BE49-F238E27FC236}">
                <a16:creationId xmlns:a16="http://schemas.microsoft.com/office/drawing/2014/main" id="{F54AA029-D943-49B9-A3AA-167CC9BF3F97}"/>
              </a:ext>
            </a:extLst>
          </p:cNvPr>
          <p:cNvSpPr txBox="1"/>
          <p:nvPr/>
        </p:nvSpPr>
        <p:spPr>
          <a:xfrm>
            <a:off x="1765736" y="3465716"/>
            <a:ext cx="6794939"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a:t>
            </a:r>
          </a:p>
          <a:p>
            <a:pPr marL="0" marR="0" indent="0" algn="l" defTabSz="457200" rtl="0" fontAlgn="auto" latinLnBrk="0" hangingPunct="0">
              <a:lnSpc>
                <a:spcPct val="100000"/>
              </a:lnSpc>
              <a:spcBef>
                <a:spcPts val="0"/>
              </a:spcBef>
              <a:spcAft>
                <a:spcPts val="0"/>
              </a:spcAft>
              <a:buClrTx/>
              <a:buSzTx/>
              <a:buFontTx/>
              <a:buNone/>
              <a:tabLst/>
            </a:pPr>
            <a:r>
              <a:rPr lang="en-US" sz="3600" dirty="0"/>
              <a:t>Let A = {apple, 10, 1.5}</a:t>
            </a:r>
          </a:p>
        </p:txBody>
      </p:sp>
      <p:sp>
        <p:nvSpPr>
          <p:cNvPr id="36" name="TextBox 35">
            <a:extLst>
              <a:ext uri="{FF2B5EF4-FFF2-40B4-BE49-F238E27FC236}">
                <a16:creationId xmlns:a16="http://schemas.microsoft.com/office/drawing/2014/main" id="{21B0C5D3-0C0A-4743-8991-CD812877EF29}"/>
              </a:ext>
            </a:extLst>
          </p:cNvPr>
          <p:cNvSpPr txBox="1"/>
          <p:nvPr/>
        </p:nvSpPr>
        <p:spPr>
          <a:xfrm>
            <a:off x="1765736" y="4802614"/>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10 ∈ A      “10 is in A</a:t>
            </a:r>
            <a:r>
              <a:rPr lang="en-US" sz="3600" dirty="0">
                <a:solidFill>
                  <a:srgbClr val="0070C0"/>
                </a:solidFill>
                <a:latin typeface="Chalkboard"/>
                <a:cs typeface="Chalkboard"/>
              </a:rPr>
              <a:t>”</a:t>
            </a:r>
            <a:endParaRPr kumimoji="0" lang="en-US" sz="3600" b="0" i="0" u="none" strike="noStrike" cap="none" spc="0" normalizeH="0" baseline="0" dirty="0">
              <a:ln>
                <a:noFill/>
              </a:ln>
              <a:solidFill>
                <a:schemeClr val="tx1"/>
              </a:solidFill>
              <a:effectLst/>
              <a:uFillTx/>
              <a:sym typeface="Helvetica"/>
            </a:endParaRPr>
          </a:p>
        </p:txBody>
      </p:sp>
      <p:sp>
        <p:nvSpPr>
          <p:cNvPr id="19" name="TextBox 18">
            <a:extLst>
              <a:ext uri="{FF2B5EF4-FFF2-40B4-BE49-F238E27FC236}">
                <a16:creationId xmlns:a16="http://schemas.microsoft.com/office/drawing/2014/main" id="{EFA132E0-E4E6-4E34-94CC-2FDF27555C2A}"/>
              </a:ext>
            </a:extLst>
          </p:cNvPr>
          <p:cNvSpPr txBox="1"/>
          <p:nvPr/>
        </p:nvSpPr>
        <p:spPr>
          <a:xfrm>
            <a:off x="1705578" y="7201205"/>
            <a:ext cx="11373726"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Elements of set must be </a:t>
            </a:r>
            <a:r>
              <a:rPr lang="en-US" sz="3600" dirty="0">
                <a:solidFill>
                  <a:srgbClr val="0070C0"/>
                </a:solidFill>
                <a:latin typeface="Chalkboard"/>
                <a:cs typeface="Chalkboard"/>
              </a:rPr>
              <a:t>distinct</a:t>
            </a:r>
            <a:r>
              <a:rPr lang="en-US" sz="3600" dirty="0">
                <a:latin typeface="Chalkboard"/>
                <a:cs typeface="Chalkboard"/>
              </a:rPr>
              <a:t> and </a:t>
            </a:r>
            <a:r>
              <a:rPr lang="en-US" sz="3600" dirty="0">
                <a:solidFill>
                  <a:srgbClr val="0070C0"/>
                </a:solidFill>
                <a:latin typeface="Chalkboard"/>
                <a:cs typeface="Chalkboard"/>
              </a:rPr>
              <a:t>order</a:t>
            </a:r>
            <a:r>
              <a:rPr lang="en-US" sz="3600" dirty="0">
                <a:latin typeface="Chalkboard"/>
                <a:cs typeface="Chalkboard"/>
              </a:rPr>
              <a:t> in which they are given does not matter.</a:t>
            </a:r>
          </a:p>
          <a:p>
            <a:endParaRPr lang="en-US" sz="3600" dirty="0">
              <a:latin typeface="Helvetica" panose="020B0604020202020204" pitchFamily="34" charset="0"/>
              <a:cs typeface="Helvetica" panose="020B0604020202020204" pitchFamily="34" charset="0"/>
            </a:endParaRPr>
          </a:p>
        </p:txBody>
      </p:sp>
      <p:sp>
        <p:nvSpPr>
          <p:cNvPr id="20" name="TextBox 19">
            <a:extLst>
              <a:ext uri="{FF2B5EF4-FFF2-40B4-BE49-F238E27FC236}">
                <a16:creationId xmlns:a16="http://schemas.microsoft.com/office/drawing/2014/main" id="{3DB58B83-08FB-439E-8B49-B400AD57DE9D}"/>
              </a:ext>
            </a:extLst>
          </p:cNvPr>
          <p:cNvSpPr txBox="1"/>
          <p:nvPr/>
        </p:nvSpPr>
        <p:spPr>
          <a:xfrm>
            <a:off x="1781502" y="8457887"/>
            <a:ext cx="188713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Let B = {poppy, sunflower, rose}  = {rose, poppy, sunflower} = {sunflower, rose, poppy, rose}</a:t>
            </a:r>
          </a:p>
          <a:p>
            <a:endParaRPr lang="en-US" sz="3600" dirty="0">
              <a:latin typeface="Helvetica" panose="020B0604020202020204" pitchFamily="34" charset="0"/>
              <a:cs typeface="Helvetica" panose="020B0604020202020204" pitchFamily="34" charset="0"/>
            </a:endParaRPr>
          </a:p>
        </p:txBody>
      </p:sp>
      <p:sp>
        <p:nvSpPr>
          <p:cNvPr id="14" name="TextBox 13">
            <a:extLst>
              <a:ext uri="{FF2B5EF4-FFF2-40B4-BE49-F238E27FC236}">
                <a16:creationId xmlns:a16="http://schemas.microsoft.com/office/drawing/2014/main" id="{45961CCA-EFB3-453A-A0B3-8F435B3C2CA1}"/>
              </a:ext>
            </a:extLst>
          </p:cNvPr>
          <p:cNvSpPr txBox="1"/>
          <p:nvPr/>
        </p:nvSpPr>
        <p:spPr>
          <a:xfrm>
            <a:off x="1765736" y="5538496"/>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FF0000"/>
                </a:solidFill>
                <a:latin typeface="Chalkboard"/>
                <a:cs typeface="Chalkboard"/>
              </a:rPr>
              <a:t>15 ∉ A      “15 is not in A”</a:t>
            </a:r>
          </a:p>
        </p:txBody>
      </p:sp>
      <p:sp>
        <p:nvSpPr>
          <p:cNvPr id="15" name="TextBox 14">
            <a:extLst>
              <a:ext uri="{FF2B5EF4-FFF2-40B4-BE49-F238E27FC236}">
                <a16:creationId xmlns:a16="http://schemas.microsoft.com/office/drawing/2014/main" id="{7C999BA2-83E0-47FD-AA2E-1226B3798AEC}"/>
              </a:ext>
            </a:extLst>
          </p:cNvPr>
          <p:cNvSpPr txBox="1"/>
          <p:nvPr/>
        </p:nvSpPr>
        <p:spPr>
          <a:xfrm>
            <a:off x="1886605" y="6587572"/>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endParaRPr kumimoji="0" lang="en-US" sz="3600" b="0" i="0" u="none" strike="noStrike" cap="none" spc="0" normalizeH="0" baseline="0" dirty="0">
              <a:ln>
                <a:noFill/>
              </a:ln>
              <a:solidFill>
                <a:schemeClr val="tx1"/>
              </a:solidFill>
              <a:effectLst/>
              <a:uFillTx/>
              <a:sym typeface="Helvetica"/>
            </a:endParaRPr>
          </a:p>
        </p:txBody>
      </p:sp>
    </p:spTree>
    <p:extLst>
      <p:ext uri="{BB962C8B-B14F-4D97-AF65-F5344CB8AC3E}">
        <p14:creationId xmlns:p14="http://schemas.microsoft.com/office/powerpoint/2010/main" val="209823251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62" name="Conditionals and Loops"/>
          <p:cNvSpPr txBox="1">
            <a:spLocks noGrp="1"/>
          </p:cNvSpPr>
          <p:nvPr>
            <p:ph type="title"/>
          </p:nvPr>
        </p:nvSpPr>
        <p:spPr>
          <a:prstGeom prst="rect">
            <a:avLst/>
          </a:prstGeom>
        </p:spPr>
        <p:txBody>
          <a:bodyPr/>
          <a:lstStyle/>
          <a:p>
            <a:r>
              <a:rPr lang="en-US" dirty="0"/>
              <a:t>Cardinality: size of set</a:t>
            </a:r>
            <a:endParaRPr dirty="0"/>
          </a:p>
        </p:txBody>
      </p:sp>
      <p:sp>
        <p:nvSpPr>
          <p:cNvPr id="163" name="Control flow…"/>
          <p:cNvSpPr txBox="1">
            <a:spLocks noGrp="1"/>
          </p:cNvSpPr>
          <p:nvPr>
            <p:ph type="body" sz="quarter" idx="1"/>
          </p:nvPr>
        </p:nvSpPr>
        <p:spPr>
          <a:xfrm>
            <a:off x="1270000" y="1778000"/>
            <a:ext cx="16907641" cy="1058104"/>
          </a:xfrm>
          <a:prstGeom prst="rect">
            <a:avLst/>
          </a:prstGeom>
        </p:spPr>
        <p:txBody>
          <a:bodyPr/>
          <a:lstStyle/>
          <a:p>
            <a:r>
              <a:rPr lang="en-US" dirty="0">
                <a:solidFill>
                  <a:srgbClr val="0070C0"/>
                </a:solidFill>
                <a:latin typeface="Chalkboard"/>
                <a:cs typeface="Chalkboard"/>
              </a:rPr>
              <a:t>The cardinality of set A, |A|, is the number of distinct elements in A.</a:t>
            </a: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560785" y="3768596"/>
            <a:ext cx="6794939" cy="89665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Examples:</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 {12,13,14,15,2*6}| =</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|{1,2,3}|  =</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a:t>
            </a:r>
            <a:r>
              <a:rPr lang="en-US" sz="3600" b="1" dirty="0"/>
              <a:t>{</a:t>
            </a:r>
            <a:r>
              <a:rPr lang="en-US" sz="3600" dirty="0"/>
              <a:t>{1,2,3}</a:t>
            </a:r>
            <a:r>
              <a:rPr lang="en-US" sz="3600" b="1" dirty="0"/>
              <a:t>}</a:t>
            </a:r>
            <a:r>
              <a:rPr lang="en-US" sz="3600" dirty="0"/>
              <a:t>|  =</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r>
              <a:rPr lang="en-US" sz="3600" dirty="0">
                <a:solidFill>
                  <a:schemeClr val="tx1"/>
                </a:solidFill>
                <a:latin typeface="Chalkboard"/>
                <a:cs typeface="Chalkboard"/>
              </a:rPr>
              <a:t>|</a:t>
            </a:r>
            <a:r>
              <a:rPr lang="en-US" sz="3600" b="1" dirty="0">
                <a:solidFill>
                  <a:schemeClr val="tx1"/>
                </a:solidFill>
                <a:latin typeface="Chalkboard"/>
                <a:cs typeface="Chalkboard"/>
              </a:rPr>
              <a:t>{N}</a:t>
            </a:r>
            <a:r>
              <a:rPr lang="en-US" sz="3600" dirty="0">
                <a:solidFill>
                  <a:schemeClr val="tx1"/>
                </a:solidFill>
                <a:latin typeface="Chalkboard"/>
                <a:cs typeface="Chalkboard"/>
              </a:rPr>
              <a:t>| =</a:t>
            </a:r>
          </a:p>
          <a:p>
            <a:endParaRPr lang="en-US" sz="3600" dirty="0">
              <a:solidFill>
                <a:schemeClr val="tx1"/>
              </a:solidFill>
              <a:latin typeface="Chalkboard"/>
              <a:cs typeface="Chalkboard"/>
            </a:endParaRPr>
          </a:p>
          <a:p>
            <a:r>
              <a:rPr lang="en-US" sz="3600" dirty="0">
                <a:latin typeface="Chalkboard"/>
                <a:cs typeface="Chalkboard"/>
              </a:rPr>
              <a:t>| ∅ | =</a:t>
            </a:r>
            <a:r>
              <a:rPr lang="en-US" sz="3600" dirty="0">
                <a:solidFill>
                  <a:schemeClr val="tx1"/>
                </a:solidFill>
                <a:latin typeface="Chalkboard"/>
                <a:cs typeface="Chalkboard"/>
              </a:rPr>
              <a:t> </a:t>
            </a:r>
          </a:p>
          <a:p>
            <a:endParaRPr lang="en-US" sz="3600" dirty="0">
              <a:solidFill>
                <a:schemeClr val="tx1"/>
              </a:solidFill>
              <a:latin typeface="Chalkboard"/>
              <a:cs typeface="Chalkboard"/>
            </a:endParaRPr>
          </a:p>
          <a:p>
            <a:r>
              <a:rPr lang="en-US" sz="3600" dirty="0">
                <a:solidFill>
                  <a:schemeClr val="tx1"/>
                </a:solidFill>
                <a:latin typeface="Chalkboard"/>
                <a:cs typeface="Chalkboard"/>
              </a:rPr>
              <a:t>|{</a:t>
            </a:r>
            <a:r>
              <a:rPr lang="en-US" sz="3600" dirty="0">
                <a:latin typeface="Chalkboard"/>
                <a:cs typeface="Chalkboard"/>
              </a:rPr>
              <a:t>∅ }| =</a:t>
            </a:r>
            <a:endParaRPr lang="en-US" sz="3600" dirty="0">
              <a:solidFill>
                <a:schemeClr val="tx1"/>
              </a:solidFill>
              <a:latin typeface="Chalkboard"/>
              <a:cs typeface="Chalkboard"/>
            </a:endParaRP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sp>
        <p:nvSpPr>
          <p:cNvPr id="36" name="TextBox 35">
            <a:extLst>
              <a:ext uri="{FF2B5EF4-FFF2-40B4-BE49-F238E27FC236}">
                <a16:creationId xmlns:a16="http://schemas.microsoft.com/office/drawing/2014/main" id="{21B0C5D3-0C0A-4743-8991-CD812877EF29}"/>
              </a:ext>
            </a:extLst>
          </p:cNvPr>
          <p:cNvSpPr txBox="1"/>
          <p:nvPr/>
        </p:nvSpPr>
        <p:spPr>
          <a:xfrm>
            <a:off x="6290442" y="4849789"/>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4</a:t>
            </a:r>
            <a:endParaRPr kumimoji="0" lang="en-US" sz="3600" b="0" i="0" u="none" strike="noStrike" cap="none" spc="0" normalizeH="0" baseline="0" dirty="0">
              <a:ln>
                <a:noFill/>
              </a:ln>
              <a:solidFill>
                <a:schemeClr val="tx1"/>
              </a:solidFill>
              <a:effectLst/>
              <a:uFillTx/>
              <a:sym typeface="Helvetica"/>
            </a:endParaRPr>
          </a:p>
        </p:txBody>
      </p:sp>
      <p:sp>
        <p:nvSpPr>
          <p:cNvPr id="15" name="TextBox 14">
            <a:extLst>
              <a:ext uri="{FF2B5EF4-FFF2-40B4-BE49-F238E27FC236}">
                <a16:creationId xmlns:a16="http://schemas.microsoft.com/office/drawing/2014/main" id="{7C999BA2-83E0-47FD-AA2E-1226B3798AEC}"/>
              </a:ext>
            </a:extLst>
          </p:cNvPr>
          <p:cNvSpPr txBox="1"/>
          <p:nvPr/>
        </p:nvSpPr>
        <p:spPr>
          <a:xfrm>
            <a:off x="1886605" y="6587572"/>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endParaRPr kumimoji="0" lang="en-US" sz="3600" b="0" i="0" u="none" strike="noStrike" cap="none" spc="0" normalizeH="0" baseline="0" dirty="0">
              <a:ln>
                <a:noFill/>
              </a:ln>
              <a:solidFill>
                <a:schemeClr val="tx1"/>
              </a:solidFill>
              <a:effectLst/>
              <a:uFillTx/>
              <a:sym typeface="Helvetica"/>
            </a:endParaRPr>
          </a:p>
        </p:txBody>
      </p:sp>
      <p:sp>
        <p:nvSpPr>
          <p:cNvPr id="17" name="TextBox 16">
            <a:extLst>
              <a:ext uri="{FF2B5EF4-FFF2-40B4-BE49-F238E27FC236}">
                <a16:creationId xmlns:a16="http://schemas.microsoft.com/office/drawing/2014/main" id="{296481D3-6B00-41F4-B78B-7F51CCB64417}"/>
              </a:ext>
            </a:extLst>
          </p:cNvPr>
          <p:cNvSpPr txBox="1"/>
          <p:nvPr/>
        </p:nvSpPr>
        <p:spPr>
          <a:xfrm>
            <a:off x="3854668" y="5930982"/>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3</a:t>
            </a:r>
            <a:endParaRPr kumimoji="0" lang="en-US" sz="3600" b="0" i="0" u="none" strike="noStrike" cap="none" spc="0" normalizeH="0" baseline="0" dirty="0">
              <a:ln>
                <a:noFill/>
              </a:ln>
              <a:solidFill>
                <a:schemeClr val="tx1"/>
              </a:solidFill>
              <a:effectLst/>
              <a:uFillTx/>
              <a:sym typeface="Helvetica"/>
            </a:endParaRPr>
          </a:p>
        </p:txBody>
      </p:sp>
      <p:sp>
        <p:nvSpPr>
          <p:cNvPr id="24" name="TextBox 23">
            <a:extLst>
              <a:ext uri="{FF2B5EF4-FFF2-40B4-BE49-F238E27FC236}">
                <a16:creationId xmlns:a16="http://schemas.microsoft.com/office/drawing/2014/main" id="{488AD917-AEC8-424A-B7B6-F21154688661}"/>
              </a:ext>
            </a:extLst>
          </p:cNvPr>
          <p:cNvSpPr txBox="1"/>
          <p:nvPr/>
        </p:nvSpPr>
        <p:spPr>
          <a:xfrm>
            <a:off x="4374930" y="7128429"/>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1</a:t>
            </a:r>
            <a:endParaRPr kumimoji="0" lang="en-US" sz="3600" b="0" i="0" u="none" strike="noStrike" cap="none" spc="0" normalizeH="0" baseline="0" dirty="0">
              <a:ln>
                <a:noFill/>
              </a:ln>
              <a:solidFill>
                <a:schemeClr val="tx1"/>
              </a:solidFill>
              <a:effectLst/>
              <a:uFillTx/>
              <a:sym typeface="Helvetica"/>
            </a:endParaRPr>
          </a:p>
        </p:txBody>
      </p:sp>
      <p:sp>
        <p:nvSpPr>
          <p:cNvPr id="25" name="TextBox 24">
            <a:extLst>
              <a:ext uri="{FF2B5EF4-FFF2-40B4-BE49-F238E27FC236}">
                <a16:creationId xmlns:a16="http://schemas.microsoft.com/office/drawing/2014/main" id="{F669A2CE-6BEC-4094-8183-98F29A2C4BF4}"/>
              </a:ext>
            </a:extLst>
          </p:cNvPr>
          <p:cNvSpPr txBox="1"/>
          <p:nvPr/>
        </p:nvSpPr>
        <p:spPr>
          <a:xfrm>
            <a:off x="3208282" y="8251874"/>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1</a:t>
            </a:r>
            <a:endParaRPr kumimoji="0" lang="en-US" sz="3600" b="0" i="0" u="none" strike="noStrike" cap="none" spc="0" normalizeH="0" baseline="0" dirty="0">
              <a:ln>
                <a:noFill/>
              </a:ln>
              <a:solidFill>
                <a:schemeClr val="tx1"/>
              </a:solidFill>
              <a:effectLst/>
              <a:uFillTx/>
              <a:sym typeface="Helvetica"/>
            </a:endParaRPr>
          </a:p>
        </p:txBody>
      </p:sp>
      <p:sp>
        <p:nvSpPr>
          <p:cNvPr id="26" name="TextBox 25">
            <a:extLst>
              <a:ext uri="{FF2B5EF4-FFF2-40B4-BE49-F238E27FC236}">
                <a16:creationId xmlns:a16="http://schemas.microsoft.com/office/drawing/2014/main" id="{69D500AA-068A-423D-995C-16BBFCEB9E0F}"/>
              </a:ext>
            </a:extLst>
          </p:cNvPr>
          <p:cNvSpPr txBox="1"/>
          <p:nvPr/>
        </p:nvSpPr>
        <p:spPr>
          <a:xfrm>
            <a:off x="3200399" y="9332990"/>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0</a:t>
            </a:r>
            <a:endParaRPr kumimoji="0" lang="en-US" sz="3600" b="0" i="0" u="none" strike="noStrike" cap="none" spc="0" normalizeH="0" baseline="0" dirty="0">
              <a:ln>
                <a:noFill/>
              </a:ln>
              <a:solidFill>
                <a:schemeClr val="tx1"/>
              </a:solidFill>
              <a:effectLst/>
              <a:uFillTx/>
              <a:sym typeface="Helvetica"/>
            </a:endParaRPr>
          </a:p>
        </p:txBody>
      </p:sp>
      <p:sp>
        <p:nvSpPr>
          <p:cNvPr id="27" name="TextBox 26">
            <a:extLst>
              <a:ext uri="{FF2B5EF4-FFF2-40B4-BE49-F238E27FC236}">
                <a16:creationId xmlns:a16="http://schemas.microsoft.com/office/drawing/2014/main" id="{B2CB8A28-1091-46A2-8468-68DB59B11D60}"/>
              </a:ext>
            </a:extLst>
          </p:cNvPr>
          <p:cNvSpPr txBox="1"/>
          <p:nvPr/>
        </p:nvSpPr>
        <p:spPr>
          <a:xfrm>
            <a:off x="3271344" y="10414106"/>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1</a:t>
            </a:r>
            <a:endParaRPr kumimoji="0" lang="en-US" sz="3600" b="0" i="0" u="none" strike="noStrike" cap="none" spc="0" normalizeH="0" baseline="0" dirty="0">
              <a:ln>
                <a:noFill/>
              </a:ln>
              <a:solidFill>
                <a:schemeClr val="tx1"/>
              </a:solidFill>
              <a:effectLst/>
              <a:uFillTx/>
              <a:sym typeface="Helvetica"/>
            </a:endParaRPr>
          </a:p>
        </p:txBody>
      </p:sp>
      <p:sp>
        <p:nvSpPr>
          <p:cNvPr id="28" name="TextBox 27">
            <a:extLst>
              <a:ext uri="{FF2B5EF4-FFF2-40B4-BE49-F238E27FC236}">
                <a16:creationId xmlns:a16="http://schemas.microsoft.com/office/drawing/2014/main" id="{9F33C3AD-5C66-489C-945B-860CE0C28173}"/>
              </a:ext>
            </a:extLst>
          </p:cNvPr>
          <p:cNvSpPr txBox="1"/>
          <p:nvPr/>
        </p:nvSpPr>
        <p:spPr>
          <a:xfrm>
            <a:off x="11799394" y="5675579"/>
            <a:ext cx="7898524" cy="3980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A set is </a:t>
            </a:r>
            <a:r>
              <a:rPr lang="en-US" sz="3600" b="1" dirty="0">
                <a:latin typeface="Chalkboard"/>
                <a:cs typeface="Chalkboard"/>
              </a:rPr>
              <a:t>finite</a:t>
            </a:r>
            <a:r>
              <a:rPr lang="en-US" sz="3600" dirty="0">
                <a:latin typeface="Chalkboard"/>
                <a:cs typeface="Chalkboard"/>
              </a:rPr>
              <a:t> if it can be counted using some initial segment of the integers</a:t>
            </a:r>
          </a:p>
          <a:p>
            <a:r>
              <a:rPr lang="en-US" sz="3600" dirty="0">
                <a:latin typeface="Chalkboard"/>
                <a:cs typeface="Chalkboard"/>
              </a:rPr>
              <a:t>|{∅, {1}, {2}, {1,2}}| = 4</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cxnSp>
        <p:nvCxnSpPr>
          <p:cNvPr id="29" name="Straight Arrow Connector 28">
            <a:extLst>
              <a:ext uri="{FF2B5EF4-FFF2-40B4-BE49-F238E27FC236}">
                <a16:creationId xmlns:a16="http://schemas.microsoft.com/office/drawing/2014/main" id="{6683FC59-4B7B-4EF2-BE43-892EF3B1288D}"/>
              </a:ext>
            </a:extLst>
          </p:cNvPr>
          <p:cNvCxnSpPr>
            <a:cxnSpLocks/>
          </p:cNvCxnSpPr>
          <p:nvPr/>
        </p:nvCxnSpPr>
        <p:spPr>
          <a:xfrm>
            <a:off x="12408366" y="7558823"/>
            <a:ext cx="0" cy="1286886"/>
          </a:xfrm>
          <a:prstGeom prst="straightConnector1">
            <a:avLst/>
          </a:prstGeom>
          <a:ln w="38100" cap="flat" cmpd="sng" algn="ctr">
            <a:solidFill>
              <a:srgbClr val="00B05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7BADB1B1-6FA3-48BF-9482-69F45D054ABF}"/>
              </a:ext>
            </a:extLst>
          </p:cNvPr>
          <p:cNvCxnSpPr>
            <a:cxnSpLocks/>
          </p:cNvCxnSpPr>
          <p:nvPr/>
        </p:nvCxnSpPr>
        <p:spPr>
          <a:xfrm>
            <a:off x="12970669" y="7558823"/>
            <a:ext cx="0" cy="1286886"/>
          </a:xfrm>
          <a:prstGeom prst="straightConnector1">
            <a:avLst/>
          </a:prstGeom>
          <a:ln w="38100" cap="flat" cmpd="sng" algn="ctr">
            <a:solidFill>
              <a:srgbClr val="00B05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D61228E4-A066-48E3-BA91-962F8A7BB7E0}"/>
              </a:ext>
            </a:extLst>
          </p:cNvPr>
          <p:cNvCxnSpPr>
            <a:cxnSpLocks/>
          </p:cNvCxnSpPr>
          <p:nvPr/>
        </p:nvCxnSpPr>
        <p:spPr>
          <a:xfrm>
            <a:off x="13722159" y="7558823"/>
            <a:ext cx="0" cy="1286886"/>
          </a:xfrm>
          <a:prstGeom prst="straightConnector1">
            <a:avLst/>
          </a:prstGeom>
          <a:ln w="38100" cap="flat" cmpd="sng" algn="ctr">
            <a:solidFill>
              <a:srgbClr val="00B05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B40C93F-CF6D-42A6-934E-0BE8FBD9D275}"/>
              </a:ext>
            </a:extLst>
          </p:cNvPr>
          <p:cNvCxnSpPr>
            <a:cxnSpLocks/>
          </p:cNvCxnSpPr>
          <p:nvPr/>
        </p:nvCxnSpPr>
        <p:spPr>
          <a:xfrm>
            <a:off x="14710132" y="7558823"/>
            <a:ext cx="0" cy="1286886"/>
          </a:xfrm>
          <a:prstGeom prst="straightConnector1">
            <a:avLst/>
          </a:prstGeom>
          <a:ln w="38100" cap="flat" cmpd="sng" algn="ctr">
            <a:solidFill>
              <a:srgbClr val="00B05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B59311D2-EAE5-4F51-A4BB-9A1BB641FD3C}"/>
              </a:ext>
            </a:extLst>
          </p:cNvPr>
          <p:cNvSpPr/>
          <p:nvPr/>
        </p:nvSpPr>
        <p:spPr>
          <a:xfrm>
            <a:off x="12192000" y="9020161"/>
            <a:ext cx="3337023" cy="646331"/>
          </a:xfrm>
          <a:prstGeom prst="rect">
            <a:avLst/>
          </a:prstGeom>
        </p:spPr>
        <p:txBody>
          <a:bodyPr wrap="square">
            <a:spAutoFit/>
          </a:bodyPr>
          <a:lstStyle/>
          <a:p>
            <a:r>
              <a:rPr lang="en-US" sz="3600" dirty="0">
                <a:latin typeface="Chalkboard"/>
                <a:cs typeface="Chalkboard"/>
              </a:rPr>
              <a:t>1    2     3       </a:t>
            </a:r>
            <a:r>
              <a:rPr lang="en-US" sz="3600" dirty="0" smtClean="0">
                <a:latin typeface="Chalkboard"/>
                <a:cs typeface="Chalkboard"/>
              </a:rPr>
              <a:t>4</a:t>
            </a:r>
            <a:endParaRPr lang="en-US" sz="3600" dirty="0">
              <a:latin typeface="Chalkboard"/>
              <a:cs typeface="Chalkboard"/>
            </a:endParaRPr>
          </a:p>
        </p:txBody>
      </p:sp>
      <p:sp>
        <p:nvSpPr>
          <p:cNvPr id="4" name="Rectangle 3">
            <a:extLst>
              <a:ext uri="{FF2B5EF4-FFF2-40B4-BE49-F238E27FC236}">
                <a16:creationId xmlns:a16="http://schemas.microsoft.com/office/drawing/2014/main" id="{4CB5B44F-9013-4F52-B526-18CA2C01E637}"/>
              </a:ext>
            </a:extLst>
          </p:cNvPr>
          <p:cNvSpPr/>
          <p:nvPr/>
        </p:nvSpPr>
        <p:spPr>
          <a:xfrm>
            <a:off x="12192001" y="10042634"/>
            <a:ext cx="5859516" cy="646331"/>
          </a:xfrm>
          <a:prstGeom prst="rect">
            <a:avLst/>
          </a:prstGeom>
        </p:spPr>
        <p:txBody>
          <a:bodyPr wrap="square">
            <a:spAutoFit/>
          </a:bodyPr>
          <a:lstStyle/>
          <a:p>
            <a:r>
              <a:rPr lang="en-US" sz="3600" dirty="0">
                <a:latin typeface="Chalkboard"/>
                <a:cs typeface="Chalkboard"/>
              </a:rPr>
              <a:t>Otherwise </a:t>
            </a:r>
            <a:r>
              <a:rPr lang="en-US" sz="3600" b="1" dirty="0">
                <a:latin typeface="Chalkboard"/>
                <a:cs typeface="Chalkboard"/>
              </a:rPr>
              <a:t>infinite</a:t>
            </a:r>
            <a:endParaRPr lang="en-US" dirty="0">
              <a:latin typeface="Chalkboard"/>
              <a:cs typeface="Chalkboard"/>
            </a:endParaRPr>
          </a:p>
        </p:txBody>
      </p:sp>
    </p:spTree>
    <p:extLst>
      <p:ext uri="{BB962C8B-B14F-4D97-AF65-F5344CB8AC3E}">
        <p14:creationId xmlns:p14="http://schemas.microsoft.com/office/powerpoint/2010/main" val="3365767687"/>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7" grpId="0"/>
      <p:bldP spid="24" grpId="0"/>
      <p:bldP spid="25" grpId="0"/>
      <p:bldP spid="26" grpId="0"/>
      <p:bldP spid="27"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Subset: ⊆</a:t>
            </a:r>
            <a:endParaRPr dirty="0"/>
          </a:p>
        </p:txBody>
      </p:sp>
      <p:sp>
        <p:nvSpPr>
          <p:cNvPr id="163" name="Control flow…"/>
          <p:cNvSpPr txBox="1">
            <a:spLocks noGrp="1"/>
          </p:cNvSpPr>
          <p:nvPr>
            <p:ph type="body" sz="quarter" idx="1"/>
          </p:nvPr>
        </p:nvSpPr>
        <p:spPr>
          <a:xfrm>
            <a:off x="1270000" y="1777999"/>
            <a:ext cx="16907641" cy="2063999"/>
          </a:xfrm>
          <a:prstGeom prst="rect">
            <a:avLst/>
          </a:prstGeom>
        </p:spPr>
        <p:txBody>
          <a:bodyPr/>
          <a:lstStyle/>
          <a:p>
            <a:r>
              <a:rPr lang="en-US" dirty="0">
                <a:solidFill>
                  <a:srgbClr val="0070C0"/>
                </a:solidFill>
                <a:latin typeface="Chalkboard"/>
                <a:cs typeface="Chalkboard"/>
              </a:rPr>
              <a:t>A ⊆ B : “A is a subset of B” or “A is contained in B”</a:t>
            </a:r>
          </a:p>
          <a:p>
            <a:r>
              <a:rPr lang="en-US" dirty="0">
                <a:solidFill>
                  <a:srgbClr val="0070C0"/>
                </a:solidFill>
                <a:latin typeface="Chalkboard"/>
                <a:cs typeface="Chalkboard"/>
              </a:rPr>
              <a:t>For any element x, if </a:t>
            </a:r>
            <a:r>
              <a:rPr lang="en-US" dirty="0" err="1">
                <a:solidFill>
                  <a:srgbClr val="0070C0"/>
                </a:solidFill>
                <a:latin typeface="Chalkboard"/>
                <a:cs typeface="Chalkboard"/>
              </a:rPr>
              <a:t>x∈A</a:t>
            </a:r>
            <a:r>
              <a:rPr lang="en-US" dirty="0">
                <a:solidFill>
                  <a:srgbClr val="0070C0"/>
                </a:solidFill>
                <a:latin typeface="Chalkboard"/>
                <a:cs typeface="Chalkboard"/>
              </a:rPr>
              <a:t>, then </a:t>
            </a:r>
            <a:r>
              <a:rPr lang="en-US" dirty="0" err="1">
                <a:solidFill>
                  <a:srgbClr val="0070C0"/>
                </a:solidFill>
                <a:latin typeface="Chalkboard"/>
                <a:cs typeface="Chalkboard"/>
              </a:rPr>
              <a:t>x∈B</a:t>
            </a:r>
            <a:endParaRPr lang="en-US" dirty="0">
              <a:solidFill>
                <a:srgbClr val="0070C0"/>
              </a:solidFill>
              <a:latin typeface="Chalkboard"/>
              <a:cs typeface="Chalkboard"/>
            </a:endParaRP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450426" y="4353063"/>
            <a:ext cx="6794939"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Examples:</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sp>
        <p:nvSpPr>
          <p:cNvPr id="5" name="Rectangle 4">
            <a:extLst>
              <a:ext uri="{FF2B5EF4-FFF2-40B4-BE49-F238E27FC236}">
                <a16:creationId xmlns:a16="http://schemas.microsoft.com/office/drawing/2014/main" id="{861D79BC-D835-47E9-80B7-CCF3C8085FA4}"/>
              </a:ext>
            </a:extLst>
          </p:cNvPr>
          <p:cNvSpPr/>
          <p:nvPr/>
        </p:nvSpPr>
        <p:spPr>
          <a:xfrm>
            <a:off x="1450426" y="5440753"/>
            <a:ext cx="14284874" cy="6186309"/>
          </a:xfrm>
          <a:prstGeom prst="rect">
            <a:avLst/>
          </a:prstGeom>
        </p:spPr>
        <p:txBody>
          <a:bodyPr wrap="square">
            <a:spAutoFit/>
          </a:bodyPr>
          <a:lstStyle/>
          <a:p>
            <a:r>
              <a:rPr lang="en-US" sz="3600" dirty="0">
                <a:latin typeface="Chalkboard"/>
                <a:cs typeface="Chalkboard"/>
              </a:rPr>
              <a:t>N ⊆ Z</a:t>
            </a:r>
          </a:p>
          <a:p>
            <a:r>
              <a:rPr lang="en-US" sz="3600" dirty="0">
                <a:latin typeface="Chalkboard"/>
                <a:cs typeface="Chalkboard"/>
              </a:rPr>
              <a:t>{7} ⊆ {7, “Sunday”, π} </a:t>
            </a:r>
          </a:p>
          <a:p>
            <a:endParaRPr lang="en-US" sz="3600" b="1" dirty="0">
              <a:latin typeface="Chalkboard"/>
              <a:cs typeface="Chalkboard"/>
            </a:endParaRPr>
          </a:p>
          <a:p>
            <a:r>
              <a:rPr lang="en-US" sz="3600" b="1" dirty="0">
                <a:latin typeface="Chalkboard"/>
                <a:cs typeface="Chalkboard"/>
              </a:rPr>
              <a:t>∅</a:t>
            </a:r>
            <a:r>
              <a:rPr lang="en-US" sz="3600" dirty="0">
                <a:latin typeface="Chalkboard"/>
                <a:cs typeface="Chalkboard"/>
              </a:rPr>
              <a:t> ⊆ A for any set A      </a:t>
            </a:r>
          </a:p>
          <a:p>
            <a:pPr lvl="1"/>
            <a:r>
              <a:rPr lang="en-US" sz="3600" dirty="0">
                <a:solidFill>
                  <a:sysClr val="windowText" lastClr="000000"/>
                </a:solidFill>
                <a:latin typeface="Chalkboard"/>
                <a:cs typeface="Chalkboard"/>
              </a:rPr>
              <a:t>Why? For any element x, if x∈</a:t>
            </a:r>
            <a:r>
              <a:rPr lang="en-US" sz="3600" b="1" dirty="0">
                <a:solidFill>
                  <a:sysClr val="windowText" lastClr="000000"/>
                </a:solidFill>
                <a:latin typeface="Chalkboard"/>
                <a:cs typeface="Chalkboard"/>
              </a:rPr>
              <a:t>∅</a:t>
            </a:r>
            <a:r>
              <a:rPr lang="en-US" sz="3600" dirty="0">
                <a:solidFill>
                  <a:sysClr val="windowText" lastClr="000000"/>
                </a:solidFill>
                <a:latin typeface="Chalkboard"/>
                <a:cs typeface="Chalkboard"/>
              </a:rPr>
              <a:t>, then </a:t>
            </a:r>
            <a:r>
              <a:rPr lang="en-US" sz="3600" dirty="0" err="1">
                <a:solidFill>
                  <a:sysClr val="windowText" lastClr="000000"/>
                </a:solidFill>
                <a:latin typeface="Chalkboard"/>
                <a:cs typeface="Chalkboard"/>
              </a:rPr>
              <a:t>x∈A</a:t>
            </a:r>
            <a:r>
              <a:rPr lang="en-US" sz="3600" dirty="0">
                <a:solidFill>
                  <a:sysClr val="windowText" lastClr="000000"/>
                </a:solidFill>
                <a:latin typeface="Chalkboard"/>
                <a:cs typeface="Chalkboard"/>
              </a:rPr>
              <a:t>.</a:t>
            </a:r>
          </a:p>
          <a:p>
            <a:pPr lvl="1"/>
            <a:r>
              <a:rPr lang="en-US" sz="3600" dirty="0">
                <a:solidFill>
                  <a:sysClr val="windowText" lastClr="000000"/>
                </a:solidFill>
                <a:latin typeface="Chalkboard"/>
                <a:cs typeface="Chalkboard"/>
              </a:rPr>
              <a:t>    Since no element can be in the empty set, this is </a:t>
            </a:r>
            <a:r>
              <a:rPr lang="en-US" sz="3600" dirty="0">
                <a:solidFill>
                  <a:srgbClr val="00B050"/>
                </a:solidFill>
                <a:latin typeface="Chalkboard"/>
                <a:cs typeface="Chalkboard"/>
              </a:rPr>
              <a:t>vacuously true</a:t>
            </a:r>
          </a:p>
          <a:p>
            <a:endParaRPr lang="en-US" sz="3600" dirty="0">
              <a:latin typeface="Chalkboard"/>
              <a:cs typeface="Chalkboard"/>
            </a:endParaRPr>
          </a:p>
          <a:p>
            <a:r>
              <a:rPr lang="en-US" sz="3600" dirty="0">
                <a:latin typeface="Chalkboard"/>
                <a:cs typeface="Chalkboard"/>
              </a:rPr>
              <a:t>A ⊆ A for any set A</a:t>
            </a:r>
          </a:p>
          <a:p>
            <a:endParaRPr lang="en-US" sz="3600" dirty="0">
              <a:latin typeface="Chalkboard"/>
              <a:cs typeface="Chalkboard"/>
            </a:endParaRPr>
          </a:p>
          <a:p>
            <a:r>
              <a:rPr lang="en-US" sz="3600" dirty="0">
                <a:latin typeface="Chalkboard"/>
                <a:cs typeface="Chalkboard"/>
              </a:rPr>
              <a:t>For proper subset meaning A ⊆ B but A ≠ B, </a:t>
            </a:r>
          </a:p>
          <a:p>
            <a:pPr lvl="1"/>
            <a:r>
              <a:rPr lang="en-US" sz="3600" dirty="0">
                <a:solidFill>
                  <a:sysClr val="windowText" lastClr="000000"/>
                </a:solidFill>
                <a:latin typeface="Chalkboard"/>
                <a:cs typeface="Chalkboard"/>
              </a:rPr>
              <a:t>write A </a:t>
            </a:r>
            <a:r>
              <a:rPr lang="en-US" sz="3600" b="1" dirty="0">
                <a:solidFill>
                  <a:srgbClr val="0070C0"/>
                </a:solidFill>
                <a:latin typeface="Chalkboard"/>
                <a:cs typeface="Chalkboard"/>
              </a:rPr>
              <a:t>⊊</a:t>
            </a:r>
            <a:r>
              <a:rPr lang="en-US" sz="3600" dirty="0">
                <a:solidFill>
                  <a:sysClr val="windowText" lastClr="000000"/>
                </a:solidFill>
                <a:latin typeface="Chalkboard"/>
                <a:cs typeface="Chalkboard"/>
              </a:rPr>
              <a:t> B  </a:t>
            </a:r>
            <a:endParaRPr lang="en-US" sz="3600" dirty="0">
              <a:latin typeface="Chalkboard"/>
              <a:cs typeface="Chalkboard"/>
            </a:endParaRPr>
          </a:p>
        </p:txBody>
      </p:sp>
    </p:spTree>
    <p:extLst>
      <p:ext uri="{BB962C8B-B14F-4D97-AF65-F5344CB8AC3E}">
        <p14:creationId xmlns:p14="http://schemas.microsoft.com/office/powerpoint/2010/main" val="453786713"/>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Equal: =</a:t>
            </a:r>
            <a:endParaRPr dirty="0"/>
          </a:p>
        </p:txBody>
      </p:sp>
      <p:sp>
        <p:nvSpPr>
          <p:cNvPr id="163" name="Control flow…"/>
          <p:cNvSpPr txBox="1">
            <a:spLocks noGrp="1"/>
          </p:cNvSpPr>
          <p:nvPr>
            <p:ph type="body" sz="quarter" idx="1"/>
          </p:nvPr>
        </p:nvSpPr>
        <p:spPr>
          <a:xfrm>
            <a:off x="1270000" y="1777999"/>
            <a:ext cx="16907641" cy="1406635"/>
          </a:xfrm>
          <a:prstGeom prst="rect">
            <a:avLst/>
          </a:prstGeom>
        </p:spPr>
        <p:txBody>
          <a:bodyPr/>
          <a:lstStyle/>
          <a:p>
            <a:r>
              <a:rPr lang="en-US" dirty="0">
                <a:solidFill>
                  <a:srgbClr val="0070C0"/>
                </a:solidFill>
                <a:latin typeface="Chalkboard"/>
                <a:cs typeface="Chalkboard"/>
              </a:rPr>
              <a:t>Sets A and B are equal, A = B, if and only if A ⊆ B and B ⊆ A</a:t>
            </a:r>
          </a:p>
        </p:txBody>
      </p:sp>
      <p:sp>
        <p:nvSpPr>
          <p:cNvPr id="3" name="Rectangle 2">
            <a:extLst>
              <a:ext uri="{FF2B5EF4-FFF2-40B4-BE49-F238E27FC236}">
                <a16:creationId xmlns:a16="http://schemas.microsoft.com/office/drawing/2014/main" id="{A38DD5CB-42A3-4CCE-985E-041363E0AA06}"/>
              </a:ext>
            </a:extLst>
          </p:cNvPr>
          <p:cNvSpPr/>
          <p:nvPr/>
        </p:nvSpPr>
        <p:spPr>
          <a:xfrm>
            <a:off x="1686911" y="4100815"/>
            <a:ext cx="15339848" cy="7478970"/>
          </a:xfrm>
          <a:prstGeom prst="rect">
            <a:avLst/>
          </a:prstGeom>
        </p:spPr>
        <p:txBody>
          <a:bodyPr wrap="square">
            <a:spAutoFit/>
          </a:bodyPr>
          <a:lstStyle/>
          <a:p>
            <a:r>
              <a:rPr lang="en-US" sz="3600" dirty="0">
                <a:latin typeface="Chalkboard"/>
                <a:cs typeface="Chalkboard"/>
              </a:rPr>
              <a:t>If and only if is two statements:</a:t>
            </a:r>
          </a:p>
          <a:p>
            <a:pPr marL="742950" indent="-742950">
              <a:buAutoNum type="arabicParenR"/>
            </a:pPr>
            <a:r>
              <a:rPr lang="en-US" sz="3600" dirty="0">
                <a:latin typeface="Chalkboard"/>
                <a:cs typeface="Chalkboard"/>
              </a:rPr>
              <a:t>If A = B, then  A ⊆ B and B ⊆ A</a:t>
            </a:r>
          </a:p>
          <a:p>
            <a:endParaRPr lang="en-US" sz="3600" dirty="0">
              <a:latin typeface="Chalkboard"/>
              <a:cs typeface="Chalkboard"/>
            </a:endParaRPr>
          </a:p>
          <a:p>
            <a:r>
              <a:rPr lang="en-US" sz="3600" dirty="0">
                <a:latin typeface="Chalkboard"/>
                <a:cs typeface="Chalkboard"/>
              </a:rPr>
              <a:t>2) If A ⊆ B and B ⊆ A, then A = B.</a:t>
            </a:r>
          </a:p>
          <a:p>
            <a:endParaRPr lang="en-US" sz="3600" dirty="0">
              <a:latin typeface="Chalkboard"/>
              <a:cs typeface="Chalkboard"/>
            </a:endParaRPr>
          </a:p>
          <a:p>
            <a:r>
              <a:rPr lang="en-US" sz="3600" dirty="0">
                <a:latin typeface="Chalkboard"/>
                <a:cs typeface="Chalkboard"/>
              </a:rPr>
              <a:t>For proper subset meaning A ⊆ B but A ≠ B, </a:t>
            </a:r>
          </a:p>
          <a:p>
            <a:pPr lvl="1"/>
            <a:r>
              <a:rPr lang="en-US" sz="3600" dirty="0">
                <a:solidFill>
                  <a:sysClr val="windowText" lastClr="000000"/>
                </a:solidFill>
                <a:latin typeface="Chalkboard"/>
                <a:cs typeface="Chalkboard"/>
              </a:rPr>
              <a:t>write A </a:t>
            </a:r>
            <a:r>
              <a:rPr lang="en-US" sz="3600" b="1" dirty="0">
                <a:solidFill>
                  <a:srgbClr val="0070C0"/>
                </a:solidFill>
                <a:latin typeface="Chalkboard"/>
                <a:cs typeface="Chalkboard"/>
              </a:rPr>
              <a:t>⊊</a:t>
            </a:r>
            <a:r>
              <a:rPr lang="en-US" sz="3600" dirty="0">
                <a:solidFill>
                  <a:sysClr val="windowText" lastClr="000000"/>
                </a:solidFill>
                <a:latin typeface="Chalkboard"/>
                <a:cs typeface="Chalkboard"/>
              </a:rPr>
              <a:t> B  </a:t>
            </a:r>
            <a:endParaRPr lang="en-US" sz="3600" dirty="0">
              <a:latin typeface="Chalkboard"/>
              <a:cs typeface="Chalkboard"/>
            </a:endParaRPr>
          </a:p>
          <a:p>
            <a:endParaRPr lang="en-US" sz="3600" dirty="0">
              <a:latin typeface="Chalkboard"/>
              <a:cs typeface="Chalkboard"/>
            </a:endParaRPr>
          </a:p>
          <a:p>
            <a:r>
              <a:rPr lang="en-US" sz="3600" dirty="0">
                <a:latin typeface="Chalkboard"/>
                <a:cs typeface="Chalkboard"/>
              </a:rPr>
              <a:t>Examples:</a:t>
            </a:r>
          </a:p>
          <a:p>
            <a:endParaRPr lang="en-US" sz="3600" dirty="0">
              <a:latin typeface="Chalkboard"/>
              <a:cs typeface="Chalkboard"/>
            </a:endParaRPr>
          </a:p>
          <a:p>
            <a:r>
              <a:rPr lang="en-US" sz="3600" dirty="0">
                <a:latin typeface="Chalkboard"/>
                <a:cs typeface="Chalkboard"/>
              </a:rPr>
              <a:t>{1,2,3} </a:t>
            </a:r>
            <a:r>
              <a:rPr lang="en-US" sz="3600" dirty="0">
                <a:solidFill>
                  <a:srgbClr val="0070C0"/>
                </a:solidFill>
                <a:latin typeface="Chalkboard"/>
                <a:cs typeface="Chalkboard"/>
              </a:rPr>
              <a:t>⊊ </a:t>
            </a:r>
            <a:r>
              <a:rPr lang="en-US" sz="3600" dirty="0">
                <a:solidFill>
                  <a:srgbClr val="002060"/>
                </a:solidFill>
                <a:latin typeface="Chalkboard"/>
                <a:cs typeface="Chalkboard"/>
              </a:rPr>
              <a:t>{1, 2,3,4}</a:t>
            </a:r>
          </a:p>
          <a:p>
            <a:endParaRPr lang="en-US" sz="3600" dirty="0">
              <a:solidFill>
                <a:srgbClr val="002060"/>
              </a:solidFill>
              <a:latin typeface="Chalkboard"/>
              <a:cs typeface="Chalkboard"/>
            </a:endParaRPr>
          </a:p>
          <a:p>
            <a:r>
              <a:rPr lang="en-US" sz="3600" dirty="0">
                <a:latin typeface="Chalkboard"/>
                <a:cs typeface="Chalkboard"/>
              </a:rPr>
              <a:t>𝐍 </a:t>
            </a:r>
            <a:r>
              <a:rPr lang="en-US" sz="3600" dirty="0">
                <a:solidFill>
                  <a:srgbClr val="0070C0"/>
                </a:solidFill>
                <a:latin typeface="Chalkboard"/>
                <a:cs typeface="Chalkboard"/>
              </a:rPr>
              <a:t>⊊ </a:t>
            </a:r>
            <a:r>
              <a:rPr lang="en-US" sz="3600" dirty="0">
                <a:latin typeface="Helvetica" panose="020B0604020202020204" pitchFamily="34" charset="0"/>
                <a:cs typeface="Helvetica" panose="020B0604020202020204" pitchFamily="34" charset="0"/>
              </a:rPr>
              <a:t>𝒁</a:t>
            </a:r>
            <a:endParaRPr lang="en-US" sz="3600" dirty="0">
              <a:latin typeface="Chalkboard"/>
              <a:cs typeface="Chalkboard"/>
            </a:endParaRPr>
          </a:p>
          <a:p>
            <a:endParaRPr lang="en-US" dirty="0">
              <a:latin typeface="Chalkboard"/>
              <a:cs typeface="Chalkboard"/>
            </a:endParaRPr>
          </a:p>
        </p:txBody>
      </p:sp>
    </p:spTree>
    <p:extLst>
      <p:ext uri="{BB962C8B-B14F-4D97-AF65-F5344CB8AC3E}">
        <p14:creationId xmlns:p14="http://schemas.microsoft.com/office/powerpoint/2010/main" val="144195998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Powerset</a:t>
            </a:r>
            <a:endParaRPr dirty="0"/>
          </a:p>
        </p:txBody>
      </p:sp>
      <p:sp>
        <p:nvSpPr>
          <p:cNvPr id="163" name="Control flow…"/>
          <p:cNvSpPr txBox="1">
            <a:spLocks noGrp="1"/>
          </p:cNvSpPr>
          <p:nvPr>
            <p:ph type="body" sz="quarter" idx="1"/>
          </p:nvPr>
        </p:nvSpPr>
        <p:spPr>
          <a:xfrm>
            <a:off x="1270000" y="1777999"/>
            <a:ext cx="16907641" cy="1406635"/>
          </a:xfrm>
          <a:prstGeom prst="rect">
            <a:avLst/>
          </a:prstGeom>
        </p:spPr>
        <p:txBody>
          <a:bodyPr/>
          <a:lstStyle/>
          <a:p>
            <a:r>
              <a:rPr lang="en-US" dirty="0">
                <a:solidFill>
                  <a:srgbClr val="0070C0"/>
                </a:solidFill>
                <a:latin typeface="Chalkboard"/>
                <a:cs typeface="Chalkboard"/>
              </a:rPr>
              <a:t>The powerset of a set A, P(A), is the set of all subsets of A.</a:t>
            </a: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686911" y="4100815"/>
            <a:ext cx="15339848" cy="4708981"/>
          </a:xfrm>
          <a:prstGeom prst="rect">
            <a:avLst/>
          </a:prstGeom>
        </p:spPr>
        <p:txBody>
          <a:bodyPr wrap="square">
            <a:spAutoFit/>
          </a:bodyPr>
          <a:lstStyle/>
          <a:p>
            <a:r>
              <a:rPr lang="en-US" sz="3600" dirty="0">
                <a:latin typeface="Chalkboard"/>
                <a:cs typeface="Chalkboard"/>
              </a:rPr>
              <a:t>Examples:</a:t>
            </a:r>
          </a:p>
          <a:p>
            <a:endParaRPr lang="en-US" sz="3600" dirty="0">
              <a:latin typeface="Chalkboard"/>
              <a:cs typeface="Chalkboard"/>
            </a:endParaRPr>
          </a:p>
          <a:p>
            <a:r>
              <a:rPr lang="en-US" sz="3600" dirty="0">
                <a:latin typeface="Chalkboard"/>
                <a:cs typeface="Chalkboard"/>
              </a:rPr>
              <a:t>P</a:t>
            </a:r>
            <a:r>
              <a:rPr lang="en-US" sz="3600" dirty="0">
                <a:solidFill>
                  <a:srgbClr val="FF0000"/>
                </a:solidFill>
                <a:latin typeface="Chalkboard"/>
                <a:cs typeface="Chalkboard"/>
              </a:rPr>
              <a:t>(</a:t>
            </a:r>
            <a:r>
              <a:rPr lang="en-US" sz="3600" dirty="0">
                <a:latin typeface="Chalkboard"/>
                <a:cs typeface="Chalkboard"/>
              </a:rPr>
              <a:t>{1,2}</a:t>
            </a:r>
            <a:r>
              <a:rPr lang="en-US" sz="3600" dirty="0">
                <a:solidFill>
                  <a:srgbClr val="FF0000"/>
                </a:solidFill>
                <a:latin typeface="Chalkboard"/>
                <a:cs typeface="Chalkboard"/>
              </a:rPr>
              <a:t>)</a:t>
            </a:r>
            <a:r>
              <a:rPr lang="en-US" sz="3600" dirty="0">
                <a:latin typeface="Chalkboard"/>
                <a:cs typeface="Chalkboard"/>
              </a:rPr>
              <a:t> = the set of all subsets of {1,2} </a:t>
            </a:r>
          </a:p>
          <a:p>
            <a:pPr lvl="1"/>
            <a:r>
              <a:rPr lang="en-US" sz="3600" dirty="0">
                <a:latin typeface="Chalkboard"/>
                <a:cs typeface="Chalkboard"/>
              </a:rPr>
              <a:t>= {∅, {1}, {2}, {1,2}}</a:t>
            </a:r>
          </a:p>
          <a:p>
            <a:pPr lvl="1"/>
            <a:endParaRPr lang="en-US" sz="3600" dirty="0">
              <a:latin typeface="Chalkboard"/>
              <a:cs typeface="Chalkboard"/>
            </a:endParaRPr>
          </a:p>
          <a:p>
            <a:r>
              <a:rPr lang="en-US" sz="3600" dirty="0">
                <a:latin typeface="Chalkboard"/>
                <a:cs typeface="Chalkboard"/>
              </a:rPr>
              <a:t>P(𝒁) = the set of all sets of integers (“the power set of the integers”) </a:t>
            </a:r>
          </a:p>
          <a:p>
            <a:r>
              <a:rPr lang="en-US" sz="3600" dirty="0">
                <a:latin typeface="Chalkboard"/>
                <a:cs typeface="Chalkboard"/>
              </a:rPr>
              <a:t>N ∈ P(Z)</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extLst>
              <p:ext uri="{D42A27DB-BD31-4B8C-83A1-F6EECF244321}">
                <p14:modId xmlns:p14="http://schemas.microsoft.com/office/powerpoint/2010/main" val="3261247018"/>
              </p:ext>
            </p:extLst>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4651"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4927600" y="26670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7528020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Powerset</a:t>
            </a:r>
            <a:endParaRPr dirty="0"/>
          </a:p>
        </p:txBody>
      </p:sp>
      <p:sp>
        <p:nvSpPr>
          <p:cNvPr id="163" name="Control flow…"/>
          <p:cNvSpPr txBox="1">
            <a:spLocks noGrp="1"/>
          </p:cNvSpPr>
          <p:nvPr>
            <p:ph type="body" sz="quarter" idx="1"/>
          </p:nvPr>
        </p:nvSpPr>
        <p:spPr>
          <a:xfrm>
            <a:off x="1270000" y="1777999"/>
            <a:ext cx="16907641" cy="1406635"/>
          </a:xfrm>
          <a:prstGeom prst="rect">
            <a:avLst/>
          </a:prstGeom>
        </p:spPr>
        <p:txBody>
          <a:bodyPr/>
          <a:lstStyle/>
          <a:p>
            <a:r>
              <a:rPr lang="en-US" dirty="0">
                <a:solidFill>
                  <a:srgbClr val="0070C0"/>
                </a:solidFill>
                <a:latin typeface="Chalkboard"/>
                <a:cs typeface="Chalkboard"/>
              </a:rPr>
              <a:t>The powerset of a set A, P(A), is the set of all subsets of A.</a:t>
            </a: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765739" y="4073635"/>
            <a:ext cx="15339848" cy="9140964"/>
          </a:xfrm>
          <a:prstGeom prst="rect">
            <a:avLst/>
          </a:prstGeom>
        </p:spPr>
        <p:txBody>
          <a:bodyPr wrap="square">
            <a:spAutoFit/>
          </a:bodyPr>
          <a:lstStyle/>
          <a:p>
            <a:r>
              <a:rPr lang="en-US" sz="3600" dirty="0">
                <a:latin typeface="Chalkboard"/>
                <a:cs typeface="Chalkboard"/>
              </a:rPr>
              <a:t>How do we build the powerset of a set A? </a:t>
            </a:r>
          </a:p>
          <a:p>
            <a:endParaRPr lang="en-US" sz="3600" dirty="0">
              <a:latin typeface="Chalkboard"/>
              <a:cs typeface="Chalkboard"/>
            </a:endParaRPr>
          </a:p>
          <a:p>
            <a:r>
              <a:rPr lang="en-US" sz="3600" dirty="0">
                <a:latin typeface="Chalkboard"/>
                <a:cs typeface="Chalkboard"/>
              </a:rPr>
              <a:t>For each element in A for each subset in the powerset,  let’s consider if we will include the element in the subset or not.</a:t>
            </a:r>
          </a:p>
          <a:p>
            <a:endParaRPr lang="en-US" sz="3600" dirty="0">
              <a:latin typeface="Chalkboard"/>
              <a:cs typeface="Chalkboard"/>
            </a:endParaRPr>
          </a:p>
          <a:p>
            <a:r>
              <a:rPr lang="en-US" sz="3600" dirty="0">
                <a:latin typeface="Chalkboard"/>
                <a:cs typeface="Chalkboard"/>
              </a:rPr>
              <a:t>We must get all combinations of including and excluding all elements. </a:t>
            </a:r>
          </a:p>
          <a:p>
            <a:endParaRPr lang="en-US" sz="3600" dirty="0">
              <a:latin typeface="Chalkboard"/>
              <a:cs typeface="Chalkboard"/>
            </a:endParaRPr>
          </a:p>
          <a:p>
            <a:r>
              <a:rPr lang="en-US" sz="3600" dirty="0">
                <a:latin typeface="Chalkboard"/>
                <a:cs typeface="Chalkboard"/>
              </a:rPr>
              <a:t>An easier way: First generate all subsets of A of size 0, then size 1, then size 2, and so forth until |A|</a:t>
            </a:r>
          </a:p>
          <a:p>
            <a:endParaRPr lang="en-US" sz="3600" dirty="0">
              <a:latin typeface="Chalkboard"/>
              <a:cs typeface="Chalkboard"/>
            </a:endParaRPr>
          </a:p>
          <a:p>
            <a:r>
              <a:rPr lang="en-US" sz="3600" dirty="0">
                <a:latin typeface="Chalkboard"/>
                <a:cs typeface="Chalkboard"/>
              </a:rPr>
              <a:t>Let’s give it a try with the set A = { a, b , c}:</a:t>
            </a:r>
          </a:p>
          <a:p>
            <a:endParaRPr lang="en-US" sz="3600" dirty="0">
              <a:latin typeface="Chalkboard"/>
              <a:cs typeface="Chalkboard"/>
            </a:endParaRPr>
          </a:p>
          <a:p>
            <a:r>
              <a:rPr lang="en-US" sz="3600" dirty="0">
                <a:latin typeface="Chalkboard"/>
                <a:cs typeface="Chalkboard"/>
              </a:rPr>
              <a:t>P(A) = {∅</a:t>
            </a:r>
          </a:p>
          <a:p>
            <a:endParaRPr lang="en-US" sz="3600" dirty="0">
              <a:latin typeface="Chalkboard"/>
              <a:cs typeface="Chalkboard"/>
            </a:endParaRPr>
          </a:p>
          <a:p>
            <a:endParaRPr lang="en-US" sz="3600" dirty="0">
              <a:latin typeface="Chalkboard"/>
              <a:cs typeface="Chalkboard"/>
            </a:endParaRP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5745"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D3A0B458-4648-463A-8EA3-8AD2EB2AB7C2}"/>
              </a:ext>
            </a:extLst>
          </p:cNvPr>
          <p:cNvSpPr/>
          <p:nvPr/>
        </p:nvSpPr>
        <p:spPr>
          <a:xfrm>
            <a:off x="4467745" y="10634676"/>
            <a:ext cx="3040885" cy="646331"/>
          </a:xfrm>
          <a:prstGeom prst="rect">
            <a:avLst/>
          </a:prstGeom>
        </p:spPr>
        <p:txBody>
          <a:bodyPr wrap="square">
            <a:spAutoFit/>
          </a:bodyPr>
          <a:lstStyle/>
          <a:p>
            <a:r>
              <a:rPr lang="en-US" sz="3600" dirty="0">
                <a:latin typeface="Chalkboard"/>
                <a:cs typeface="Chalkboard"/>
              </a:rPr>
              <a:t>,{a}, {b}, {c</a:t>
            </a:r>
            <a:r>
              <a:rPr lang="en-US" sz="3600" dirty="0" smtClean="0">
                <a:latin typeface="Chalkboard"/>
                <a:cs typeface="Chalkboard"/>
              </a:rPr>
              <a:t>}  , </a:t>
            </a:r>
            <a:endParaRPr lang="en-US" sz="3600" dirty="0"/>
          </a:p>
        </p:txBody>
      </p:sp>
      <p:sp>
        <p:nvSpPr>
          <p:cNvPr id="5" name="Rectangle 4">
            <a:extLst>
              <a:ext uri="{FF2B5EF4-FFF2-40B4-BE49-F238E27FC236}">
                <a16:creationId xmlns:a16="http://schemas.microsoft.com/office/drawing/2014/main" id="{2873A514-8C05-4F52-A56E-D4FAE51EC2F5}"/>
              </a:ext>
            </a:extLst>
          </p:cNvPr>
          <p:cNvSpPr/>
          <p:nvPr/>
        </p:nvSpPr>
        <p:spPr>
          <a:xfrm>
            <a:off x="7353014" y="10588974"/>
            <a:ext cx="3952631" cy="646331"/>
          </a:xfrm>
          <a:prstGeom prst="rect">
            <a:avLst/>
          </a:prstGeom>
        </p:spPr>
        <p:txBody>
          <a:bodyPr wrap="square">
            <a:spAutoFit/>
          </a:bodyPr>
          <a:lstStyle/>
          <a:p>
            <a:r>
              <a:rPr lang="en-US" sz="3600" dirty="0">
                <a:latin typeface="Chalkboard"/>
                <a:cs typeface="Chalkboard"/>
              </a:rPr>
              <a:t>{</a:t>
            </a:r>
            <a:r>
              <a:rPr lang="en-US" sz="3600" dirty="0" err="1">
                <a:latin typeface="Chalkboard"/>
                <a:cs typeface="Chalkboard"/>
              </a:rPr>
              <a:t>a,b</a:t>
            </a:r>
            <a:r>
              <a:rPr lang="en-US" sz="3600" dirty="0">
                <a:latin typeface="Chalkboard"/>
                <a:cs typeface="Chalkboard"/>
              </a:rPr>
              <a:t>}, {</a:t>
            </a:r>
            <a:r>
              <a:rPr lang="en-US" sz="3600" dirty="0" err="1">
                <a:latin typeface="Chalkboard"/>
                <a:cs typeface="Chalkboard"/>
              </a:rPr>
              <a:t>b,c</a:t>
            </a:r>
            <a:r>
              <a:rPr lang="en-US" sz="3600" dirty="0">
                <a:latin typeface="Chalkboard"/>
                <a:cs typeface="Chalkboard"/>
              </a:rPr>
              <a:t>}, {</a:t>
            </a:r>
            <a:r>
              <a:rPr lang="en-US" sz="3600" dirty="0" err="1">
                <a:latin typeface="Chalkboard"/>
                <a:cs typeface="Chalkboard"/>
              </a:rPr>
              <a:t>a,c</a:t>
            </a:r>
            <a:r>
              <a:rPr lang="en-US" sz="3600" dirty="0">
                <a:latin typeface="Chalkboard"/>
                <a:cs typeface="Chalkboard"/>
              </a:rPr>
              <a:t>}, </a:t>
            </a:r>
          </a:p>
        </p:txBody>
      </p:sp>
      <p:sp>
        <p:nvSpPr>
          <p:cNvPr id="6" name="Rectangle 5">
            <a:extLst>
              <a:ext uri="{FF2B5EF4-FFF2-40B4-BE49-F238E27FC236}">
                <a16:creationId xmlns:a16="http://schemas.microsoft.com/office/drawing/2014/main" id="{09DDD46A-AF64-4D4D-83E9-DEDEEA9604BB}"/>
              </a:ext>
            </a:extLst>
          </p:cNvPr>
          <p:cNvSpPr/>
          <p:nvPr/>
        </p:nvSpPr>
        <p:spPr>
          <a:xfrm>
            <a:off x="11417179" y="10588974"/>
            <a:ext cx="2032929" cy="646331"/>
          </a:xfrm>
          <a:prstGeom prst="rect">
            <a:avLst/>
          </a:prstGeom>
        </p:spPr>
        <p:txBody>
          <a:bodyPr wrap="none">
            <a:spAutoFit/>
          </a:bodyPr>
          <a:lstStyle/>
          <a:p>
            <a:r>
              <a:rPr lang="en-US" sz="3600" dirty="0">
                <a:latin typeface="Chalkboard"/>
                <a:cs typeface="Chalkboard"/>
              </a:rPr>
              <a:t>{ a, b , c}} </a:t>
            </a:r>
          </a:p>
        </p:txBody>
      </p:sp>
      <p:sp>
        <p:nvSpPr>
          <p:cNvPr id="10" name="Rectangle 9">
            <a:extLst>
              <a:ext uri="{FF2B5EF4-FFF2-40B4-BE49-F238E27FC236}">
                <a16:creationId xmlns:a16="http://schemas.microsoft.com/office/drawing/2014/main" id="{EC76D3B5-A0C1-4221-887E-7185C4F6C102}"/>
              </a:ext>
            </a:extLst>
          </p:cNvPr>
          <p:cNvSpPr/>
          <p:nvPr/>
        </p:nvSpPr>
        <p:spPr>
          <a:xfrm>
            <a:off x="1765739" y="11896631"/>
            <a:ext cx="6665607" cy="646331"/>
          </a:xfrm>
          <a:prstGeom prst="rect">
            <a:avLst/>
          </a:prstGeom>
        </p:spPr>
        <p:txBody>
          <a:bodyPr wrap="none">
            <a:spAutoFit/>
          </a:bodyPr>
          <a:lstStyle/>
          <a:p>
            <a:r>
              <a:rPr lang="en-US" sz="3600" dirty="0">
                <a:latin typeface="Chalkboard"/>
                <a:cs typeface="Chalkboard"/>
              </a:rPr>
              <a:t>Intuition: What is the size of P(A)? </a:t>
            </a:r>
          </a:p>
        </p:txBody>
      </p:sp>
      <p:graphicFrame>
        <p:nvGraphicFramePr>
          <p:cNvPr id="7" name="Object 6">
            <a:extLst>
              <a:ext uri="{FF2B5EF4-FFF2-40B4-BE49-F238E27FC236}">
                <a16:creationId xmlns:a16="http://schemas.microsoft.com/office/drawing/2014/main" id="{167082BD-D495-4C56-A729-D10E84DB8EC1}"/>
              </a:ext>
            </a:extLst>
          </p:cNvPr>
          <p:cNvGraphicFramePr>
            <a:graphicFrameLocks noChangeAspect="1"/>
          </p:cNvGraphicFramePr>
          <p:nvPr>
            <p:extLst>
              <p:ext uri="{D42A27DB-BD31-4B8C-83A1-F6EECF244321}">
                <p14:modId xmlns:p14="http://schemas.microsoft.com/office/powerpoint/2010/main" val="2062623663"/>
              </p:ext>
            </p:extLst>
          </p:nvPr>
        </p:nvGraphicFramePr>
        <p:xfrm>
          <a:off x="8840349" y="11537434"/>
          <a:ext cx="1476076" cy="1364725"/>
        </p:xfrm>
        <a:graphic>
          <a:graphicData uri="http://schemas.openxmlformats.org/presentationml/2006/ole">
            <mc:AlternateContent xmlns:mc="http://schemas.openxmlformats.org/markup-compatibility/2006">
              <mc:Choice xmlns:v="urn:schemas-microsoft-com:vml" Requires="v">
                <p:oleObj spid="_x0000_s25746" name="Equation" r:id="rId6" imgW="215640" imgH="190440" progId="Equation.DSMT4">
                  <p:embed/>
                </p:oleObj>
              </mc:Choice>
              <mc:Fallback>
                <p:oleObj name="Equation" r:id="rId6" imgW="215640" imgH="190440" progId="Equation.DSMT4">
                  <p:embed/>
                  <p:pic>
                    <p:nvPicPr>
                      <p:cNvPr id="0" name=""/>
                      <p:cNvPicPr/>
                      <p:nvPr/>
                    </p:nvPicPr>
                    <p:blipFill>
                      <a:blip r:embed="rId7"/>
                      <a:stretch>
                        <a:fillRect/>
                      </a:stretch>
                    </p:blipFill>
                    <p:spPr>
                      <a:xfrm>
                        <a:off x="8840349" y="11537434"/>
                        <a:ext cx="1476076" cy="1364725"/>
                      </a:xfrm>
                      <a:prstGeom prst="rect">
                        <a:avLst/>
                      </a:prstGeom>
                    </p:spPr>
                  </p:pic>
                </p:oleObj>
              </mc:Fallback>
            </mc:AlternateContent>
          </a:graphicData>
        </a:graphic>
      </p:graphicFrame>
    </p:spTree>
    <p:extLst>
      <p:ext uri="{BB962C8B-B14F-4D97-AF65-F5344CB8AC3E}">
        <p14:creationId xmlns:p14="http://schemas.microsoft.com/office/powerpoint/2010/main" val="2209105194"/>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Lst>
  </p:timing>
</p:sld>
</file>

<file path=ppt/theme/theme1.xml><?xml version="1.0" encoding="utf-8"?>
<a:theme xmlns:a="http://schemas.openxmlformats.org/drawingml/2006/main" name="White">
  <a:themeElements>
    <a:clrScheme name="White">
      <a:dk1>
        <a:srgbClr val="000000"/>
      </a:dk1>
      <a:lt1>
        <a:srgbClr val="005493">
          <a:alpha val="5000"/>
        </a:srgbClr>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7848</TotalTime>
  <Words>2911</Words>
  <Application>Microsoft Office PowerPoint</Application>
  <PresentationFormat>Custom</PresentationFormat>
  <Paragraphs>520</Paragraphs>
  <Slides>38</Slides>
  <Notes>32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6" baseType="lpstr">
      <vt:lpstr>ＭＳ Ｐゴシック</vt:lpstr>
      <vt:lpstr>-apple-system</vt:lpstr>
      <vt:lpstr>Arial</vt:lpstr>
      <vt:lpstr>Calibri</vt:lpstr>
      <vt:lpstr>Chalkboard</vt:lpstr>
      <vt:lpstr>cmr10</vt:lpstr>
      <vt:lpstr>Comic Sans MS</vt:lpstr>
      <vt:lpstr>Courier New</vt:lpstr>
      <vt:lpstr>Critters1DC SemiBold</vt:lpstr>
      <vt:lpstr>Futura</vt:lpstr>
      <vt:lpstr>Futura Bold</vt:lpstr>
      <vt:lpstr>Gill Sans</vt:lpstr>
      <vt:lpstr>Helvetica</vt:lpstr>
      <vt:lpstr>Lucida Grande</vt:lpstr>
      <vt:lpstr>Lucida Sans</vt:lpstr>
      <vt:lpstr>Wingdings</vt:lpstr>
      <vt:lpstr>White</vt:lpstr>
      <vt:lpstr>Equation</vt:lpstr>
      <vt:lpstr>Sets and Functions CSCI 170 Fall 2021 Lecture 2 Sandra Batista </vt:lpstr>
      <vt:lpstr>Sets and Functions</vt:lpstr>
      <vt:lpstr>Sets</vt:lpstr>
      <vt:lpstr>Set Membership, ∈ </vt:lpstr>
      <vt:lpstr>Cardinality: size of set</vt:lpstr>
      <vt:lpstr>Subset: ⊆</vt:lpstr>
      <vt:lpstr>Equal: =</vt:lpstr>
      <vt:lpstr>Powerset</vt:lpstr>
      <vt:lpstr>Powerset</vt:lpstr>
      <vt:lpstr>Powerset Practice Problem</vt:lpstr>
      <vt:lpstr>Set Builder</vt:lpstr>
      <vt:lpstr>Sets and Functions</vt:lpstr>
      <vt:lpstr>Set Union</vt:lpstr>
      <vt:lpstr>Set Intersection</vt:lpstr>
      <vt:lpstr>Set Complement</vt:lpstr>
      <vt:lpstr>Set Difference</vt:lpstr>
      <vt:lpstr>Set Laws</vt:lpstr>
      <vt:lpstr>Set Difference Practice Problem</vt:lpstr>
      <vt:lpstr>Set Equality Practice Problem</vt:lpstr>
      <vt:lpstr>Venn Diagram Practice Problem</vt:lpstr>
      <vt:lpstr>Disjoint Sets</vt:lpstr>
      <vt:lpstr>Partition</vt:lpstr>
      <vt:lpstr>Sets and Functions</vt:lpstr>
      <vt:lpstr>Sequences</vt:lpstr>
      <vt:lpstr>Cartesian Product</vt:lpstr>
      <vt:lpstr>Binary Relations</vt:lpstr>
      <vt:lpstr>Sets and Functions</vt:lpstr>
      <vt:lpstr>Functions</vt:lpstr>
      <vt:lpstr>Sets and Functions</vt:lpstr>
      <vt:lpstr>Pigeonhole Principle</vt:lpstr>
      <vt:lpstr>Pigeonhole Principle Application Example</vt:lpstr>
      <vt:lpstr>Pigeonhole Principle Application Example</vt:lpstr>
      <vt:lpstr>Pigeonhole Principle Practice Problem 1</vt:lpstr>
      <vt:lpstr>Pigeonhole Principle Practice Problem 2</vt:lpstr>
      <vt:lpstr>Pigeonhole Principle Practice Problem 3</vt:lpstr>
      <vt:lpstr>Extended Pigeonhole Principle</vt:lpstr>
      <vt:lpstr>Pigeonhole Principle Practice Problem 4</vt:lpstr>
      <vt:lpstr>Extended Pigeonhole Principle Practice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 and Functions</dc:title>
  <dc:creator>Sandra Batista</dc:creator>
  <cp:lastModifiedBy>SandraBatista</cp:lastModifiedBy>
  <cp:revision>290</cp:revision>
  <dcterms:modified xsi:type="dcterms:W3CDTF">2021-01-22T22:15:46Z</dcterms:modified>
</cp:coreProperties>
</file>