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6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37A9-E640-4298-A6D9-561DDC18CE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F20D-1124-4D4E-AA22-6F15EF2058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70000" y="1270000"/>
            <a:ext cx="2540000" cy="23083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4800" smtClean="0"/>
              <a:t>UPS - Simulación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36779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70000" y="1270000"/>
            <a:ext cx="2540000" cy="30469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4800" smtClean="0"/>
              <a:t>PowerPont con Automagica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494217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</cp:revision>
  <dcterms:created xsi:type="dcterms:W3CDTF">2020-07-27T04:06:24Z</dcterms:created>
  <dcterms:modified xsi:type="dcterms:W3CDTF">2020-07-27T04:06:24Z</dcterms:modified>
</cp:coreProperties>
</file>