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6f1976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6f1976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6f1976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6f1976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6f1976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6f1976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6f19769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6f1976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6f19769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6f19769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76f19769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76f19769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6f19769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6f19769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Interface Development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Brief subject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language issue I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ID </a:t>
            </a:r>
            <a:r>
              <a:rPr lang="es" sz="2400"/>
              <a:t>has 6 hours a week when taught in spanish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We will have two extra hours per week due to english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The main goal is the use of english </a:t>
            </a:r>
            <a:r>
              <a:rPr lang="es" sz="2400" u="sng"/>
              <a:t>as much as we can</a:t>
            </a:r>
            <a:endParaRPr sz="2400" u="sng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There is no predefined english level: communication first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Use english at your level, but use it!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The language issue II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Who are we when talking about the level of English?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C2, C1, B2, B1, A2, A1, No certified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This is not an english class but a computing science one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Same official marks for language and contents, although internal assessment will be done and taken in account</a:t>
            </a:r>
            <a:endParaRPr sz="2400" strike="sngStrike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The more you use english the more score you get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Progression will be taken in account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language issue III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Assessment criteria: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Talk in english with me and with your classmates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Write assignments in english (code documentation...)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Use IDE in english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Learn english 360º (me, classmates, documentation…)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I will learn english from you and because of you as well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I'm just an technical teacher with some extra formation, not an english language teacher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Don’t stress, we can switch to spanish </a:t>
            </a:r>
            <a:r>
              <a:rPr lang="es" sz="2400" u="sng"/>
              <a:t>when needed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subject itself I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Contents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User Interface Composition: programmatically or by definition files (XML)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Creation of visual components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Usability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Reporting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Application Documentation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Application Distribution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Testing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subject itself II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Contents in time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s" sz="2400"/>
              <a:t>Stage 1: 100% Python and IDE training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s" sz="2400"/>
              <a:t>Stage 2: 50% </a:t>
            </a:r>
            <a:r>
              <a:rPr lang="es" sz="2400"/>
              <a:t>User Interface Composition, 25% Usability theory, 25% Application Documentation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s" sz="2400"/>
              <a:t>Stage 3: 25 % User Interface Composition, 25% Application Distribution, 25% Testing, 25% Reporting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We will have managing</a:t>
            </a:r>
            <a:r>
              <a:rPr lang="es" sz="2400"/>
              <a:t> more than one lesson and resources simultaneously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subject itself III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Class Materials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No official book, there are a lot CC licensed online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I will establish (and give you) what are the “official ones” in every stage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Practices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Many, but not evaluated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C</a:t>
            </a:r>
            <a:r>
              <a:rPr lang="es" sz="2400"/>
              <a:t>ollaboratively r</a:t>
            </a:r>
            <a:r>
              <a:rPr lang="es" sz="2400"/>
              <a:t>esolved on the go (speak!)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There will be an official correction or resolution from me for the most significant ones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subject itself IV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Evaluation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Exams with or without computer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Paper or file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O</a:t>
            </a:r>
            <a:r>
              <a:rPr lang="es" sz="2400"/>
              <a:t>ngoing assessment (older scores count less)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More than one exam per evaluation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We have only two evaluations!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20th February classes end</a:t>
            </a:r>
            <a:endParaRPr sz="24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