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8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94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903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8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1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7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6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Power BI</a:t>
            </a:r>
          </a:p>
          <a:p>
            <a:r>
              <a:rPr dirty="0"/>
              <a:t>By </a:t>
            </a:r>
            <a:r>
              <a:rPr lang="en-US" dirty="0"/>
              <a:t>UWIMBABAZI Sandrine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the Titanic dataset to uncover patterns related to passenger survival.</a:t>
            </a:r>
          </a:p>
          <a:p>
            <a:r>
              <a:t>The data was cleaned and enhanced using Python, then visualized using Power BI Desktop.</a:t>
            </a:r>
          </a:p>
          <a:p>
            <a:r>
              <a:t>Key variables include gender, passenger class, age, and fare.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Dataset: Titanic dataset from Kaggle</a:t>
            </a:r>
          </a:p>
          <a:p>
            <a:r>
              <a:t>- Tools: Python (pandas, matplotlib), Power BI</a:t>
            </a:r>
          </a:p>
          <a:p>
            <a:r>
              <a:t>- Data Cleaning: Handled missing values, dropped irrelevant columns</a:t>
            </a:r>
          </a:p>
          <a:p>
            <a:r>
              <a:t>- Feature Engineering: Created new features like AgeGroup, Title, FareGroup</a:t>
            </a:r>
          </a:p>
          <a:p>
            <a:r>
              <a:t>- Exported cleaned dataset to CSV for Power BI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Analysis in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chart: Survival by Gender</a:t>
            </a:r>
          </a:p>
          <a:p>
            <a:r>
              <a:t>- Column chart: Survival by Age Group</a:t>
            </a:r>
          </a:p>
          <a:p>
            <a:r>
              <a:t>- Pie chart: Survival by Fare Group</a:t>
            </a:r>
          </a:p>
          <a:p>
            <a:r>
              <a:t>- Slicers: Gender, Pclass, AgeGroup</a:t>
            </a:r>
          </a:p>
          <a:p>
            <a:r>
              <a:t>- Interactive dashboard created using Power BI Desktop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Female passengers had significantly higher survival rates</a:t>
            </a:r>
          </a:p>
          <a:p>
            <a:r>
              <a:t>- 1st class passengers were more likely to survive than those in 3rd class</a:t>
            </a:r>
          </a:p>
          <a:p>
            <a:r>
              <a:t>- Children and young adults had higher survival rates</a:t>
            </a:r>
          </a:p>
          <a:p>
            <a:r>
              <a:t>- Higher fare paid often correlated with higher chance of survival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revealed strong patterns in Titanic survival data.</a:t>
            </a:r>
          </a:p>
          <a:p>
            <a:r>
              <a:t>Survival was strongly influenced by gender, class, and age.</a:t>
            </a:r>
          </a:p>
          <a:p>
            <a:r>
              <a:t>The dashboard allows interactive exploration of these patterns for better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Emergency planning should avoid biased rescue strategies</a:t>
            </a:r>
          </a:p>
          <a:p>
            <a:r>
              <a:t>- Consider inclusive safety measures for all passenger groups</a:t>
            </a:r>
          </a:p>
          <a:p>
            <a:r>
              <a:t>- Use historical patterns to guide future risk management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260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Titanic Data Analysis Project</vt:lpstr>
      <vt:lpstr>Introduction</vt:lpstr>
      <vt:lpstr>Methodology</vt:lpstr>
      <vt:lpstr>Visual Analysis in Power BI</vt:lpstr>
      <vt:lpstr>Key Findings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Sandra</dc:creator>
  <cp:keywords/>
  <dc:description>generated using python-pptx</dc:description>
  <cp:lastModifiedBy>UWIMBABAZI Sandrine</cp:lastModifiedBy>
  <cp:revision>3</cp:revision>
  <dcterms:created xsi:type="dcterms:W3CDTF">2013-01-27T09:14:16Z</dcterms:created>
  <dcterms:modified xsi:type="dcterms:W3CDTF">2025-07-25T15:39:54Z</dcterms:modified>
  <cp:category/>
</cp:coreProperties>
</file>