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B8AC-F25D-47FC-AA7A-872A663C90A0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6D5E-2303-4FE5-BC68-03019536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B8AC-F25D-47FC-AA7A-872A663C90A0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6D5E-2303-4FE5-BC68-03019536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5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B8AC-F25D-47FC-AA7A-872A663C90A0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6D5E-2303-4FE5-BC68-03019536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3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B8AC-F25D-47FC-AA7A-872A663C90A0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6D5E-2303-4FE5-BC68-03019536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0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B8AC-F25D-47FC-AA7A-872A663C90A0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6D5E-2303-4FE5-BC68-03019536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8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B8AC-F25D-47FC-AA7A-872A663C90A0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6D5E-2303-4FE5-BC68-03019536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B8AC-F25D-47FC-AA7A-872A663C90A0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6D5E-2303-4FE5-BC68-03019536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4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B8AC-F25D-47FC-AA7A-872A663C90A0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6D5E-2303-4FE5-BC68-03019536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8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B8AC-F25D-47FC-AA7A-872A663C90A0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6D5E-2303-4FE5-BC68-03019536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2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B8AC-F25D-47FC-AA7A-872A663C90A0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6D5E-2303-4FE5-BC68-03019536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8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B8AC-F25D-47FC-AA7A-872A663C90A0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6D5E-2303-4FE5-BC68-03019536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BB8AC-F25D-47FC-AA7A-872A663C90A0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B6D5E-2303-4FE5-BC68-03019536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8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6206" y="574766"/>
            <a:ext cx="10920548" cy="992777"/>
          </a:xfrm>
        </p:spPr>
        <p:txBody>
          <a:bodyPr/>
          <a:lstStyle/>
          <a:p>
            <a:pPr algn="l"/>
            <a:r>
              <a:rPr lang="en-US" dirty="0" smtClean="0"/>
              <a:t>Prototype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0709" y="1567543"/>
            <a:ext cx="10607040" cy="4813666"/>
          </a:xfrm>
        </p:spPr>
        <p:txBody>
          <a:bodyPr/>
          <a:lstStyle/>
          <a:p>
            <a:pPr algn="l"/>
            <a:r>
              <a:rPr lang="en-US" dirty="0" smtClean="0"/>
              <a:t>We learning about </a:t>
            </a:r>
            <a:r>
              <a:rPr lang="en-US" sz="3200" b="1" dirty="0" err="1" smtClean="0"/>
              <a:t>axure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rp</a:t>
            </a:r>
            <a:r>
              <a:rPr lang="en-US" sz="3200" b="1" dirty="0" smtClean="0"/>
              <a:t> </a:t>
            </a:r>
            <a:r>
              <a:rPr lang="en-US" dirty="0" smtClean="0"/>
              <a:t>program and use it to develop our prototype.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889" y="2207623"/>
            <a:ext cx="2829320" cy="465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9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29" y="787244"/>
            <a:ext cx="2924493" cy="55482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931" y="787244"/>
            <a:ext cx="2886892" cy="554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1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" y="586537"/>
            <a:ext cx="3021369" cy="55268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77" y="586537"/>
            <a:ext cx="3040832" cy="552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2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43" y="796833"/>
            <a:ext cx="3176101" cy="549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9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Prototype Design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Design</dc:title>
  <dc:creator>Owner's</dc:creator>
  <cp:lastModifiedBy>Owner's</cp:lastModifiedBy>
  <cp:revision>2</cp:revision>
  <dcterms:created xsi:type="dcterms:W3CDTF">2018-01-14T10:00:40Z</dcterms:created>
  <dcterms:modified xsi:type="dcterms:W3CDTF">2018-01-14T10:02:51Z</dcterms:modified>
</cp:coreProperties>
</file>