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5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0ABD-B134-48BE-A378-B095EE881B4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3AA3-26ED-426F-AB1E-39FD5054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Nutrition Mobile Application</a:t>
            </a:r>
            <a:b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411</a:t>
            </a:r>
            <a:b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970" y="1739955"/>
            <a:ext cx="4197531" cy="1691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Our </a:t>
            </a:r>
            <a:r>
              <a:rPr lang="en-US" sz="1200" dirty="0">
                <a:solidFill>
                  <a:schemeClr val="tx1"/>
                </a:solidFill>
              </a:rPr>
              <a:t>application works online and offline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It can make weekly calorie analysis based on the specific algorithms which developed based on the user current weight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application contain a calorie counting, calculating IBW, find BMI.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application help the user lose, gain or maintain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Notifications (meals, water).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2070" y="3814354"/>
            <a:ext cx="4444298" cy="29226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We start reading about nutrition terminologies, health techniques which we </a:t>
            </a:r>
            <a:r>
              <a:rPr lang="en-US" sz="1200" dirty="0">
                <a:solidFill>
                  <a:schemeClr val="tx1"/>
                </a:solidFill>
              </a:rPr>
              <a:t>w</a:t>
            </a:r>
            <a:r>
              <a:rPr lang="en-US" sz="1200" dirty="0" smtClean="0">
                <a:solidFill>
                  <a:schemeClr val="tx1"/>
                </a:solidFill>
              </a:rPr>
              <a:t>ill use in our app, android nutrition that have a good rate and usable, learning algorithms, equations and how it work and we start using the most spread nutrition apps.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Build an algorithms that calculates  </a:t>
            </a:r>
            <a:r>
              <a:rPr lang="en-US" sz="1200" dirty="0">
                <a:solidFill>
                  <a:schemeClr val="tx1"/>
                </a:solidFill>
              </a:rPr>
              <a:t>total calories” (TER) by using the physical activity level (PAL) </a:t>
            </a:r>
            <a:r>
              <a:rPr lang="en-US" sz="1200" dirty="0" smtClean="0">
                <a:solidFill>
                  <a:schemeClr val="tx1"/>
                </a:solidFill>
              </a:rPr>
              <a:t>factor, </a:t>
            </a:r>
            <a:r>
              <a:rPr lang="en-US" sz="1200" dirty="0">
                <a:solidFill>
                  <a:schemeClr val="tx1"/>
                </a:solidFill>
              </a:rPr>
              <a:t>the resting metabolic rate (RMR</a:t>
            </a:r>
            <a:r>
              <a:rPr lang="en-US" sz="1200" dirty="0" smtClean="0">
                <a:solidFill>
                  <a:schemeClr val="tx1"/>
                </a:solidFill>
              </a:rPr>
              <a:t>).,</a:t>
            </a:r>
            <a:r>
              <a:rPr lang="en-US" sz="1200" dirty="0">
                <a:solidFill>
                  <a:schemeClr val="tx1"/>
                </a:solidFill>
              </a:rPr>
              <a:t> the percentage of each nutrient the body need such as (carbohydrates, fat, protein) which can plan your daily </a:t>
            </a:r>
            <a:r>
              <a:rPr lang="en-US" sz="1200" dirty="0" smtClean="0">
                <a:solidFill>
                  <a:schemeClr val="tx1"/>
                </a:solidFill>
              </a:rPr>
              <a:t>diet.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Develop a prototype for UI  which is friendly and easy to use then we test those prototypes to chick it ta make any changing later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Develop server side web app and nutrition health app.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3814"/>
            <a:ext cx="12192000" cy="52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Group Names: Sandra Fawadleh, Aya Owde, Bara Abu Sharbak.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 Name: Dr. Samer </a:t>
            </a:r>
            <a:r>
              <a:rPr lang="en-US" dirty="0" smtClean="0">
                <a:solidFill>
                  <a:schemeClr val="tx1"/>
                </a:solidFill>
              </a:rPr>
              <a:t>AL_Zein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26421" y="1484836"/>
            <a:ext cx="3735591" cy="14595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415" y="0"/>
            <a:ext cx="1975597" cy="783813"/>
          </a:xfrm>
        </p:spPr>
      </p:pic>
      <p:sp>
        <p:nvSpPr>
          <p:cNvPr id="10" name="Rounded Rectangle 9"/>
          <p:cNvSpPr/>
          <p:nvPr/>
        </p:nvSpPr>
        <p:spPr>
          <a:xfrm>
            <a:off x="8399417" y="2990082"/>
            <a:ext cx="3662595" cy="18497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69234" y="4885509"/>
            <a:ext cx="3357155" cy="1851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Conclotion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07" y="3068494"/>
            <a:ext cx="1557170" cy="16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Nutrition Mobile Application COMP 411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Mobile Application</dc:title>
  <dc:creator>Owner's</dc:creator>
  <cp:lastModifiedBy>Owner's</cp:lastModifiedBy>
  <cp:revision>23</cp:revision>
  <dcterms:created xsi:type="dcterms:W3CDTF">2018-01-04T08:06:40Z</dcterms:created>
  <dcterms:modified xsi:type="dcterms:W3CDTF">2018-01-10T22:16:51Z</dcterms:modified>
</cp:coreProperties>
</file>