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64B8-A7AE-45ED-94A2-47F44856C26B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D558-EF66-4DD4-A218-096165AF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81"/>
            <a:ext cx="9144000" cy="8490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Mobile Application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502229"/>
            <a:ext cx="10267406" cy="4127862"/>
          </a:xfrm>
        </p:spPr>
        <p:txBody>
          <a:bodyPr>
            <a:normAutofit/>
          </a:bodyPr>
          <a:lstStyle/>
          <a:p>
            <a:pPr algn="l"/>
            <a:endParaRPr lang="ar-S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advancement of technology and the 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proliferation of mobile phones, we have received 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demand for applications and the most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health to maintain their </a:t>
            </a:r>
            <a:r>
              <a:rPr lang="en-US" sz="2800" dirty="0" smtClean="0"/>
              <a:t> health </a:t>
            </a:r>
          </a:p>
          <a:p>
            <a:pPr algn="l"/>
            <a:r>
              <a:rPr lang="en-US" sz="2800" dirty="0" smtClean="0"/>
              <a:t>and Followed daily.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49" y="1502229"/>
            <a:ext cx="3239587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16981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510757"/>
          </a:xfrm>
        </p:spPr>
        <p:txBody>
          <a:bodyPr/>
          <a:lstStyle/>
          <a:p>
            <a:pPr marL="0" indent="0">
              <a:buNone/>
            </a:pPr>
            <a:endParaRPr lang="ar-SA" dirty="0" smtClean="0"/>
          </a:p>
          <a:p>
            <a:pPr marL="0" indent="0">
              <a:buNone/>
            </a:pPr>
            <a:r>
              <a:rPr lang="en-US" dirty="0" smtClean="0"/>
              <a:t>According to our study we found </a:t>
            </a:r>
            <a:r>
              <a:rPr lang="en-US" dirty="0" smtClean="0"/>
              <a:t>that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 large </a:t>
            </a:r>
            <a:r>
              <a:rPr lang="en-US" dirty="0" smtClean="0"/>
              <a:t>number </a:t>
            </a:r>
            <a:r>
              <a:rPr lang="en-US" dirty="0" smtClean="0"/>
              <a:t>of people care to </a:t>
            </a:r>
            <a:r>
              <a:rPr lang="en-US" dirty="0" smtClean="0"/>
              <a:t>calculate</a:t>
            </a:r>
          </a:p>
          <a:p>
            <a:pPr marL="0" indent="0">
              <a:buNone/>
            </a:pPr>
            <a:r>
              <a:rPr lang="en-US" dirty="0" smtClean="0"/>
              <a:t>they daily </a:t>
            </a:r>
            <a:r>
              <a:rPr lang="en-US" dirty="0" smtClean="0"/>
              <a:t>calorie to be attention  of his/her </a:t>
            </a:r>
          </a:p>
          <a:p>
            <a:pPr marL="0" indent="0">
              <a:buNone/>
            </a:pPr>
            <a:r>
              <a:rPr lang="en-US" dirty="0" smtClean="0"/>
              <a:t>Goal.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secure.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35" y="940275"/>
            <a:ext cx="3317965" cy="2481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34" y="3997234"/>
            <a:ext cx="3317965" cy="21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1084218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50"/>
            <a:ext cx="10515600" cy="485761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online </a:t>
            </a:r>
            <a:r>
              <a:rPr lang="en-US" dirty="0"/>
              <a:t>and offline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help </a:t>
            </a:r>
            <a:r>
              <a:rPr lang="en-US" dirty="0" smtClean="0"/>
              <a:t>the user lose, gain </a:t>
            </a:r>
            <a:r>
              <a:rPr lang="en-US" dirty="0" smtClean="0"/>
              <a:t> </a:t>
            </a:r>
            <a:r>
              <a:rPr lang="en-US" dirty="0" smtClean="0"/>
              <a:t>or maintain weight.</a:t>
            </a:r>
            <a:endParaRPr lang="en-US" dirty="0"/>
          </a:p>
          <a:p>
            <a:pPr lvl="0"/>
            <a:r>
              <a:rPr lang="en-US" dirty="0"/>
              <a:t>It can make weekly calorie </a:t>
            </a:r>
            <a:r>
              <a:rPr lang="en-US" dirty="0" smtClean="0"/>
              <a:t>analysis.</a:t>
            </a:r>
            <a:endParaRPr lang="en-US" dirty="0"/>
          </a:p>
          <a:p>
            <a:pPr lvl="0"/>
            <a:r>
              <a:rPr lang="en-US" dirty="0" smtClean="0"/>
              <a:t>contains </a:t>
            </a:r>
            <a:r>
              <a:rPr lang="en-US" dirty="0"/>
              <a:t>timer 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contain </a:t>
            </a:r>
            <a:r>
              <a:rPr lang="en-US" dirty="0"/>
              <a:t>a calorie counting, </a:t>
            </a:r>
            <a:r>
              <a:rPr lang="en-US" dirty="0" smtClean="0"/>
              <a:t>calculating </a:t>
            </a:r>
            <a:r>
              <a:rPr lang="en-US" dirty="0" smtClean="0"/>
              <a:t>IBW</a:t>
            </a:r>
            <a:r>
              <a:rPr lang="en-US" dirty="0"/>
              <a:t>, find BMI.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application has </a:t>
            </a:r>
            <a:r>
              <a:rPr lang="en-US" dirty="0" smtClean="0"/>
              <a:t>reminders.</a:t>
            </a:r>
            <a:endParaRPr lang="en-US" dirty="0"/>
          </a:p>
          <a:p>
            <a:pPr lvl="0"/>
            <a:r>
              <a:rPr lang="en-US" dirty="0" smtClean="0"/>
              <a:t>provide </a:t>
            </a:r>
            <a:r>
              <a:rPr lang="en-US" dirty="0"/>
              <a:t>social </a:t>
            </a:r>
            <a:r>
              <a:rPr lang="en-US" dirty="0" smtClean="0"/>
              <a:t>site. </a:t>
            </a:r>
            <a:endParaRPr lang="en-US" dirty="0"/>
          </a:p>
          <a:p>
            <a:pPr lvl="0"/>
            <a:r>
              <a:rPr lang="en-US" dirty="0" smtClean="0"/>
              <a:t>contains </a:t>
            </a:r>
            <a:r>
              <a:rPr lang="en-US" dirty="0"/>
              <a:t>a photo </a:t>
            </a:r>
            <a:r>
              <a:rPr lang="en-US" dirty="0" smtClean="0"/>
              <a:t>album.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2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390"/>
            <a:ext cx="10515600" cy="56805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using Apps and Android?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Android: it is the most popular mobile platform, its power hundreds of millions of mobile devices more than 190 countries around the world.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7.0 </a:t>
            </a:r>
            <a:r>
              <a:rPr lang="en-US" dirty="0" smtClean="0"/>
              <a:t>Nougat: display </a:t>
            </a:r>
            <a:r>
              <a:rPr lang="en-US" dirty="0"/>
              <a:t>multiple app on-screen at </a:t>
            </a:r>
            <a:r>
              <a:rPr lang="en-US" dirty="0" smtClean="0"/>
              <a:t>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Studio </a:t>
            </a:r>
            <a:r>
              <a:rPr lang="en-US" dirty="0" smtClean="0"/>
              <a:t>2.3</a:t>
            </a:r>
            <a:r>
              <a:rPr lang="en-US" dirty="0"/>
              <a:t>:  </a:t>
            </a:r>
            <a:r>
              <a:rPr lang="en-US" dirty="0" smtClean="0"/>
              <a:t>productivity </a:t>
            </a:r>
            <a:r>
              <a:rPr lang="en-US" dirty="0"/>
              <a:t>when building Android apps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88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search some apps to see the UI and the app like </a:t>
            </a:r>
          </a:p>
          <a:p>
            <a:r>
              <a:rPr lang="en-US" dirty="0" smtClean="0"/>
              <a:t>Lose it App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app to lose weight, you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nter the data entry and then</a:t>
            </a:r>
          </a:p>
          <a:p>
            <a:pPr marL="0" indent="0">
              <a:buNone/>
            </a:pPr>
            <a:r>
              <a:rPr lang="en-US" dirty="0" smtClean="0"/>
              <a:t>It calculate more than one</a:t>
            </a:r>
          </a:p>
          <a:p>
            <a:pPr marL="0" indent="0">
              <a:buNone/>
            </a:pPr>
            <a:r>
              <a:rPr lang="en-US" dirty="0" smtClean="0"/>
              <a:t>health result like </a:t>
            </a:r>
            <a:r>
              <a:rPr lang="en-US" dirty="0"/>
              <a:t>body fat,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ydration,</a:t>
            </a:r>
            <a:r>
              <a:rPr lang="en-US" dirty="0"/>
              <a:t> , exercise calories,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blood </a:t>
            </a:r>
            <a:r>
              <a:rPr lang="en-US" dirty="0"/>
              <a:t>glucose, top </a:t>
            </a:r>
            <a:r>
              <a:rPr lang="en-US" dirty="0" smtClean="0"/>
              <a:t>food, its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asy to use and </a:t>
            </a:r>
            <a:r>
              <a:rPr lang="en-US" smtClean="0"/>
              <a:t>have friendly UI.</a:t>
            </a:r>
            <a:endParaRPr lang="en-US" dirty="0" smtClean="0"/>
          </a:p>
        </p:txBody>
      </p:sp>
      <p:pic>
        <p:nvPicPr>
          <p:cNvPr id="4" name="Picture 3" descr="https://scontent.fjrs1-1.fna.fbcdn.net/v/t34.0-12/22537941_10214487865407302_125286864_n.png?oh=5aaecfbd9b0229d300f4e7f5986a4dbf&amp;oe=59E7BA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4" y="1618252"/>
            <a:ext cx="2338250" cy="329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scontent.fjrs1-1.fna.fbcdn.net/v/t34.0-12/22523898_10214487865327300_1357936133_n.png?oh=0f31c91a3c6d9c433bc36556128e5bb3&amp;oe=59E6E57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55" y="1618253"/>
            <a:ext cx="2389995" cy="3463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8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65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/>
              <a:t>FatSecret </a:t>
            </a:r>
            <a:r>
              <a:rPr lang="en-US" dirty="0"/>
              <a:t>A</a:t>
            </a:r>
            <a:r>
              <a:rPr lang="en-US" dirty="0" smtClean="0"/>
              <a:t>pp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shot_2017-11-01-11-41-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1462" y="1460317"/>
            <a:ext cx="2649856" cy="394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78" y="1460317"/>
            <a:ext cx="2678521" cy="3830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3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720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66651"/>
            <a:ext cx="10515600" cy="5210312"/>
          </a:xfrm>
        </p:spPr>
        <p:txBody>
          <a:bodyPr/>
          <a:lstStyle/>
          <a:p>
            <a:r>
              <a:rPr lang="en-US" dirty="0" smtClean="0"/>
              <a:t>MyNetDiary App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1157605"/>
            <a:ext cx="2283460" cy="36277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42" y="1158240"/>
            <a:ext cx="2249805" cy="3627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19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231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Mobile Application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Owner's</dc:creator>
  <cp:lastModifiedBy>Owner's</cp:lastModifiedBy>
  <cp:revision>52</cp:revision>
  <dcterms:created xsi:type="dcterms:W3CDTF">2018-01-12T11:36:01Z</dcterms:created>
  <dcterms:modified xsi:type="dcterms:W3CDTF">2018-01-13T23:10:27Z</dcterms:modified>
</cp:coreProperties>
</file>