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6220A2-3719-4C88-BEC6-D85464DD00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FE7F27-2662-43F6-B052-8899EDE03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6F8C3-AA81-4E15-877A-9FD96AB82D17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D079AF-5F4C-4691-899B-98C7B0BD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F8AE69-314E-47C5-A1F7-0FFB037386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BF42-734C-4FC5-8C2C-167BCC6750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629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FA5B-05DC-473C-8C97-F3293A49B41A}" type="datetimeFigureOut">
              <a:rPr lang="es-ES" noProof="0" smtClean="0"/>
              <a:t>05/06/2023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D3E8-ADE8-4E11-B73D-9565CAA5C05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1604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D3E8-ADE8-4E11-B73D-9565CAA5C05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6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46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64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hyperlink" Target="http://www.finsmes.com/2017/11/axios-raises-20m-in-second-funding-round.html" TargetMode="External"/><Relationship Id="rId9" Type="http://schemas.openxmlformats.org/officeDocument/2006/relationships/hyperlink" Target="https://ru.wikipedia.org/wiki/Rotten_Tomato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3429000"/>
            <a:ext cx="4953000" cy="2285993"/>
          </a:xfrm>
        </p:spPr>
        <p:txBody>
          <a:bodyPr rtlCol="0" anchor="b">
            <a:normAutofit/>
          </a:bodyPr>
          <a:lstStyle/>
          <a:p>
            <a:pPr algn="r"/>
            <a:r>
              <a:rPr lang="es-ES" dirty="0"/>
              <a:t>Tu sala cine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46378" y="1181101"/>
            <a:ext cx="2802620" cy="121157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s-ES" dirty="0"/>
              <a:t>Por Sandra Sánchez</a:t>
            </a:r>
            <a:endParaRPr lang="es-ES"/>
          </a:p>
          <a:p>
            <a:pPr algn="r"/>
            <a:r>
              <a:rPr lang="es-ES" dirty="0"/>
              <a:t>IES Palomeras-Vallecas</a:t>
            </a:r>
            <a:endParaRPr lang="es-ES"/>
          </a:p>
        </p:txBody>
      </p:sp>
      <p:pic>
        <p:nvPicPr>
          <p:cNvPr id="7" name="Picture 3" descr="Carrete de cine y claqueta">
            <a:extLst>
              <a:ext uri="{FF2B5EF4-FFF2-40B4-BE49-F238E27FC236}">
                <a16:creationId xmlns:a16="http://schemas.microsoft.com/office/drawing/2014/main" id="{DE0CE46B-1CAF-DBB6-C006-47C9AD3BE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07" b="4"/>
          <a:stretch/>
        </p:blipFill>
        <p:spPr>
          <a:xfrm>
            <a:off x="20" y="10"/>
            <a:ext cx="9113086" cy="68579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8E1D31-3AF2-4B28-A358-E6FC351B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8446B7-95E0-46F7-A2E2-5A2971C5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1416" y="0"/>
            <a:ext cx="6820584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3D02AD-95A0-43E3-8BD7-06B72D8D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874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aqueta en blanco y negro">
            <a:extLst>
              <a:ext uri="{FF2B5EF4-FFF2-40B4-BE49-F238E27FC236}">
                <a16:creationId xmlns:a16="http://schemas.microsoft.com/office/drawing/2014/main" id="{460183C5-3DA1-8DAD-265E-D6B968CF5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3713" r="2837" b="-3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7EA64B-0A64-0FBF-A7B8-DD934A62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2" y="3429000"/>
            <a:ext cx="3535018" cy="2286000"/>
          </a:xfrm>
        </p:spPr>
        <p:txBody>
          <a:bodyPr anchor="b">
            <a:normAutofit/>
          </a:bodyPr>
          <a:lstStyle/>
          <a:p>
            <a:pPr algn="r"/>
            <a:r>
              <a:rPr lang="es-ES" sz="34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6DF31-8CE6-1594-FE06-F37D5CDF4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88156"/>
            <a:ext cx="4953000" cy="2573403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lnSpc>
                <a:spcPct val="110000"/>
              </a:lnSpc>
            </a:pPr>
            <a:endParaRPr lang="es-ES" sz="24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2400" dirty="0"/>
              <a:t>Propósito: </a:t>
            </a:r>
            <a:r>
              <a:rPr lang="es-ES" sz="2400" dirty="0">
                <a:latin typeface="Arial"/>
                <a:cs typeface="Arial"/>
              </a:rPr>
              <a:t>ayudar a encontrar una opción aleatoria con toda la información necesaria de la película.</a:t>
            </a:r>
            <a:endParaRPr lang="es-ES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D6E7EA-83E9-4681-9DA2-B56BAE75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DC4E417-2D71-A80E-B128-A223FEA84EC3}"/>
              </a:ext>
            </a:extLst>
          </p:cNvPr>
          <p:cNvSpPr txBox="1"/>
          <p:nvPr/>
        </p:nvSpPr>
        <p:spPr>
          <a:xfrm>
            <a:off x="715841" y="766162"/>
            <a:ext cx="1403684" cy="1223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627996-6E8B-708C-9758-262AC109C095}"/>
              </a:ext>
            </a:extLst>
          </p:cNvPr>
          <p:cNvSpPr txBox="1"/>
          <p:nvPr/>
        </p:nvSpPr>
        <p:spPr>
          <a:xfrm>
            <a:off x="508883" y="959122"/>
            <a:ext cx="26291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i="1" dirty="0">
                <a:latin typeface="Arial"/>
                <a:cs typeface="Arial"/>
              </a:rPr>
              <a:t>Filmoteca personalizada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AB8BE7-FF72-8747-E0BF-8C5216E75B43}"/>
              </a:ext>
            </a:extLst>
          </p:cNvPr>
          <p:cNvSpPr txBox="1"/>
          <p:nvPr/>
        </p:nvSpPr>
        <p:spPr>
          <a:xfrm>
            <a:off x="3682496" y="783566"/>
            <a:ext cx="40059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i="1" dirty="0">
                <a:latin typeface="Arial"/>
                <a:cs typeface="Arial"/>
              </a:rPr>
              <a:t>Un generador de sugerencias de películas con </a:t>
            </a:r>
            <a:r>
              <a:rPr lang="es-ES" sz="2400" i="1" err="1">
                <a:latin typeface="Arial"/>
                <a:cs typeface="Arial"/>
              </a:rPr>
              <a:t>React</a:t>
            </a:r>
            <a:r>
              <a:rPr lang="es-ES" sz="2400" i="1" dirty="0">
                <a:latin typeface="Arial"/>
                <a:cs typeface="Arial"/>
              </a:rPr>
              <a:t> con MongoDB. </a:t>
            </a:r>
            <a:endParaRPr lang="es-ES" dirty="0"/>
          </a:p>
        </p:txBody>
      </p:sp>
      <p:sp>
        <p:nvSpPr>
          <p:cNvPr id="8" name="Signo más 7">
            <a:extLst>
              <a:ext uri="{FF2B5EF4-FFF2-40B4-BE49-F238E27FC236}">
                <a16:creationId xmlns:a16="http://schemas.microsoft.com/office/drawing/2014/main" id="{30CF8BB7-9F17-E8A4-1ABB-1B1808B7F981}"/>
              </a:ext>
            </a:extLst>
          </p:cNvPr>
          <p:cNvSpPr/>
          <p:nvPr/>
        </p:nvSpPr>
        <p:spPr>
          <a:xfrm>
            <a:off x="3045352" y="957608"/>
            <a:ext cx="747622" cy="718867"/>
          </a:xfrm>
          <a:prstGeom prst="mathPlus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9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F8E1D31-3AF2-4B28-A358-E6FC351B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E8446B7-95E0-46F7-A2E2-5A2971C5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1416" y="0"/>
            <a:ext cx="6820584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53D02AD-95A0-43E3-8BD7-06B72D8D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874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ente de cámara">
            <a:extLst>
              <a:ext uri="{FF2B5EF4-FFF2-40B4-BE49-F238E27FC236}">
                <a16:creationId xmlns:a16="http://schemas.microsoft.com/office/drawing/2014/main" id="{E2ED83EB-6D75-11B6-2935-26DE32DFA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698" r="25744" b="-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BBCD34-A393-061E-E8CC-CEFC2A8B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2" y="3429000"/>
            <a:ext cx="3535018" cy="2286000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rgbClr val="FFFFFF"/>
                </a:solidFill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87B3C-834E-54DA-8C50-A52B8083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14" y="965440"/>
            <a:ext cx="5628735" cy="36804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800" dirty="0"/>
              <a:t>Catálogo de películas</a:t>
            </a:r>
          </a:p>
          <a:p>
            <a:r>
              <a:rPr lang="es-ES" sz="2800" err="1"/>
              <a:t>React</a:t>
            </a:r>
            <a:r>
              <a:rPr lang="es-ES" sz="2800" dirty="0"/>
              <a:t> con Node.js y MongoDB.</a:t>
            </a:r>
          </a:p>
          <a:p>
            <a:r>
              <a:rPr lang="es-ES" sz="2800" dirty="0"/>
              <a:t>Página atractiva.</a:t>
            </a:r>
          </a:p>
          <a:p>
            <a:r>
              <a:rPr lang="es-ES" sz="2800" dirty="0"/>
              <a:t>Responsive y accesible.</a:t>
            </a:r>
          </a:p>
          <a:p>
            <a:r>
              <a:rPr lang="es-ES" sz="2800" dirty="0"/>
              <a:t>Personalizar experiencia</a:t>
            </a:r>
          </a:p>
          <a:p>
            <a:r>
              <a:rPr lang="es-ES" sz="2800" dirty="0"/>
              <a:t>Búsqueda de películas</a:t>
            </a:r>
          </a:p>
          <a:p>
            <a:r>
              <a:rPr lang="es-ES" sz="2800" dirty="0"/>
              <a:t>SPA.</a:t>
            </a:r>
          </a:p>
          <a:p>
            <a:endParaRPr lang="es-E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D6E7EA-83E9-4681-9DA2-B56BAE75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9FDC-7CBA-6846-1433-3D912CB9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81" y="71785"/>
            <a:ext cx="5314077" cy="1279790"/>
          </a:xfrm>
        </p:spPr>
        <p:txBody>
          <a:bodyPr/>
          <a:lstStyle/>
          <a:p>
            <a:r>
              <a:rPr lang="es-ES" dirty="0"/>
              <a:t>Tecnologías</a:t>
            </a:r>
          </a:p>
        </p:txBody>
      </p:sp>
      <p:pic>
        <p:nvPicPr>
          <p:cNvPr id="15" name="Imagen 15">
            <a:extLst>
              <a:ext uri="{FF2B5EF4-FFF2-40B4-BE49-F238E27FC236}">
                <a16:creationId xmlns:a16="http://schemas.microsoft.com/office/drawing/2014/main" id="{D11812BA-E624-46EF-4F52-13EC03CC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1151627"/>
            <a:ext cx="5029199" cy="2268747"/>
          </a:xfrm>
          <a:prstGeom prst="rect">
            <a:avLst/>
          </a:prstGeom>
        </p:spPr>
      </p:pic>
      <p:pic>
        <p:nvPicPr>
          <p:cNvPr id="25" name="Imagen 25" descr="Logotipo&#10;&#10;Descripción generada automáticamente">
            <a:extLst>
              <a:ext uri="{FF2B5EF4-FFF2-40B4-BE49-F238E27FC236}">
                <a16:creationId xmlns:a16="http://schemas.microsoft.com/office/drawing/2014/main" id="{EB6AB748-8DEA-029A-08AE-3135D6045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1194" y="3747624"/>
            <a:ext cx="3203271" cy="828249"/>
          </a:xfrm>
          <a:prstGeom prst="rect">
            <a:avLst/>
          </a:prstGeom>
        </p:spPr>
      </p:pic>
      <p:pic>
        <p:nvPicPr>
          <p:cNvPr id="28" name="Imagen 28" descr="Texto, Logotipo&#10;&#10;Descripción generada automáticamente">
            <a:extLst>
              <a:ext uri="{FF2B5EF4-FFF2-40B4-BE49-F238E27FC236}">
                <a16:creationId xmlns:a16="http://schemas.microsoft.com/office/drawing/2014/main" id="{982A5B82-044A-F4FE-7DA7-2CBAA2BED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423" y="4815026"/>
            <a:ext cx="3634596" cy="796505"/>
          </a:xfrm>
          <a:prstGeom prst="rect">
            <a:avLst/>
          </a:prstGeom>
        </p:spPr>
      </p:pic>
      <p:pic>
        <p:nvPicPr>
          <p:cNvPr id="30" name="Imagen 30" descr="Фільм Полювання (2020) — відмітити на My List">
            <a:extLst>
              <a:ext uri="{FF2B5EF4-FFF2-40B4-BE49-F238E27FC236}">
                <a16:creationId xmlns:a16="http://schemas.microsoft.com/office/drawing/2014/main" id="{C9579F47-CF7C-7F74-EFAD-23C90D4A2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365" y="709647"/>
            <a:ext cx="1736784" cy="1736784"/>
          </a:xfrm>
          <a:prstGeom prst="rect">
            <a:avLst/>
          </a:prstGeom>
        </p:spPr>
      </p:pic>
      <p:pic>
        <p:nvPicPr>
          <p:cNvPr id="34" name="Imagen 3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5684A57-A8CF-0C13-196D-1968102A0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3825" y="782528"/>
            <a:ext cx="1362075" cy="904875"/>
          </a:xfrm>
          <a:prstGeom prst="rect">
            <a:avLst/>
          </a:prstGeom>
        </p:spPr>
      </p:pic>
      <p:pic>
        <p:nvPicPr>
          <p:cNvPr id="38" name="Imagen 38">
            <a:extLst>
              <a:ext uri="{FF2B5EF4-FFF2-40B4-BE49-F238E27FC236}">
                <a16:creationId xmlns:a16="http://schemas.microsoft.com/office/drawing/2014/main" id="{8E550E58-A79C-882A-A960-63C59C38C3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8848" y="2645203"/>
            <a:ext cx="2743199" cy="779318"/>
          </a:xfrm>
          <a:prstGeom prst="rect">
            <a:avLst/>
          </a:prstGeom>
        </p:spPr>
      </p:pic>
      <p:pic>
        <p:nvPicPr>
          <p:cNvPr id="41" name="Imagen 41">
            <a:extLst>
              <a:ext uri="{FF2B5EF4-FFF2-40B4-BE49-F238E27FC236}">
                <a16:creationId xmlns:a16="http://schemas.microsoft.com/office/drawing/2014/main" id="{FF63A631-E416-C90F-84D7-72E86F7D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1159" y="1926021"/>
            <a:ext cx="1035269" cy="1048407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F68D3FDC-97DC-2A36-A4BC-B7FE0758DA59}"/>
              </a:ext>
            </a:extLst>
          </p:cNvPr>
          <p:cNvSpPr txBox="1"/>
          <p:nvPr/>
        </p:nvSpPr>
        <p:spPr>
          <a:xfrm>
            <a:off x="10255469" y="2963917"/>
            <a:ext cx="1271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diagrams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5A702B2-EDD0-3E46-284A-D30DC7864B18}"/>
              </a:ext>
            </a:extLst>
          </p:cNvPr>
          <p:cNvGrpSpPr/>
          <p:nvPr/>
        </p:nvGrpSpPr>
        <p:grpSpPr>
          <a:xfrm>
            <a:off x="8192813" y="3970969"/>
            <a:ext cx="1286760" cy="1516911"/>
            <a:chOff x="8048296" y="3865866"/>
            <a:chExt cx="1602070" cy="1740255"/>
          </a:xfrm>
        </p:grpSpPr>
        <p:pic>
          <p:nvPicPr>
            <p:cNvPr id="44" name="Imagen 44" descr="Excalidraw — виртуальная доска для совместной работы">
              <a:extLst>
                <a:ext uri="{FF2B5EF4-FFF2-40B4-BE49-F238E27FC236}">
                  <a16:creationId xmlns:a16="http://schemas.microsoft.com/office/drawing/2014/main" id="{FAF3B01F-A7DD-B1D5-7C63-334E1D2FC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75106" r="71066" b="1099"/>
            <a:stretch/>
          </p:blipFill>
          <p:spPr>
            <a:xfrm>
              <a:off x="8048296" y="3865866"/>
              <a:ext cx="1602070" cy="174025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45" name="Imagen 45" descr="Design thinking tools for keeping your team productive | EasyRetro">
              <a:extLst>
                <a:ext uri="{FF2B5EF4-FFF2-40B4-BE49-F238E27FC236}">
                  <a16:creationId xmlns:a16="http://schemas.microsoft.com/office/drawing/2014/main" id="{5716DC5C-3873-1532-1C20-6BBEEFD8F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40261" y="4044264"/>
              <a:ext cx="1442545" cy="13182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9648275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Panorámica</PresentationFormat>
  <Paragraphs>1</Paragraphs>
  <Slides>4</Slides>
  <Notes>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RegattaVTI</vt:lpstr>
      <vt:lpstr>Tu sala cine</vt:lpstr>
      <vt:lpstr>INTRODUCCIÓN</vt:lpstr>
      <vt:lpstr>OBJETIVOS</vt:lpstr>
      <vt:lpstr>Tecnologías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Sandra Sánchez</cp:lastModifiedBy>
  <cp:revision>186</cp:revision>
  <dcterms:created xsi:type="dcterms:W3CDTF">2023-06-04T21:29:59Z</dcterms:created>
  <dcterms:modified xsi:type="dcterms:W3CDTF">2023-06-04T22:37:51Z</dcterms:modified>
</cp:coreProperties>
</file>