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14" r:id="rId1"/>
  </p:sldMasterIdLst>
  <p:sldIdLst>
    <p:sldId id="256" r:id="rId2"/>
  </p:sldIdLst>
  <p:sldSz cx="30275213" cy="42767250"/>
  <p:notesSz cx="13995400" cy="20104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4" userDrawn="1">
          <p15:clr>
            <a:srgbClr val="A4A3A4"/>
          </p15:clr>
        </p15:guide>
        <p15:guide id="2" pos="46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1445" y="14"/>
      </p:cViewPr>
      <p:guideLst>
        <p:guide orient="horz" pos="6124"/>
        <p:guide pos="46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a Binu" userId="c8fad9f44ee715b9" providerId="LiveId" clId="{B0312706-2560-42DF-9FE8-D09B28FD6F55}"/>
    <pc:docChg chg="undo custSel addSld delSld modSld modMainMaster">
      <pc:chgData name="Sandra Binu" userId="c8fad9f44ee715b9" providerId="LiveId" clId="{B0312706-2560-42DF-9FE8-D09B28FD6F55}" dt="2024-01-21T02:38:10.892" v="609" actId="1076"/>
      <pc:docMkLst>
        <pc:docMk/>
      </pc:docMkLst>
      <pc:sldChg chg="addSp delSp modSp mod">
        <pc:chgData name="Sandra Binu" userId="c8fad9f44ee715b9" providerId="LiveId" clId="{B0312706-2560-42DF-9FE8-D09B28FD6F55}" dt="2024-01-21T02:38:10.892" v="609" actId="1076"/>
        <pc:sldMkLst>
          <pc:docMk/>
          <pc:sldMk cId="0" sldId="256"/>
        </pc:sldMkLst>
        <pc:spChg chg="mod">
          <ac:chgData name="Sandra Binu" userId="c8fad9f44ee715b9" providerId="LiveId" clId="{B0312706-2560-42DF-9FE8-D09B28FD6F55}" dt="2024-01-21T02:33:35.111" v="584" actId="20577"/>
          <ac:spMkLst>
            <pc:docMk/>
            <pc:sldMk cId="0" sldId="256"/>
            <ac:spMk id="2" creationId="{00000000-0000-0000-0000-000000000000}"/>
          </ac:spMkLst>
        </pc:spChg>
        <pc:spChg chg="mod">
          <ac:chgData name="Sandra Binu" userId="c8fad9f44ee715b9" providerId="LiveId" clId="{B0312706-2560-42DF-9FE8-D09B28FD6F55}" dt="2024-01-21T02:26:38.370" v="538"/>
          <ac:spMkLst>
            <pc:docMk/>
            <pc:sldMk cId="0" sldId="256"/>
            <ac:spMk id="3" creationId="{00000000-0000-0000-0000-000000000000}"/>
          </ac:spMkLst>
        </pc:spChg>
        <pc:spChg chg="mod">
          <ac:chgData name="Sandra Binu" userId="c8fad9f44ee715b9" providerId="LiveId" clId="{B0312706-2560-42DF-9FE8-D09B28FD6F55}" dt="2024-01-21T02:34:04.100" v="588" actId="1076"/>
          <ac:spMkLst>
            <pc:docMk/>
            <pc:sldMk cId="0" sldId="256"/>
            <ac:spMk id="4" creationId="{00000000-0000-0000-0000-000000000000}"/>
          </ac:spMkLst>
        </pc:spChg>
        <pc:spChg chg="add del">
          <ac:chgData name="Sandra Binu" userId="c8fad9f44ee715b9" providerId="LiveId" clId="{B0312706-2560-42DF-9FE8-D09B28FD6F55}" dt="2024-01-18T16:30:50.961" v="212" actId="478"/>
          <ac:spMkLst>
            <pc:docMk/>
            <pc:sldMk cId="0" sldId="256"/>
            <ac:spMk id="5" creationId="{AF5CC101-1298-3891-4743-F32310A70C50}"/>
          </ac:spMkLst>
        </pc:spChg>
        <pc:spChg chg="add del">
          <ac:chgData name="Sandra Binu" userId="c8fad9f44ee715b9" providerId="LiveId" clId="{B0312706-2560-42DF-9FE8-D09B28FD6F55}" dt="2024-01-18T16:37:17.066" v="240" actId="478"/>
          <ac:spMkLst>
            <pc:docMk/>
            <pc:sldMk cId="0" sldId="256"/>
            <ac:spMk id="6" creationId="{FD2A3394-3484-A97B-94C6-EF6D11DEDA92}"/>
          </ac:spMkLst>
        </pc:spChg>
        <pc:spChg chg="add del">
          <ac:chgData name="Sandra Binu" userId="c8fad9f44ee715b9" providerId="LiveId" clId="{B0312706-2560-42DF-9FE8-D09B28FD6F55}" dt="2024-01-18T16:43:21.644" v="264" actId="478"/>
          <ac:spMkLst>
            <pc:docMk/>
            <pc:sldMk cId="0" sldId="256"/>
            <ac:spMk id="7" creationId="{28A1A9D8-9C0E-96DA-42A4-481A3FF88C00}"/>
          </ac:spMkLst>
        </pc:spChg>
        <pc:spChg chg="mod">
          <ac:chgData name="Sandra Binu" userId="c8fad9f44ee715b9" providerId="LiveId" clId="{B0312706-2560-42DF-9FE8-D09B28FD6F55}" dt="2024-01-21T02:35:15.539" v="602" actId="14100"/>
          <ac:spMkLst>
            <pc:docMk/>
            <pc:sldMk cId="0" sldId="256"/>
            <ac:spMk id="31" creationId="{00000000-0000-0000-0000-000000000000}"/>
          </ac:spMkLst>
        </pc:spChg>
        <pc:spChg chg="del mod">
          <ac:chgData name="Sandra Binu" userId="c8fad9f44ee715b9" providerId="LiveId" clId="{B0312706-2560-42DF-9FE8-D09B28FD6F55}" dt="2024-01-18T16:34:45.350" v="230" actId="478"/>
          <ac:spMkLst>
            <pc:docMk/>
            <pc:sldMk cId="0" sldId="256"/>
            <ac:spMk id="32" creationId="{00000000-0000-0000-0000-000000000000}"/>
          </ac:spMkLst>
        </pc:spChg>
        <pc:spChg chg="del mod">
          <ac:chgData name="Sandra Binu" userId="c8fad9f44ee715b9" providerId="LiveId" clId="{B0312706-2560-42DF-9FE8-D09B28FD6F55}" dt="2024-01-21T02:13:00.254" v="493" actId="478"/>
          <ac:spMkLst>
            <pc:docMk/>
            <pc:sldMk cId="0" sldId="256"/>
            <ac:spMk id="33" creationId="{00000000-0000-0000-0000-000000000000}"/>
          </ac:spMkLst>
        </pc:spChg>
        <pc:spChg chg="mod">
          <ac:chgData name="Sandra Binu" userId="c8fad9f44ee715b9" providerId="LiveId" clId="{B0312706-2560-42DF-9FE8-D09B28FD6F55}" dt="2024-01-21T02:26:38.370" v="538"/>
          <ac:spMkLst>
            <pc:docMk/>
            <pc:sldMk cId="0" sldId="256"/>
            <ac:spMk id="34" creationId="{00000000-0000-0000-0000-000000000000}"/>
          </ac:spMkLst>
        </pc:spChg>
        <pc:spChg chg="mod">
          <ac:chgData name="Sandra Binu" userId="c8fad9f44ee715b9" providerId="LiveId" clId="{B0312706-2560-42DF-9FE8-D09B28FD6F55}" dt="2024-01-21T02:26:38.370" v="538"/>
          <ac:spMkLst>
            <pc:docMk/>
            <pc:sldMk cId="0" sldId="256"/>
            <ac:spMk id="35" creationId="{00000000-0000-0000-0000-000000000000}"/>
          </ac:spMkLst>
        </pc:spChg>
        <pc:spChg chg="mod">
          <ac:chgData name="Sandra Binu" userId="c8fad9f44ee715b9" providerId="LiveId" clId="{B0312706-2560-42DF-9FE8-D09B28FD6F55}" dt="2024-01-21T02:37:05.574" v="608" actId="255"/>
          <ac:spMkLst>
            <pc:docMk/>
            <pc:sldMk cId="0" sldId="256"/>
            <ac:spMk id="36" creationId="{00000000-0000-0000-0000-000000000000}"/>
          </ac:spMkLst>
        </pc:spChg>
        <pc:spChg chg="del mod">
          <ac:chgData name="Sandra Binu" userId="c8fad9f44ee715b9" providerId="LiveId" clId="{B0312706-2560-42DF-9FE8-D09B28FD6F55}" dt="2024-01-21T02:33:40.940" v="585" actId="478"/>
          <ac:spMkLst>
            <pc:docMk/>
            <pc:sldMk cId="0" sldId="256"/>
            <ac:spMk id="37" creationId="{00000000-0000-0000-0000-000000000000}"/>
          </ac:spMkLst>
        </pc:spChg>
        <pc:spChg chg="mod">
          <ac:chgData name="Sandra Binu" userId="c8fad9f44ee715b9" providerId="LiveId" clId="{B0312706-2560-42DF-9FE8-D09B28FD6F55}" dt="2024-01-21T02:26:38.370" v="538"/>
          <ac:spMkLst>
            <pc:docMk/>
            <pc:sldMk cId="0" sldId="256"/>
            <ac:spMk id="38" creationId="{00000000-0000-0000-0000-000000000000}"/>
          </ac:spMkLst>
        </pc:spChg>
        <pc:spChg chg="mod">
          <ac:chgData name="Sandra Binu" userId="c8fad9f44ee715b9" providerId="LiveId" clId="{B0312706-2560-42DF-9FE8-D09B28FD6F55}" dt="2024-01-21T02:26:38.370" v="538"/>
          <ac:spMkLst>
            <pc:docMk/>
            <pc:sldMk cId="0" sldId="256"/>
            <ac:spMk id="39" creationId="{00000000-0000-0000-0000-000000000000}"/>
          </ac:spMkLst>
        </pc:spChg>
        <pc:picChg chg="add mod">
          <ac:chgData name="Sandra Binu" userId="c8fad9f44ee715b9" providerId="LiveId" clId="{B0312706-2560-42DF-9FE8-D09B28FD6F55}" dt="2024-01-21T02:26:38.370" v="538"/>
          <ac:picMkLst>
            <pc:docMk/>
            <pc:sldMk cId="0" sldId="256"/>
            <ac:picMk id="6" creationId="{7E968EDD-44F7-EBBE-F293-288AFC5D05F8}"/>
          </ac:picMkLst>
        </pc:picChg>
        <pc:picChg chg="add mod">
          <ac:chgData name="Sandra Binu" userId="c8fad9f44ee715b9" providerId="LiveId" clId="{B0312706-2560-42DF-9FE8-D09B28FD6F55}" dt="2024-01-21T02:26:38.370" v="538"/>
          <ac:picMkLst>
            <pc:docMk/>
            <pc:sldMk cId="0" sldId="256"/>
            <ac:picMk id="8" creationId="{0E439E68-811C-29BE-E22C-D4B11BDB25C8}"/>
          </ac:picMkLst>
        </pc:picChg>
        <pc:picChg chg="add del mod">
          <ac:chgData name="Sandra Binu" userId="c8fad9f44ee715b9" providerId="LiveId" clId="{B0312706-2560-42DF-9FE8-D09B28FD6F55}" dt="2024-01-21T02:16:29.047" v="521" actId="478"/>
          <ac:picMkLst>
            <pc:docMk/>
            <pc:sldMk cId="0" sldId="256"/>
            <ac:picMk id="9" creationId="{32512E36-5CE1-89D5-5909-D64BFBF1EA69}"/>
          </ac:picMkLst>
        </pc:picChg>
        <pc:picChg chg="add mod">
          <ac:chgData name="Sandra Binu" userId="c8fad9f44ee715b9" providerId="LiveId" clId="{B0312706-2560-42DF-9FE8-D09B28FD6F55}" dt="2024-01-21T02:26:38.370" v="538"/>
          <ac:picMkLst>
            <pc:docMk/>
            <pc:sldMk cId="0" sldId="256"/>
            <ac:picMk id="11" creationId="{6102D002-2E67-F5FB-489F-B40AADF61F46}"/>
          </ac:picMkLst>
        </pc:picChg>
        <pc:picChg chg="mod">
          <ac:chgData name="Sandra Binu" userId="c8fad9f44ee715b9" providerId="LiveId" clId="{B0312706-2560-42DF-9FE8-D09B28FD6F55}" dt="2024-01-21T02:38:10.892" v="609" actId="1076"/>
          <ac:picMkLst>
            <pc:docMk/>
            <pc:sldMk cId="0" sldId="256"/>
            <ac:picMk id="1027" creationId="{00000000-0000-0000-0000-000000000000}"/>
          </ac:picMkLst>
        </pc:picChg>
        <pc:picChg chg="del mod">
          <ac:chgData name="Sandra Binu" userId="c8fad9f44ee715b9" providerId="LiveId" clId="{B0312706-2560-42DF-9FE8-D09B28FD6F55}" dt="2024-01-21T01:45:28.533" v="351" actId="478"/>
          <ac:picMkLst>
            <pc:docMk/>
            <pc:sldMk cId="0" sldId="256"/>
            <ac:picMk id="1028" creationId="{00000000-0000-0000-0000-000000000000}"/>
          </ac:picMkLst>
        </pc:picChg>
        <pc:picChg chg="del mod">
          <ac:chgData name="Sandra Binu" userId="c8fad9f44ee715b9" providerId="LiveId" clId="{B0312706-2560-42DF-9FE8-D09B28FD6F55}" dt="2024-01-18T16:33:51.110" v="225" actId="478"/>
          <ac:picMkLst>
            <pc:docMk/>
            <pc:sldMk cId="0" sldId="256"/>
            <ac:picMk id="1029" creationId="{00000000-0000-0000-0000-000000000000}"/>
          </ac:picMkLst>
        </pc:picChg>
      </pc:sldChg>
      <pc:sldChg chg="modSp new del mod">
        <pc:chgData name="Sandra Binu" userId="c8fad9f44ee715b9" providerId="LiveId" clId="{B0312706-2560-42DF-9FE8-D09B28FD6F55}" dt="2024-01-18T14:00:22.307" v="8" actId="47"/>
        <pc:sldMkLst>
          <pc:docMk/>
          <pc:sldMk cId="3070389850" sldId="257"/>
        </pc:sldMkLst>
        <pc:spChg chg="mod">
          <ac:chgData name="Sandra Binu" userId="c8fad9f44ee715b9" providerId="LiveId" clId="{B0312706-2560-42DF-9FE8-D09B28FD6F55}" dt="2024-01-18T14:00:03.684" v="7"/>
          <ac:spMkLst>
            <pc:docMk/>
            <pc:sldMk cId="3070389850" sldId="257"/>
            <ac:spMk id="2" creationId="{88000B1B-6467-356D-C008-8DFA321F6D0E}"/>
          </ac:spMkLst>
        </pc:spChg>
      </pc:sldChg>
      <pc:sldMasterChg chg="modSp modSldLayout">
        <pc:chgData name="Sandra Binu" userId="c8fad9f44ee715b9" providerId="LiveId" clId="{B0312706-2560-42DF-9FE8-D09B28FD6F55}" dt="2024-01-21T02:26:38.370" v="538"/>
        <pc:sldMasterMkLst>
          <pc:docMk/>
          <pc:sldMasterMk cId="1528956381" sldId="2147483996"/>
        </pc:sldMasterMkLst>
        <pc:spChg chg="mod">
          <ac:chgData name="Sandra Binu" userId="c8fad9f44ee715b9" providerId="LiveId" clId="{B0312706-2560-42DF-9FE8-D09B28FD6F55}" dt="2024-01-21T02:26:38.370" v="538"/>
          <ac:spMkLst>
            <pc:docMk/>
            <pc:sldMasterMk cId="1528956381" sldId="2147483996"/>
            <ac:spMk id="2" creationId="{00000000-0000-0000-0000-000000000000}"/>
          </ac:spMkLst>
        </pc:spChg>
        <pc:spChg chg="mod">
          <ac:chgData name="Sandra Binu" userId="c8fad9f44ee715b9" providerId="LiveId" clId="{B0312706-2560-42DF-9FE8-D09B28FD6F55}" dt="2024-01-21T02:26:38.370" v="538"/>
          <ac:spMkLst>
            <pc:docMk/>
            <pc:sldMasterMk cId="1528956381" sldId="2147483996"/>
            <ac:spMk id="3" creationId="{00000000-0000-0000-0000-000000000000}"/>
          </ac:spMkLst>
        </pc:spChg>
        <pc:spChg chg="mod">
          <ac:chgData name="Sandra Binu" userId="c8fad9f44ee715b9" providerId="LiveId" clId="{B0312706-2560-42DF-9FE8-D09B28FD6F55}" dt="2024-01-21T02:26:38.370" v="538"/>
          <ac:spMkLst>
            <pc:docMk/>
            <pc:sldMasterMk cId="1528956381" sldId="2147483996"/>
            <ac:spMk id="4" creationId="{00000000-0000-0000-0000-000000000000}"/>
          </ac:spMkLst>
        </pc:spChg>
        <pc:spChg chg="mod">
          <ac:chgData name="Sandra Binu" userId="c8fad9f44ee715b9" providerId="LiveId" clId="{B0312706-2560-42DF-9FE8-D09B28FD6F55}" dt="2024-01-21T02:26:38.370" v="538"/>
          <ac:spMkLst>
            <pc:docMk/>
            <pc:sldMasterMk cId="1528956381" sldId="2147483996"/>
            <ac:spMk id="5" creationId="{00000000-0000-0000-0000-000000000000}"/>
          </ac:spMkLst>
        </pc:spChg>
        <pc:spChg chg="mod">
          <ac:chgData name="Sandra Binu" userId="c8fad9f44ee715b9" providerId="LiveId" clId="{B0312706-2560-42DF-9FE8-D09B28FD6F55}" dt="2024-01-21T02:26:38.370" v="538"/>
          <ac:spMkLst>
            <pc:docMk/>
            <pc:sldMasterMk cId="1528956381" sldId="2147483996"/>
            <ac:spMk id="6" creationId="{00000000-0000-0000-0000-000000000000}"/>
          </ac:spMkLst>
        </pc:spChg>
        <pc:sldLayoutChg chg="modSp">
          <pc:chgData name="Sandra Binu" userId="c8fad9f44ee715b9" providerId="LiveId" clId="{B0312706-2560-42DF-9FE8-D09B28FD6F55}" dt="2024-01-21T02:26:38.370" v="538"/>
          <pc:sldLayoutMkLst>
            <pc:docMk/>
            <pc:sldMasterMk cId="1528956381" sldId="2147483996"/>
            <pc:sldLayoutMk cId="488577661" sldId="2147483997"/>
          </pc:sldLayoutMkLst>
          <pc:spChg chg="mod">
            <ac:chgData name="Sandra Binu" userId="c8fad9f44ee715b9" providerId="LiveId" clId="{B0312706-2560-42DF-9FE8-D09B28FD6F55}" dt="2024-01-21T02:26:38.370" v="538"/>
            <ac:spMkLst>
              <pc:docMk/>
              <pc:sldMasterMk cId="1528956381" sldId="2147483996"/>
              <pc:sldLayoutMk cId="488577661" sldId="2147483997"/>
              <ac:spMk id="2"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488577661" sldId="2147483997"/>
              <ac:spMk id="3" creationId="{00000000-0000-0000-0000-000000000000}"/>
            </ac:spMkLst>
          </pc:spChg>
        </pc:sldLayoutChg>
        <pc:sldLayoutChg chg="modSp">
          <pc:chgData name="Sandra Binu" userId="c8fad9f44ee715b9" providerId="LiveId" clId="{B0312706-2560-42DF-9FE8-D09B28FD6F55}" dt="2024-01-21T02:26:38.370" v="538"/>
          <pc:sldLayoutMkLst>
            <pc:docMk/>
            <pc:sldMasterMk cId="1528956381" sldId="2147483996"/>
            <pc:sldLayoutMk cId="3335406870" sldId="2147483999"/>
          </pc:sldLayoutMkLst>
          <pc:spChg chg="mod">
            <ac:chgData name="Sandra Binu" userId="c8fad9f44ee715b9" providerId="LiveId" clId="{B0312706-2560-42DF-9FE8-D09B28FD6F55}" dt="2024-01-21T02:26:38.370" v="538"/>
            <ac:spMkLst>
              <pc:docMk/>
              <pc:sldMasterMk cId="1528956381" sldId="2147483996"/>
              <pc:sldLayoutMk cId="3335406870" sldId="2147483999"/>
              <ac:spMk id="7"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3335406870" sldId="2147483999"/>
              <ac:spMk id="8" creationId="{00000000-0000-0000-0000-000000000000}"/>
            </ac:spMkLst>
          </pc:spChg>
        </pc:sldLayoutChg>
        <pc:sldLayoutChg chg="modSp">
          <pc:chgData name="Sandra Binu" userId="c8fad9f44ee715b9" providerId="LiveId" clId="{B0312706-2560-42DF-9FE8-D09B28FD6F55}" dt="2024-01-21T02:26:38.370" v="538"/>
          <pc:sldLayoutMkLst>
            <pc:docMk/>
            <pc:sldMasterMk cId="1528956381" sldId="2147483996"/>
            <pc:sldLayoutMk cId="2329737988" sldId="2147484000"/>
          </pc:sldLayoutMkLst>
          <pc:spChg chg="mod">
            <ac:chgData name="Sandra Binu" userId="c8fad9f44ee715b9" providerId="LiveId" clId="{B0312706-2560-42DF-9FE8-D09B28FD6F55}" dt="2024-01-21T02:26:38.370" v="538"/>
            <ac:spMkLst>
              <pc:docMk/>
              <pc:sldMasterMk cId="1528956381" sldId="2147483996"/>
              <pc:sldLayoutMk cId="2329737988" sldId="2147484000"/>
              <ac:spMk id="3"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2329737988" sldId="2147484000"/>
              <ac:spMk id="4" creationId="{00000000-0000-0000-0000-000000000000}"/>
            </ac:spMkLst>
          </pc:spChg>
        </pc:sldLayoutChg>
        <pc:sldLayoutChg chg="modSp">
          <pc:chgData name="Sandra Binu" userId="c8fad9f44ee715b9" providerId="LiveId" clId="{B0312706-2560-42DF-9FE8-D09B28FD6F55}" dt="2024-01-21T02:26:38.370" v="538"/>
          <pc:sldLayoutMkLst>
            <pc:docMk/>
            <pc:sldMasterMk cId="1528956381" sldId="2147483996"/>
            <pc:sldLayoutMk cId="3125230042" sldId="2147484001"/>
          </pc:sldLayoutMkLst>
          <pc:spChg chg="mod">
            <ac:chgData name="Sandra Binu" userId="c8fad9f44ee715b9" providerId="LiveId" clId="{B0312706-2560-42DF-9FE8-D09B28FD6F55}" dt="2024-01-21T02:26:38.370" v="538"/>
            <ac:spMkLst>
              <pc:docMk/>
              <pc:sldMasterMk cId="1528956381" sldId="2147483996"/>
              <pc:sldLayoutMk cId="3125230042" sldId="2147484001"/>
              <ac:spMk id="2"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3125230042" sldId="2147484001"/>
              <ac:spMk id="3"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3125230042" sldId="2147484001"/>
              <ac:spMk id="4"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3125230042" sldId="2147484001"/>
              <ac:spMk id="5"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3125230042" sldId="2147484001"/>
              <ac:spMk id="6" creationId="{00000000-0000-0000-0000-000000000000}"/>
            </ac:spMkLst>
          </pc:spChg>
        </pc:sldLayoutChg>
        <pc:sldLayoutChg chg="modSp">
          <pc:chgData name="Sandra Binu" userId="c8fad9f44ee715b9" providerId="LiveId" clId="{B0312706-2560-42DF-9FE8-D09B28FD6F55}" dt="2024-01-21T02:26:38.370" v="538"/>
          <pc:sldLayoutMkLst>
            <pc:docMk/>
            <pc:sldMasterMk cId="1528956381" sldId="2147483996"/>
            <pc:sldLayoutMk cId="1454825611" sldId="2147484004"/>
          </pc:sldLayoutMkLst>
          <pc:spChg chg="mod">
            <ac:chgData name="Sandra Binu" userId="c8fad9f44ee715b9" providerId="LiveId" clId="{B0312706-2560-42DF-9FE8-D09B28FD6F55}" dt="2024-01-21T02:26:38.370" v="538"/>
            <ac:spMkLst>
              <pc:docMk/>
              <pc:sldMasterMk cId="1528956381" sldId="2147483996"/>
              <pc:sldLayoutMk cId="1454825611" sldId="2147484004"/>
              <ac:spMk id="2"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1454825611" sldId="2147484004"/>
              <ac:spMk id="3"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1454825611" sldId="2147484004"/>
              <ac:spMk id="4" creationId="{00000000-0000-0000-0000-000000000000}"/>
            </ac:spMkLst>
          </pc:spChg>
        </pc:sldLayoutChg>
        <pc:sldLayoutChg chg="modSp">
          <pc:chgData name="Sandra Binu" userId="c8fad9f44ee715b9" providerId="LiveId" clId="{B0312706-2560-42DF-9FE8-D09B28FD6F55}" dt="2024-01-21T02:26:38.370" v="538"/>
          <pc:sldLayoutMkLst>
            <pc:docMk/>
            <pc:sldMasterMk cId="1528956381" sldId="2147483996"/>
            <pc:sldLayoutMk cId="2684443969" sldId="2147484005"/>
          </pc:sldLayoutMkLst>
          <pc:spChg chg="mod">
            <ac:chgData name="Sandra Binu" userId="c8fad9f44ee715b9" providerId="LiveId" clId="{B0312706-2560-42DF-9FE8-D09B28FD6F55}" dt="2024-01-21T02:26:38.370" v="538"/>
            <ac:spMkLst>
              <pc:docMk/>
              <pc:sldMasterMk cId="1528956381" sldId="2147483996"/>
              <pc:sldLayoutMk cId="2684443969" sldId="2147484005"/>
              <ac:spMk id="2"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2684443969" sldId="2147484005"/>
              <ac:spMk id="3"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2684443969" sldId="2147484005"/>
              <ac:spMk id="4" creationId="{00000000-0000-0000-0000-000000000000}"/>
            </ac:spMkLst>
          </pc:spChg>
        </pc:sldLayoutChg>
        <pc:sldLayoutChg chg="modSp">
          <pc:chgData name="Sandra Binu" userId="c8fad9f44ee715b9" providerId="LiveId" clId="{B0312706-2560-42DF-9FE8-D09B28FD6F55}" dt="2024-01-21T02:26:38.370" v="538"/>
          <pc:sldLayoutMkLst>
            <pc:docMk/>
            <pc:sldMasterMk cId="1528956381" sldId="2147483996"/>
            <pc:sldLayoutMk cId="206156596" sldId="2147484006"/>
          </pc:sldLayoutMkLst>
          <pc:spChg chg="mod">
            <ac:chgData name="Sandra Binu" userId="c8fad9f44ee715b9" providerId="LiveId" clId="{B0312706-2560-42DF-9FE8-D09B28FD6F55}" dt="2024-01-21T02:26:38.370" v="538"/>
            <ac:spMkLst>
              <pc:docMk/>
              <pc:sldMasterMk cId="1528956381" sldId="2147483996"/>
              <pc:sldLayoutMk cId="206156596" sldId="2147484006"/>
              <ac:spMk id="2"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206156596" sldId="2147484006"/>
              <ac:spMk id="3"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206156596" sldId="2147484006"/>
              <ac:spMk id="4" creationId="{00000000-0000-0000-0000-000000000000}"/>
            </ac:spMkLst>
          </pc:spChg>
        </pc:sldLayoutChg>
        <pc:sldLayoutChg chg="modSp">
          <pc:chgData name="Sandra Binu" userId="c8fad9f44ee715b9" providerId="LiveId" clId="{B0312706-2560-42DF-9FE8-D09B28FD6F55}" dt="2024-01-21T02:26:38.370" v="538"/>
          <pc:sldLayoutMkLst>
            <pc:docMk/>
            <pc:sldMasterMk cId="1528956381" sldId="2147483996"/>
            <pc:sldLayoutMk cId="3915766756" sldId="2147484007"/>
          </pc:sldLayoutMkLst>
          <pc:spChg chg="mod">
            <ac:chgData name="Sandra Binu" userId="c8fad9f44ee715b9" providerId="LiveId" clId="{B0312706-2560-42DF-9FE8-D09B28FD6F55}" dt="2024-01-21T02:26:38.370" v="538"/>
            <ac:spMkLst>
              <pc:docMk/>
              <pc:sldMasterMk cId="1528956381" sldId="2147483996"/>
              <pc:sldLayoutMk cId="3915766756" sldId="2147484007"/>
              <ac:spMk id="2"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3915766756" sldId="2147484007"/>
              <ac:spMk id="4" creationId="{00000000-0000-0000-0000-000000000000}"/>
            </ac:spMkLst>
          </pc:spChg>
        </pc:sldLayoutChg>
        <pc:sldLayoutChg chg="modSp">
          <pc:chgData name="Sandra Binu" userId="c8fad9f44ee715b9" providerId="LiveId" clId="{B0312706-2560-42DF-9FE8-D09B28FD6F55}" dt="2024-01-21T02:26:38.370" v="538"/>
          <pc:sldLayoutMkLst>
            <pc:docMk/>
            <pc:sldMasterMk cId="1528956381" sldId="2147483996"/>
            <pc:sldLayoutMk cId="4156847898" sldId="2147484008"/>
          </pc:sldLayoutMkLst>
          <pc:spChg chg="mod">
            <ac:chgData name="Sandra Binu" userId="c8fad9f44ee715b9" providerId="LiveId" clId="{B0312706-2560-42DF-9FE8-D09B28FD6F55}" dt="2024-01-21T02:26:38.370" v="538"/>
            <ac:spMkLst>
              <pc:docMk/>
              <pc:sldMasterMk cId="1528956381" sldId="2147483996"/>
              <pc:sldLayoutMk cId="4156847898" sldId="2147484008"/>
              <ac:spMk id="2"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4156847898" sldId="2147484008"/>
              <ac:spMk id="4"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4156847898" sldId="2147484008"/>
              <ac:spMk id="9"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4156847898" sldId="2147484008"/>
              <ac:spMk id="10"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4156847898" sldId="2147484008"/>
              <ac:spMk id="12" creationId="{00000000-0000-0000-0000-000000000000}"/>
            </ac:spMkLst>
          </pc:spChg>
        </pc:sldLayoutChg>
        <pc:sldLayoutChg chg="modSp">
          <pc:chgData name="Sandra Binu" userId="c8fad9f44ee715b9" providerId="LiveId" clId="{B0312706-2560-42DF-9FE8-D09B28FD6F55}" dt="2024-01-21T02:26:38.370" v="538"/>
          <pc:sldLayoutMkLst>
            <pc:docMk/>
            <pc:sldMasterMk cId="1528956381" sldId="2147483996"/>
            <pc:sldLayoutMk cId="4089656845" sldId="2147484009"/>
          </pc:sldLayoutMkLst>
          <pc:spChg chg="mod">
            <ac:chgData name="Sandra Binu" userId="c8fad9f44ee715b9" providerId="LiveId" clId="{B0312706-2560-42DF-9FE8-D09B28FD6F55}" dt="2024-01-21T02:26:38.370" v="538"/>
            <ac:spMkLst>
              <pc:docMk/>
              <pc:sldMasterMk cId="1528956381" sldId="2147483996"/>
              <pc:sldLayoutMk cId="4089656845" sldId="2147484009"/>
              <ac:spMk id="2"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4089656845" sldId="2147484009"/>
              <ac:spMk id="4" creationId="{00000000-0000-0000-0000-000000000000}"/>
            </ac:spMkLst>
          </pc:spChg>
        </pc:sldLayoutChg>
        <pc:sldLayoutChg chg="modSp">
          <pc:chgData name="Sandra Binu" userId="c8fad9f44ee715b9" providerId="LiveId" clId="{B0312706-2560-42DF-9FE8-D09B28FD6F55}" dt="2024-01-21T02:26:38.370" v="538"/>
          <pc:sldLayoutMkLst>
            <pc:docMk/>
            <pc:sldMasterMk cId="1528956381" sldId="2147483996"/>
            <pc:sldLayoutMk cId="2476216108" sldId="2147484010"/>
          </pc:sldLayoutMkLst>
          <pc:spChg chg="mod">
            <ac:chgData name="Sandra Binu" userId="c8fad9f44ee715b9" providerId="LiveId" clId="{B0312706-2560-42DF-9FE8-D09B28FD6F55}" dt="2024-01-21T02:26:38.370" v="538"/>
            <ac:spMkLst>
              <pc:docMk/>
              <pc:sldMasterMk cId="1528956381" sldId="2147483996"/>
              <pc:sldLayoutMk cId="2476216108" sldId="2147484010"/>
              <ac:spMk id="7"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2476216108" sldId="2147484010"/>
              <ac:spMk id="8"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2476216108" sldId="2147484010"/>
              <ac:spMk id="9"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2476216108" sldId="2147484010"/>
              <ac:spMk id="10"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2476216108" sldId="2147484010"/>
              <ac:spMk id="11"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2476216108" sldId="2147484010"/>
              <ac:spMk id="12"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2476216108" sldId="2147484010"/>
              <ac:spMk id="15" creationId="{00000000-0000-0000-0000-000000000000}"/>
            </ac:spMkLst>
          </pc:spChg>
        </pc:sldLayoutChg>
        <pc:sldLayoutChg chg="modSp">
          <pc:chgData name="Sandra Binu" userId="c8fad9f44ee715b9" providerId="LiveId" clId="{B0312706-2560-42DF-9FE8-D09B28FD6F55}" dt="2024-01-21T02:26:38.370" v="538"/>
          <pc:sldLayoutMkLst>
            <pc:docMk/>
            <pc:sldMasterMk cId="1528956381" sldId="2147483996"/>
            <pc:sldLayoutMk cId="49109511" sldId="2147484011"/>
          </pc:sldLayoutMkLst>
          <pc:spChg chg="mod">
            <ac:chgData name="Sandra Binu" userId="c8fad9f44ee715b9" providerId="LiveId" clId="{B0312706-2560-42DF-9FE8-D09B28FD6F55}" dt="2024-01-21T02:26:38.370" v="538"/>
            <ac:spMkLst>
              <pc:docMk/>
              <pc:sldMasterMk cId="1528956381" sldId="2147483996"/>
              <pc:sldLayoutMk cId="49109511" sldId="2147484011"/>
              <ac:spMk id="19"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49109511" sldId="2147484011"/>
              <ac:spMk id="20"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49109511" sldId="2147484011"/>
              <ac:spMk id="21"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49109511" sldId="2147484011"/>
              <ac:spMk id="22"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49109511" sldId="2147484011"/>
              <ac:spMk id="23"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49109511" sldId="2147484011"/>
              <ac:spMk id="24"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49109511" sldId="2147484011"/>
              <ac:spMk id="25"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49109511" sldId="2147484011"/>
              <ac:spMk id="26"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49109511" sldId="2147484011"/>
              <ac:spMk id="27"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49109511" sldId="2147484011"/>
              <ac:spMk id="30" creationId="{00000000-0000-0000-0000-000000000000}"/>
            </ac:spMkLst>
          </pc:spChg>
        </pc:sldLayoutChg>
        <pc:sldLayoutChg chg="modSp">
          <pc:chgData name="Sandra Binu" userId="c8fad9f44ee715b9" providerId="LiveId" clId="{B0312706-2560-42DF-9FE8-D09B28FD6F55}" dt="2024-01-21T02:26:38.370" v="538"/>
          <pc:sldLayoutMkLst>
            <pc:docMk/>
            <pc:sldMasterMk cId="1528956381" sldId="2147483996"/>
            <pc:sldLayoutMk cId="2187129041" sldId="2147484013"/>
          </pc:sldLayoutMkLst>
          <pc:spChg chg="mod">
            <ac:chgData name="Sandra Binu" userId="c8fad9f44ee715b9" providerId="LiveId" clId="{B0312706-2560-42DF-9FE8-D09B28FD6F55}" dt="2024-01-21T02:26:38.370" v="538"/>
            <ac:spMkLst>
              <pc:docMk/>
              <pc:sldMasterMk cId="1528956381" sldId="2147483996"/>
              <pc:sldLayoutMk cId="2187129041" sldId="2147484013"/>
              <ac:spMk id="2" creationId="{00000000-0000-0000-0000-000000000000}"/>
            </ac:spMkLst>
          </pc:spChg>
          <pc:spChg chg="mod">
            <ac:chgData name="Sandra Binu" userId="c8fad9f44ee715b9" providerId="LiveId" clId="{B0312706-2560-42DF-9FE8-D09B28FD6F55}" dt="2024-01-21T02:26:38.370" v="538"/>
            <ac:spMkLst>
              <pc:docMk/>
              <pc:sldMasterMk cId="1528956381" sldId="2147483996"/>
              <pc:sldLayoutMk cId="2187129041" sldId="2147484013"/>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7382" y="27838175"/>
            <a:ext cx="22706410" cy="7449970"/>
          </a:xfrm>
        </p:spPr>
        <p:txBody>
          <a:bodyPr wrap="none" anchor="t">
            <a:normAutofit/>
          </a:bodyPr>
          <a:lstStyle>
            <a:lvl1pPr algn="r">
              <a:defRPr sz="23838" b="0" spc="-74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5487379" y="23883548"/>
            <a:ext cx="22706410" cy="3857178"/>
          </a:xfrm>
        </p:spPr>
        <p:txBody>
          <a:bodyPr anchor="b">
            <a:normAutofit/>
          </a:bodyPr>
          <a:lstStyle>
            <a:lvl1pPr marL="0" indent="0" algn="r">
              <a:buNone/>
              <a:defRPr sz="7946"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1135308" indent="0" algn="ctr">
              <a:buNone/>
              <a:defRPr sz="4966"/>
            </a:lvl2pPr>
            <a:lvl3pPr marL="2270615" indent="0" algn="ctr">
              <a:buNone/>
              <a:defRPr sz="4470"/>
            </a:lvl3pPr>
            <a:lvl4pPr marL="3405923" indent="0" algn="ctr">
              <a:buNone/>
              <a:defRPr sz="3973"/>
            </a:lvl4pPr>
            <a:lvl5pPr marL="4541230" indent="0" algn="ctr">
              <a:buNone/>
              <a:defRPr sz="3973"/>
            </a:lvl5pPr>
            <a:lvl6pPr marL="5676538" indent="0" algn="ctr">
              <a:buNone/>
              <a:defRPr sz="3973"/>
            </a:lvl6pPr>
            <a:lvl7pPr marL="6811846" indent="0" algn="ctr">
              <a:buNone/>
              <a:defRPr sz="3973"/>
            </a:lvl7pPr>
            <a:lvl8pPr marL="7947153" indent="0" algn="ctr">
              <a:buNone/>
              <a:defRPr sz="3973"/>
            </a:lvl8pPr>
            <a:lvl9pPr marL="9082461" indent="0" algn="ctr">
              <a:buNone/>
              <a:defRPr sz="3973"/>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27363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7234104"/>
            <a:ext cx="26112371" cy="5109589"/>
          </a:xfrm>
        </p:spPr>
        <p:txBody>
          <a:bodyPr anchor="b"/>
          <a:lstStyle>
            <a:lvl1pPr>
              <a:defRPr sz="7946"/>
            </a:lvl1pPr>
          </a:lstStyle>
          <a:p>
            <a:r>
              <a:rPr lang="en-US"/>
              <a:t>Click to edit Master title style</a:t>
            </a:r>
            <a:endParaRPr lang="en-US" dirty="0"/>
          </a:p>
        </p:txBody>
      </p:sp>
      <p:sp>
        <p:nvSpPr>
          <p:cNvPr id="3" name="Picture Placeholder 2"/>
          <p:cNvSpPr>
            <a:spLocks noGrp="1" noChangeAspect="1"/>
          </p:cNvSpPr>
          <p:nvPr>
            <p:ph type="pic" idx="1"/>
          </p:nvPr>
        </p:nvSpPr>
        <p:spPr>
          <a:xfrm>
            <a:off x="2085364" y="6157701"/>
            <a:ext cx="26112371" cy="21076403"/>
          </a:xfrm>
        </p:spPr>
        <p:txBody>
          <a:bodyPr anchor="t"/>
          <a:lstStyle>
            <a:lvl1pPr marL="0" indent="0">
              <a:buNone/>
              <a:defRPr sz="7946"/>
            </a:lvl1pPr>
            <a:lvl2pPr marL="1135308" indent="0">
              <a:buNone/>
              <a:defRPr sz="6953"/>
            </a:lvl2pPr>
            <a:lvl3pPr marL="2270615" indent="0">
              <a:buNone/>
              <a:defRPr sz="5960"/>
            </a:lvl3pPr>
            <a:lvl4pPr marL="3405923" indent="0">
              <a:buNone/>
              <a:defRPr sz="4966"/>
            </a:lvl4pPr>
            <a:lvl5pPr marL="4541230" indent="0">
              <a:buNone/>
              <a:defRPr sz="4966"/>
            </a:lvl5pPr>
            <a:lvl6pPr marL="5676538" indent="0">
              <a:buNone/>
              <a:defRPr sz="4966"/>
            </a:lvl6pPr>
            <a:lvl7pPr marL="6811846" indent="0">
              <a:buNone/>
              <a:defRPr sz="4966"/>
            </a:lvl7pPr>
            <a:lvl8pPr marL="7947153" indent="0">
              <a:buNone/>
              <a:defRPr sz="4966"/>
            </a:lvl8pPr>
            <a:lvl9pPr marL="9082461" indent="0">
              <a:buNone/>
              <a:defRPr sz="4966"/>
            </a:lvl9pPr>
          </a:lstStyle>
          <a:p>
            <a:r>
              <a:rPr lang="en-US"/>
              <a:t>Click icon to add picture</a:t>
            </a:r>
            <a:endParaRPr lang="en-US" dirty="0"/>
          </a:p>
        </p:txBody>
      </p:sp>
      <p:sp>
        <p:nvSpPr>
          <p:cNvPr id="4" name="Text Placeholder 3"/>
          <p:cNvSpPr>
            <a:spLocks noGrp="1"/>
          </p:cNvSpPr>
          <p:nvPr>
            <p:ph type="body" sz="half" idx="2"/>
          </p:nvPr>
        </p:nvSpPr>
        <p:spPr>
          <a:xfrm>
            <a:off x="2085366" y="32343690"/>
            <a:ext cx="26108428" cy="4255971"/>
          </a:xfrm>
        </p:spPr>
        <p:txBody>
          <a:bodyPr/>
          <a:lstStyle>
            <a:lvl1pPr marL="0" indent="0">
              <a:buNone/>
              <a:defRPr sz="3973">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1135308" indent="0">
              <a:buNone/>
              <a:defRPr sz="3476"/>
            </a:lvl2pPr>
            <a:lvl3pPr marL="2270615" indent="0">
              <a:buNone/>
              <a:defRPr sz="2980"/>
            </a:lvl3pPr>
            <a:lvl4pPr marL="3405923" indent="0">
              <a:buNone/>
              <a:defRPr sz="2483"/>
            </a:lvl4pPr>
            <a:lvl5pPr marL="4541230" indent="0">
              <a:buNone/>
              <a:defRPr sz="2483"/>
            </a:lvl5pPr>
            <a:lvl6pPr marL="5676538" indent="0">
              <a:buNone/>
              <a:defRPr sz="2483"/>
            </a:lvl6pPr>
            <a:lvl7pPr marL="6811846" indent="0">
              <a:buNone/>
              <a:defRPr sz="2483"/>
            </a:lvl7pPr>
            <a:lvl8pPr marL="7947153" indent="0">
              <a:buNone/>
              <a:defRPr sz="2483"/>
            </a:lvl8pPr>
            <a:lvl9pPr marL="9082461" indent="0">
              <a:buNone/>
              <a:defRPr sz="248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544837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60"/>
            <a:ext cx="26112371" cy="22040562"/>
          </a:xfrm>
        </p:spPr>
        <p:txBody>
          <a:bodyPr anchor="ctr"/>
          <a:lstStyle>
            <a:lvl1pPr>
              <a:defRPr sz="7946"/>
            </a:lvl1pPr>
          </a:lstStyle>
          <a:p>
            <a:r>
              <a:rPr lang="en-US"/>
              <a:t>Click to edit Master title style</a:t>
            </a:r>
            <a:endParaRPr lang="en-US" dirty="0"/>
          </a:p>
        </p:txBody>
      </p:sp>
      <p:sp>
        <p:nvSpPr>
          <p:cNvPr id="4" name="Text Placeholder 3"/>
          <p:cNvSpPr>
            <a:spLocks noGrp="1"/>
          </p:cNvSpPr>
          <p:nvPr>
            <p:ph type="body" sz="half" idx="2"/>
          </p:nvPr>
        </p:nvSpPr>
        <p:spPr>
          <a:xfrm>
            <a:off x="2085366" y="27996391"/>
            <a:ext cx="26108428" cy="9365554"/>
          </a:xfrm>
        </p:spPr>
        <p:txBody>
          <a:bodyPr anchor="ctr"/>
          <a:lstStyle>
            <a:lvl1pPr marL="0" indent="0">
              <a:buNone/>
              <a:defRPr sz="3973"/>
            </a:lvl1pPr>
            <a:lvl2pPr marL="1135308" indent="0">
              <a:buNone/>
              <a:defRPr sz="3476"/>
            </a:lvl2pPr>
            <a:lvl3pPr marL="2270615" indent="0">
              <a:buNone/>
              <a:defRPr sz="2980"/>
            </a:lvl3pPr>
            <a:lvl4pPr marL="3405923" indent="0">
              <a:buNone/>
              <a:defRPr sz="2483"/>
            </a:lvl4pPr>
            <a:lvl5pPr marL="4541230" indent="0">
              <a:buNone/>
              <a:defRPr sz="2483"/>
            </a:lvl5pPr>
            <a:lvl6pPr marL="5676538" indent="0">
              <a:buNone/>
              <a:defRPr sz="2483"/>
            </a:lvl6pPr>
            <a:lvl7pPr marL="6811846" indent="0">
              <a:buNone/>
              <a:defRPr sz="2483"/>
            </a:lvl7pPr>
            <a:lvl8pPr marL="7947153" indent="0">
              <a:buNone/>
              <a:defRPr sz="2483"/>
            </a:lvl8pPr>
            <a:lvl9pPr marL="9082461" indent="0">
              <a:buNone/>
              <a:defRPr sz="248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686231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91238" y="2276960"/>
            <a:ext cx="23100623" cy="18664082"/>
          </a:xfrm>
        </p:spPr>
        <p:txBody>
          <a:bodyPr anchor="ctr"/>
          <a:lstStyle>
            <a:lvl1pPr>
              <a:defRPr sz="10926"/>
            </a:lvl1pPr>
          </a:lstStyle>
          <a:p>
            <a:r>
              <a:rPr lang="en-US"/>
              <a:t>Click to edit Master title style</a:t>
            </a:r>
            <a:endParaRPr lang="en-US" dirty="0"/>
          </a:p>
        </p:txBody>
      </p:sp>
      <p:sp>
        <p:nvSpPr>
          <p:cNvPr id="12" name="Text Placeholder 3"/>
          <p:cNvSpPr>
            <a:spLocks noGrp="1"/>
          </p:cNvSpPr>
          <p:nvPr>
            <p:ph type="body" sz="half" idx="13"/>
          </p:nvPr>
        </p:nvSpPr>
        <p:spPr>
          <a:xfrm>
            <a:off x="4272712" y="20987988"/>
            <a:ext cx="21733736" cy="3423425"/>
          </a:xfrm>
        </p:spPr>
        <p:txBody>
          <a:bodyPr anchor="t">
            <a:normAutofit/>
          </a:bodyPr>
          <a:lstStyle>
            <a:lvl1pPr marL="0" indent="0">
              <a:buNone/>
              <a:defRPr sz="3476"/>
            </a:lvl1pPr>
            <a:lvl2pPr marL="1135308" indent="0">
              <a:buNone/>
              <a:defRPr sz="3476"/>
            </a:lvl2pPr>
            <a:lvl3pPr marL="2270615" indent="0">
              <a:buNone/>
              <a:defRPr sz="2980"/>
            </a:lvl3pPr>
            <a:lvl4pPr marL="3405923" indent="0">
              <a:buNone/>
              <a:defRPr sz="2483"/>
            </a:lvl4pPr>
            <a:lvl5pPr marL="4541230" indent="0">
              <a:buNone/>
              <a:defRPr sz="2483"/>
            </a:lvl5pPr>
            <a:lvl6pPr marL="5676538" indent="0">
              <a:buNone/>
              <a:defRPr sz="2483"/>
            </a:lvl6pPr>
            <a:lvl7pPr marL="6811846" indent="0">
              <a:buNone/>
              <a:defRPr sz="2483"/>
            </a:lvl7pPr>
            <a:lvl8pPr marL="7947153" indent="0">
              <a:buNone/>
              <a:defRPr sz="2483"/>
            </a:lvl8pPr>
            <a:lvl9pPr marL="9082461" indent="0">
              <a:buNone/>
              <a:defRPr sz="2483"/>
            </a:lvl9pPr>
          </a:lstStyle>
          <a:p>
            <a:pPr lvl="0"/>
            <a:r>
              <a:rPr lang="en-US"/>
              <a:t>Click to edit Master text styles</a:t>
            </a:r>
          </a:p>
        </p:txBody>
      </p:sp>
      <p:sp>
        <p:nvSpPr>
          <p:cNvPr id="4" name="Text Placeholder 3"/>
          <p:cNvSpPr>
            <a:spLocks noGrp="1"/>
          </p:cNvSpPr>
          <p:nvPr>
            <p:ph type="body" sz="half" idx="2"/>
          </p:nvPr>
        </p:nvSpPr>
        <p:spPr>
          <a:xfrm>
            <a:off x="2081421" y="28073282"/>
            <a:ext cx="26104485" cy="9288663"/>
          </a:xfrm>
        </p:spPr>
        <p:txBody>
          <a:bodyPr anchor="ctr">
            <a:normAutofit/>
          </a:bodyPr>
          <a:lstStyle>
            <a:lvl1pPr marL="0" indent="0">
              <a:buNone/>
              <a:defRPr sz="3973"/>
            </a:lvl1pPr>
            <a:lvl2pPr marL="1135308" indent="0">
              <a:buNone/>
              <a:defRPr sz="3476"/>
            </a:lvl2pPr>
            <a:lvl3pPr marL="2270615" indent="0">
              <a:buNone/>
              <a:defRPr sz="2980"/>
            </a:lvl3pPr>
            <a:lvl4pPr marL="3405923" indent="0">
              <a:buNone/>
              <a:defRPr sz="2483"/>
            </a:lvl4pPr>
            <a:lvl5pPr marL="4541230" indent="0">
              <a:buNone/>
              <a:defRPr sz="2483"/>
            </a:lvl5pPr>
            <a:lvl6pPr marL="5676538" indent="0">
              <a:buNone/>
              <a:defRPr sz="2483"/>
            </a:lvl6pPr>
            <a:lvl7pPr marL="6811846" indent="0">
              <a:buNone/>
              <a:defRPr sz="2483"/>
            </a:lvl7pPr>
            <a:lvl8pPr marL="7947153" indent="0">
              <a:buNone/>
              <a:defRPr sz="2483"/>
            </a:lvl8pPr>
            <a:lvl9pPr marL="9082461" indent="0">
              <a:buNone/>
              <a:defRPr sz="248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
        <p:nvSpPr>
          <p:cNvPr id="9" name="TextBox 8"/>
          <p:cNvSpPr txBox="1"/>
          <p:nvPr/>
        </p:nvSpPr>
        <p:spPr>
          <a:xfrm>
            <a:off x="2758948" y="4906722"/>
            <a:ext cx="1513761" cy="3646728"/>
          </a:xfrm>
          <a:prstGeom prst="rect">
            <a:avLst/>
          </a:prstGeom>
        </p:spPr>
        <p:txBody>
          <a:bodyPr vert="horz" lIns="227064" tIns="113532" rIns="227064" bIns="11353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9865" dirty="0">
                <a:solidFill>
                  <a:schemeClr val="tx1"/>
                </a:solidFill>
                <a:effectLst/>
              </a:rPr>
              <a:t>“</a:t>
            </a:r>
          </a:p>
        </p:txBody>
      </p:sp>
      <p:sp>
        <p:nvSpPr>
          <p:cNvPr id="10" name="TextBox 9"/>
          <p:cNvSpPr txBox="1"/>
          <p:nvPr/>
        </p:nvSpPr>
        <p:spPr>
          <a:xfrm>
            <a:off x="25919208" y="17106900"/>
            <a:ext cx="1513761" cy="3646728"/>
          </a:xfrm>
          <a:prstGeom prst="rect">
            <a:avLst/>
          </a:prstGeom>
        </p:spPr>
        <p:txBody>
          <a:bodyPr vert="horz" lIns="227064" tIns="113532" rIns="227064" bIns="11353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9865" dirty="0">
                <a:solidFill>
                  <a:schemeClr val="tx1"/>
                </a:solidFill>
                <a:effectLst/>
              </a:rPr>
              <a:t>”</a:t>
            </a:r>
          </a:p>
        </p:txBody>
      </p:sp>
    </p:spTree>
    <p:extLst>
      <p:ext uri="{BB962C8B-B14F-4D97-AF65-F5344CB8AC3E}">
        <p14:creationId xmlns:p14="http://schemas.microsoft.com/office/powerpoint/2010/main" val="1639453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085364" y="14511234"/>
            <a:ext cx="26112371" cy="15664082"/>
          </a:xfrm>
        </p:spPr>
        <p:txBody>
          <a:bodyPr anchor="b">
            <a:normAutofit/>
          </a:bodyPr>
          <a:lstStyle>
            <a:lvl1pPr>
              <a:defRPr sz="13409"/>
            </a:lvl1pPr>
          </a:lstStyle>
          <a:p>
            <a:r>
              <a:rPr lang="en-US"/>
              <a:t>Click to edit Master title style</a:t>
            </a:r>
            <a:endParaRPr lang="en-US" dirty="0"/>
          </a:p>
        </p:txBody>
      </p:sp>
      <p:sp>
        <p:nvSpPr>
          <p:cNvPr id="4" name="Text Placeholder 3"/>
          <p:cNvSpPr>
            <a:spLocks noGrp="1"/>
          </p:cNvSpPr>
          <p:nvPr>
            <p:ph type="body" sz="half" idx="2"/>
          </p:nvPr>
        </p:nvSpPr>
        <p:spPr>
          <a:xfrm>
            <a:off x="2085366" y="30248762"/>
            <a:ext cx="26108428" cy="7113183"/>
          </a:xfrm>
        </p:spPr>
        <p:txBody>
          <a:bodyPr anchor="t"/>
          <a:lstStyle>
            <a:lvl1pPr marL="0" indent="0">
              <a:buNone/>
              <a:defRPr sz="3973"/>
            </a:lvl1pPr>
            <a:lvl2pPr marL="1135308" indent="0">
              <a:buNone/>
              <a:defRPr sz="3476"/>
            </a:lvl2pPr>
            <a:lvl3pPr marL="2270615" indent="0">
              <a:buNone/>
              <a:defRPr sz="2980"/>
            </a:lvl3pPr>
            <a:lvl4pPr marL="3405923" indent="0">
              <a:buNone/>
              <a:defRPr sz="2483"/>
            </a:lvl4pPr>
            <a:lvl5pPr marL="4541230" indent="0">
              <a:buNone/>
              <a:defRPr sz="2483"/>
            </a:lvl5pPr>
            <a:lvl6pPr marL="5676538" indent="0">
              <a:buNone/>
              <a:defRPr sz="2483"/>
            </a:lvl6pPr>
            <a:lvl7pPr marL="6811846" indent="0">
              <a:buNone/>
              <a:defRPr sz="2483"/>
            </a:lvl7pPr>
            <a:lvl8pPr marL="7947153" indent="0">
              <a:buNone/>
              <a:defRPr sz="2483"/>
            </a:lvl8pPr>
            <a:lvl9pPr marL="9082461" indent="0">
              <a:buNone/>
              <a:defRPr sz="248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848868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081421" y="2276970"/>
            <a:ext cx="26112371" cy="8266358"/>
          </a:xfrm>
        </p:spPr>
        <p:txBody>
          <a:bodyPr/>
          <a:lstStyle/>
          <a:p>
            <a:r>
              <a:rPr lang="en-US"/>
              <a:t>Click to edit Master title style</a:t>
            </a:r>
            <a:endParaRPr lang="en-US" dirty="0"/>
          </a:p>
        </p:txBody>
      </p:sp>
      <p:sp>
        <p:nvSpPr>
          <p:cNvPr id="7" name="Text Placeholder 2"/>
          <p:cNvSpPr>
            <a:spLocks noGrp="1"/>
          </p:cNvSpPr>
          <p:nvPr>
            <p:ph type="body" idx="1"/>
          </p:nvPr>
        </p:nvSpPr>
        <p:spPr>
          <a:xfrm>
            <a:off x="3320741" y="11760994"/>
            <a:ext cx="7317669" cy="3593634"/>
          </a:xfrm>
        </p:spPr>
        <p:txBody>
          <a:bodyPr anchor="b">
            <a:noAutofit/>
          </a:bodyPr>
          <a:lstStyle>
            <a:lvl1pPr marL="0" indent="0">
              <a:buNone/>
              <a:defRPr sz="596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1135308" indent="0">
              <a:buNone/>
              <a:defRPr sz="4966" b="1"/>
            </a:lvl2pPr>
            <a:lvl3pPr marL="2270615" indent="0">
              <a:buNone/>
              <a:defRPr sz="4470" b="1"/>
            </a:lvl3pPr>
            <a:lvl4pPr marL="3405923" indent="0">
              <a:buNone/>
              <a:defRPr sz="3973" b="1"/>
            </a:lvl4pPr>
            <a:lvl5pPr marL="4541230" indent="0">
              <a:buNone/>
              <a:defRPr sz="3973" b="1"/>
            </a:lvl5pPr>
            <a:lvl6pPr marL="5676538" indent="0">
              <a:buNone/>
              <a:defRPr sz="3973" b="1"/>
            </a:lvl6pPr>
            <a:lvl7pPr marL="6811846" indent="0">
              <a:buNone/>
              <a:defRPr sz="3973" b="1"/>
            </a:lvl7pPr>
            <a:lvl8pPr marL="7947153" indent="0">
              <a:buNone/>
              <a:defRPr sz="3973" b="1"/>
            </a:lvl8pPr>
            <a:lvl9pPr marL="9082461" indent="0">
              <a:buNone/>
              <a:defRPr sz="3973" b="1"/>
            </a:lvl9pPr>
          </a:lstStyle>
          <a:p>
            <a:pPr lvl="0"/>
            <a:r>
              <a:rPr lang="en-US"/>
              <a:t>Click to edit Master text styles</a:t>
            </a:r>
          </a:p>
        </p:txBody>
      </p:sp>
      <p:sp>
        <p:nvSpPr>
          <p:cNvPr id="8" name="Text Placeholder 3"/>
          <p:cNvSpPr>
            <a:spLocks noGrp="1"/>
          </p:cNvSpPr>
          <p:nvPr>
            <p:ph type="body" sz="half" idx="15"/>
          </p:nvPr>
        </p:nvSpPr>
        <p:spPr>
          <a:xfrm>
            <a:off x="3369205" y="16037719"/>
            <a:ext cx="7269206" cy="22383511"/>
          </a:xfrm>
        </p:spPr>
        <p:txBody>
          <a:bodyPr anchor="t">
            <a:normAutofit/>
          </a:bodyPr>
          <a:lstStyle>
            <a:lvl1pPr marL="0" indent="0">
              <a:buNone/>
              <a:defRPr sz="3476"/>
            </a:lvl1pPr>
            <a:lvl2pPr marL="1135308" indent="0">
              <a:buNone/>
              <a:defRPr sz="2980"/>
            </a:lvl2pPr>
            <a:lvl3pPr marL="2270615" indent="0">
              <a:buNone/>
              <a:defRPr sz="2483"/>
            </a:lvl3pPr>
            <a:lvl4pPr marL="3405923" indent="0">
              <a:buNone/>
              <a:defRPr sz="2235"/>
            </a:lvl4pPr>
            <a:lvl5pPr marL="4541230" indent="0">
              <a:buNone/>
              <a:defRPr sz="2235"/>
            </a:lvl5pPr>
            <a:lvl6pPr marL="5676538" indent="0">
              <a:buNone/>
              <a:defRPr sz="2235"/>
            </a:lvl6pPr>
            <a:lvl7pPr marL="6811846" indent="0">
              <a:buNone/>
              <a:defRPr sz="2235"/>
            </a:lvl7pPr>
            <a:lvl8pPr marL="7947153" indent="0">
              <a:buNone/>
              <a:defRPr sz="2235"/>
            </a:lvl8pPr>
            <a:lvl9pPr marL="9082461" indent="0">
              <a:buNone/>
              <a:defRPr sz="2235"/>
            </a:lvl9pPr>
          </a:lstStyle>
          <a:p>
            <a:pPr lvl="0"/>
            <a:r>
              <a:rPr lang="en-US"/>
              <a:t>Click to edit Master text styles</a:t>
            </a:r>
          </a:p>
        </p:txBody>
      </p:sp>
      <p:sp>
        <p:nvSpPr>
          <p:cNvPr id="9" name="Text Placeholder 4"/>
          <p:cNvSpPr>
            <a:spLocks noGrp="1"/>
          </p:cNvSpPr>
          <p:nvPr>
            <p:ph type="body" sz="quarter" idx="3"/>
          </p:nvPr>
        </p:nvSpPr>
        <p:spPr>
          <a:xfrm>
            <a:off x="11392924" y="11760994"/>
            <a:ext cx="7291284" cy="3593634"/>
          </a:xfrm>
        </p:spPr>
        <p:txBody>
          <a:bodyPr vert="horz" lIns="91440" tIns="45720" rIns="91440" bIns="45720" rtlCol="0" anchor="b">
            <a:noAutofit/>
          </a:bodyPr>
          <a:lstStyle>
            <a:lvl1pPr>
              <a:buNone/>
              <a:defRPr lang="en-US" sz="596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11366717" y="16037719"/>
            <a:ext cx="7317490" cy="22383511"/>
          </a:xfrm>
        </p:spPr>
        <p:txBody>
          <a:bodyPr anchor="t">
            <a:normAutofit/>
          </a:bodyPr>
          <a:lstStyle>
            <a:lvl1pPr marL="0" indent="0">
              <a:buNone/>
              <a:defRPr sz="3476"/>
            </a:lvl1pPr>
            <a:lvl2pPr marL="1135308" indent="0">
              <a:buNone/>
              <a:defRPr sz="2980"/>
            </a:lvl2pPr>
            <a:lvl3pPr marL="2270615" indent="0">
              <a:buNone/>
              <a:defRPr sz="2483"/>
            </a:lvl3pPr>
            <a:lvl4pPr marL="3405923" indent="0">
              <a:buNone/>
              <a:defRPr sz="2235"/>
            </a:lvl4pPr>
            <a:lvl5pPr marL="4541230" indent="0">
              <a:buNone/>
              <a:defRPr sz="2235"/>
            </a:lvl5pPr>
            <a:lvl6pPr marL="5676538" indent="0">
              <a:buNone/>
              <a:defRPr sz="2235"/>
            </a:lvl6pPr>
            <a:lvl7pPr marL="6811846" indent="0">
              <a:buNone/>
              <a:defRPr sz="2235"/>
            </a:lvl7pPr>
            <a:lvl8pPr marL="7947153" indent="0">
              <a:buNone/>
              <a:defRPr sz="2235"/>
            </a:lvl8pPr>
            <a:lvl9pPr marL="9082461" indent="0">
              <a:buNone/>
              <a:defRPr sz="2235"/>
            </a:lvl9pPr>
          </a:lstStyle>
          <a:p>
            <a:pPr lvl="0"/>
            <a:r>
              <a:rPr lang="en-US"/>
              <a:t>Click to edit Master text styles</a:t>
            </a:r>
          </a:p>
        </p:txBody>
      </p:sp>
      <p:sp>
        <p:nvSpPr>
          <p:cNvPr id="11" name="Text Placeholder 4"/>
          <p:cNvSpPr>
            <a:spLocks noGrp="1"/>
          </p:cNvSpPr>
          <p:nvPr>
            <p:ph type="body" sz="quarter" idx="13"/>
          </p:nvPr>
        </p:nvSpPr>
        <p:spPr>
          <a:xfrm>
            <a:off x="19441089" y="11760994"/>
            <a:ext cx="7281033" cy="3593634"/>
          </a:xfrm>
        </p:spPr>
        <p:txBody>
          <a:bodyPr vert="horz" lIns="91440" tIns="45720" rIns="91440" bIns="45720" rtlCol="0" anchor="b">
            <a:noAutofit/>
          </a:bodyPr>
          <a:lstStyle>
            <a:lvl1pPr>
              <a:buNone/>
              <a:defRPr lang="en-US" sz="596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19441089" y="16037719"/>
            <a:ext cx="7281033" cy="22383511"/>
          </a:xfrm>
        </p:spPr>
        <p:txBody>
          <a:bodyPr anchor="t">
            <a:normAutofit/>
          </a:bodyPr>
          <a:lstStyle>
            <a:lvl1pPr marL="0" indent="0">
              <a:buNone/>
              <a:defRPr sz="3476"/>
            </a:lvl1pPr>
            <a:lvl2pPr marL="1135308" indent="0">
              <a:buNone/>
              <a:defRPr sz="2980"/>
            </a:lvl2pPr>
            <a:lvl3pPr marL="2270615" indent="0">
              <a:buNone/>
              <a:defRPr sz="2483"/>
            </a:lvl3pPr>
            <a:lvl4pPr marL="3405923" indent="0">
              <a:buNone/>
              <a:defRPr sz="2235"/>
            </a:lvl4pPr>
            <a:lvl5pPr marL="4541230" indent="0">
              <a:buNone/>
              <a:defRPr sz="2235"/>
            </a:lvl5pPr>
            <a:lvl6pPr marL="5676538" indent="0">
              <a:buNone/>
              <a:defRPr sz="2235"/>
            </a:lvl6pPr>
            <a:lvl7pPr marL="6811846" indent="0">
              <a:buNone/>
              <a:defRPr sz="2235"/>
            </a:lvl7pPr>
            <a:lvl8pPr marL="7947153" indent="0">
              <a:buNone/>
              <a:defRPr sz="2235"/>
            </a:lvl8pPr>
            <a:lvl9pPr marL="9082461" indent="0">
              <a:buNone/>
              <a:defRPr sz="2235"/>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79518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081421" y="2276970"/>
            <a:ext cx="26112371" cy="826635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3307839" y="26799706"/>
            <a:ext cx="7300743" cy="3593634"/>
          </a:xfrm>
        </p:spPr>
        <p:txBody>
          <a:bodyPr anchor="b">
            <a:noAutofit/>
          </a:bodyPr>
          <a:lstStyle>
            <a:lvl1pPr marL="0" indent="0">
              <a:buNone/>
              <a:defRPr sz="596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1135308" indent="0">
              <a:buNone/>
              <a:defRPr sz="4966" b="1"/>
            </a:lvl2pPr>
            <a:lvl3pPr marL="2270615" indent="0">
              <a:buNone/>
              <a:defRPr sz="4470" b="1"/>
            </a:lvl3pPr>
            <a:lvl4pPr marL="3405923" indent="0">
              <a:buNone/>
              <a:defRPr sz="3973" b="1"/>
            </a:lvl4pPr>
            <a:lvl5pPr marL="4541230" indent="0">
              <a:buNone/>
              <a:defRPr sz="3973" b="1"/>
            </a:lvl5pPr>
            <a:lvl6pPr marL="5676538" indent="0">
              <a:buNone/>
              <a:defRPr sz="3973" b="1"/>
            </a:lvl6pPr>
            <a:lvl7pPr marL="6811846" indent="0">
              <a:buNone/>
              <a:defRPr sz="3973" b="1"/>
            </a:lvl7pPr>
            <a:lvl8pPr marL="7947153" indent="0">
              <a:buNone/>
              <a:defRPr sz="3973" b="1"/>
            </a:lvl8pPr>
            <a:lvl9pPr marL="9082461" indent="0">
              <a:buNone/>
              <a:defRPr sz="3973" b="1"/>
            </a:lvl9pPr>
          </a:lstStyle>
          <a:p>
            <a:pPr lvl="0"/>
            <a:r>
              <a:rPr lang="en-US"/>
              <a:t>Click to edit Master text styles</a:t>
            </a:r>
          </a:p>
        </p:txBody>
      </p:sp>
      <p:sp>
        <p:nvSpPr>
          <p:cNvPr id="20" name="Picture Placeholder 2"/>
          <p:cNvSpPr>
            <a:spLocks noGrp="1" noChangeAspect="1"/>
          </p:cNvSpPr>
          <p:nvPr>
            <p:ph type="pic" idx="15"/>
          </p:nvPr>
        </p:nvSpPr>
        <p:spPr>
          <a:xfrm>
            <a:off x="3307839" y="14070874"/>
            <a:ext cx="7300743" cy="95038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973"/>
            </a:lvl1pPr>
            <a:lvl2pPr marL="1135308" indent="0">
              <a:buNone/>
              <a:defRPr sz="3973"/>
            </a:lvl2pPr>
            <a:lvl3pPr marL="2270615" indent="0">
              <a:buNone/>
              <a:defRPr sz="3973"/>
            </a:lvl3pPr>
            <a:lvl4pPr marL="3405923" indent="0">
              <a:buNone/>
              <a:defRPr sz="3973"/>
            </a:lvl4pPr>
            <a:lvl5pPr marL="4541230" indent="0">
              <a:buNone/>
              <a:defRPr sz="3973"/>
            </a:lvl5pPr>
            <a:lvl6pPr marL="5676538" indent="0">
              <a:buNone/>
              <a:defRPr sz="3973"/>
            </a:lvl6pPr>
            <a:lvl7pPr marL="6811846" indent="0">
              <a:buNone/>
              <a:defRPr sz="3973"/>
            </a:lvl7pPr>
            <a:lvl8pPr marL="7947153" indent="0">
              <a:buNone/>
              <a:defRPr sz="3973"/>
            </a:lvl8pPr>
            <a:lvl9pPr marL="9082461" indent="0">
              <a:buNone/>
              <a:defRPr sz="3973"/>
            </a:lvl9pPr>
          </a:lstStyle>
          <a:p>
            <a:r>
              <a:rPr lang="en-US"/>
              <a:t>Click icon to add picture</a:t>
            </a:r>
            <a:endParaRPr lang="en-US" dirty="0"/>
          </a:p>
        </p:txBody>
      </p:sp>
      <p:sp>
        <p:nvSpPr>
          <p:cNvPr id="21" name="Text Placeholder 3"/>
          <p:cNvSpPr>
            <a:spLocks noGrp="1"/>
          </p:cNvSpPr>
          <p:nvPr>
            <p:ph type="body" sz="half" idx="18"/>
          </p:nvPr>
        </p:nvSpPr>
        <p:spPr>
          <a:xfrm>
            <a:off x="3307839" y="30393349"/>
            <a:ext cx="7300743" cy="4110776"/>
          </a:xfrm>
        </p:spPr>
        <p:txBody>
          <a:bodyPr anchor="t">
            <a:normAutofit/>
          </a:bodyPr>
          <a:lstStyle>
            <a:lvl1pPr marL="0" indent="0">
              <a:buNone/>
              <a:defRPr sz="3476"/>
            </a:lvl1pPr>
            <a:lvl2pPr marL="1135308" indent="0">
              <a:buNone/>
              <a:defRPr sz="2980"/>
            </a:lvl2pPr>
            <a:lvl3pPr marL="2270615" indent="0">
              <a:buNone/>
              <a:defRPr sz="2483"/>
            </a:lvl3pPr>
            <a:lvl4pPr marL="3405923" indent="0">
              <a:buNone/>
              <a:defRPr sz="2235"/>
            </a:lvl4pPr>
            <a:lvl5pPr marL="4541230" indent="0">
              <a:buNone/>
              <a:defRPr sz="2235"/>
            </a:lvl5pPr>
            <a:lvl6pPr marL="5676538" indent="0">
              <a:buNone/>
              <a:defRPr sz="2235"/>
            </a:lvl6pPr>
            <a:lvl7pPr marL="6811846" indent="0">
              <a:buNone/>
              <a:defRPr sz="2235"/>
            </a:lvl7pPr>
            <a:lvl8pPr marL="7947153" indent="0">
              <a:buNone/>
              <a:defRPr sz="2235"/>
            </a:lvl8pPr>
            <a:lvl9pPr marL="9082461" indent="0">
              <a:buNone/>
              <a:defRPr sz="2235"/>
            </a:lvl9pPr>
          </a:lstStyle>
          <a:p>
            <a:pPr lvl="0"/>
            <a:r>
              <a:rPr lang="en-US"/>
              <a:t>Click to edit Master text styles</a:t>
            </a:r>
          </a:p>
        </p:txBody>
      </p:sp>
      <p:sp>
        <p:nvSpPr>
          <p:cNvPr id="22" name="Text Placeholder 4"/>
          <p:cNvSpPr>
            <a:spLocks noGrp="1"/>
          </p:cNvSpPr>
          <p:nvPr>
            <p:ph type="body" sz="quarter" idx="3"/>
          </p:nvPr>
        </p:nvSpPr>
        <p:spPr>
          <a:xfrm>
            <a:off x="11345749" y="26799706"/>
            <a:ext cx="7277090" cy="3593634"/>
          </a:xfrm>
        </p:spPr>
        <p:txBody>
          <a:bodyPr anchor="b">
            <a:noAutofit/>
          </a:bodyPr>
          <a:lstStyle>
            <a:lvl1pPr marL="0" indent="0">
              <a:buNone/>
              <a:defRPr sz="596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1135308" indent="0">
              <a:buNone/>
              <a:defRPr sz="4966" b="1"/>
            </a:lvl2pPr>
            <a:lvl3pPr marL="2270615" indent="0">
              <a:buNone/>
              <a:defRPr sz="4470" b="1"/>
            </a:lvl3pPr>
            <a:lvl4pPr marL="3405923" indent="0">
              <a:buNone/>
              <a:defRPr sz="3973" b="1"/>
            </a:lvl4pPr>
            <a:lvl5pPr marL="4541230" indent="0">
              <a:buNone/>
              <a:defRPr sz="3973" b="1"/>
            </a:lvl5pPr>
            <a:lvl6pPr marL="5676538" indent="0">
              <a:buNone/>
              <a:defRPr sz="3973" b="1"/>
            </a:lvl6pPr>
            <a:lvl7pPr marL="6811846" indent="0">
              <a:buNone/>
              <a:defRPr sz="3973" b="1"/>
            </a:lvl7pPr>
            <a:lvl8pPr marL="7947153" indent="0">
              <a:buNone/>
              <a:defRPr sz="3973" b="1"/>
            </a:lvl8pPr>
            <a:lvl9pPr marL="9082461" indent="0">
              <a:buNone/>
              <a:defRPr sz="3973" b="1"/>
            </a:lvl9pPr>
          </a:lstStyle>
          <a:p>
            <a:pPr lvl="0"/>
            <a:r>
              <a:rPr lang="en-US"/>
              <a:t>Click to edit Master text styles</a:t>
            </a:r>
          </a:p>
        </p:txBody>
      </p:sp>
      <p:sp>
        <p:nvSpPr>
          <p:cNvPr id="23" name="Picture Placeholder 2"/>
          <p:cNvSpPr>
            <a:spLocks noGrp="1" noChangeAspect="1"/>
          </p:cNvSpPr>
          <p:nvPr>
            <p:ph type="pic" idx="21"/>
          </p:nvPr>
        </p:nvSpPr>
        <p:spPr>
          <a:xfrm>
            <a:off x="11345745" y="14070874"/>
            <a:ext cx="7277090" cy="95038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973"/>
            </a:lvl1pPr>
            <a:lvl2pPr marL="1135308" indent="0">
              <a:buNone/>
              <a:defRPr sz="3973"/>
            </a:lvl2pPr>
            <a:lvl3pPr marL="2270615" indent="0">
              <a:buNone/>
              <a:defRPr sz="3973"/>
            </a:lvl3pPr>
            <a:lvl4pPr marL="3405923" indent="0">
              <a:buNone/>
              <a:defRPr sz="3973"/>
            </a:lvl4pPr>
            <a:lvl5pPr marL="4541230" indent="0">
              <a:buNone/>
              <a:defRPr sz="3973"/>
            </a:lvl5pPr>
            <a:lvl6pPr marL="5676538" indent="0">
              <a:buNone/>
              <a:defRPr sz="3973"/>
            </a:lvl6pPr>
            <a:lvl7pPr marL="6811846" indent="0">
              <a:buNone/>
              <a:defRPr sz="3973"/>
            </a:lvl7pPr>
            <a:lvl8pPr marL="7947153" indent="0">
              <a:buNone/>
              <a:defRPr sz="3973"/>
            </a:lvl8pPr>
            <a:lvl9pPr marL="9082461" indent="0">
              <a:buNone/>
              <a:defRPr sz="3973"/>
            </a:lvl9pPr>
          </a:lstStyle>
          <a:p>
            <a:r>
              <a:rPr lang="en-US"/>
              <a:t>Click icon to add picture</a:t>
            </a:r>
            <a:endParaRPr lang="en-US" dirty="0"/>
          </a:p>
        </p:txBody>
      </p:sp>
      <p:sp>
        <p:nvSpPr>
          <p:cNvPr id="24" name="Text Placeholder 3"/>
          <p:cNvSpPr>
            <a:spLocks noGrp="1"/>
          </p:cNvSpPr>
          <p:nvPr>
            <p:ph type="body" sz="half" idx="19"/>
          </p:nvPr>
        </p:nvSpPr>
        <p:spPr>
          <a:xfrm>
            <a:off x="11342390" y="30393343"/>
            <a:ext cx="7286728" cy="4110776"/>
          </a:xfrm>
        </p:spPr>
        <p:txBody>
          <a:bodyPr anchor="t">
            <a:normAutofit/>
          </a:bodyPr>
          <a:lstStyle>
            <a:lvl1pPr marL="0" indent="0">
              <a:buNone/>
              <a:defRPr sz="3476"/>
            </a:lvl1pPr>
            <a:lvl2pPr marL="1135308" indent="0">
              <a:buNone/>
              <a:defRPr sz="2980"/>
            </a:lvl2pPr>
            <a:lvl3pPr marL="2270615" indent="0">
              <a:buNone/>
              <a:defRPr sz="2483"/>
            </a:lvl3pPr>
            <a:lvl4pPr marL="3405923" indent="0">
              <a:buNone/>
              <a:defRPr sz="2235"/>
            </a:lvl4pPr>
            <a:lvl5pPr marL="4541230" indent="0">
              <a:buNone/>
              <a:defRPr sz="2235"/>
            </a:lvl5pPr>
            <a:lvl6pPr marL="5676538" indent="0">
              <a:buNone/>
              <a:defRPr sz="2235"/>
            </a:lvl6pPr>
            <a:lvl7pPr marL="6811846" indent="0">
              <a:buNone/>
              <a:defRPr sz="2235"/>
            </a:lvl7pPr>
            <a:lvl8pPr marL="7947153" indent="0">
              <a:buNone/>
              <a:defRPr sz="2235"/>
            </a:lvl8pPr>
            <a:lvl9pPr marL="9082461" indent="0">
              <a:buNone/>
              <a:defRPr sz="2235"/>
            </a:lvl9pPr>
          </a:lstStyle>
          <a:p>
            <a:pPr lvl="0"/>
            <a:r>
              <a:rPr lang="en-US"/>
              <a:t>Click to edit Master text styles</a:t>
            </a:r>
          </a:p>
        </p:txBody>
      </p:sp>
      <p:sp>
        <p:nvSpPr>
          <p:cNvPr id="25" name="Text Placeholder 4"/>
          <p:cNvSpPr>
            <a:spLocks noGrp="1"/>
          </p:cNvSpPr>
          <p:nvPr>
            <p:ph type="body" sz="quarter" idx="13"/>
          </p:nvPr>
        </p:nvSpPr>
        <p:spPr>
          <a:xfrm>
            <a:off x="19379720" y="26799706"/>
            <a:ext cx="7281033" cy="3593634"/>
          </a:xfrm>
        </p:spPr>
        <p:txBody>
          <a:bodyPr anchor="b">
            <a:noAutofit/>
          </a:bodyPr>
          <a:lstStyle>
            <a:lvl1pPr marL="0" indent="0">
              <a:buNone/>
              <a:defRPr sz="596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1135308" indent="0">
              <a:buNone/>
              <a:defRPr sz="4966" b="1"/>
            </a:lvl2pPr>
            <a:lvl3pPr marL="2270615" indent="0">
              <a:buNone/>
              <a:defRPr sz="4470" b="1"/>
            </a:lvl3pPr>
            <a:lvl4pPr marL="3405923" indent="0">
              <a:buNone/>
              <a:defRPr sz="3973" b="1"/>
            </a:lvl4pPr>
            <a:lvl5pPr marL="4541230" indent="0">
              <a:buNone/>
              <a:defRPr sz="3973" b="1"/>
            </a:lvl5pPr>
            <a:lvl6pPr marL="5676538" indent="0">
              <a:buNone/>
              <a:defRPr sz="3973" b="1"/>
            </a:lvl6pPr>
            <a:lvl7pPr marL="6811846" indent="0">
              <a:buNone/>
              <a:defRPr sz="3973" b="1"/>
            </a:lvl7pPr>
            <a:lvl8pPr marL="7947153" indent="0">
              <a:buNone/>
              <a:defRPr sz="3973" b="1"/>
            </a:lvl8pPr>
            <a:lvl9pPr marL="9082461" indent="0">
              <a:buNone/>
              <a:defRPr sz="3973" b="1"/>
            </a:lvl9pPr>
          </a:lstStyle>
          <a:p>
            <a:pPr lvl="0"/>
            <a:r>
              <a:rPr lang="en-US"/>
              <a:t>Click to edit Master text styles</a:t>
            </a:r>
          </a:p>
        </p:txBody>
      </p:sp>
      <p:sp>
        <p:nvSpPr>
          <p:cNvPr id="26" name="Picture Placeholder 2"/>
          <p:cNvSpPr>
            <a:spLocks noGrp="1" noChangeAspect="1"/>
          </p:cNvSpPr>
          <p:nvPr>
            <p:ph type="pic" idx="22"/>
          </p:nvPr>
        </p:nvSpPr>
        <p:spPr>
          <a:xfrm>
            <a:off x="19379717" y="14070874"/>
            <a:ext cx="7281033" cy="95038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973"/>
            </a:lvl1pPr>
            <a:lvl2pPr marL="1135308" indent="0">
              <a:buNone/>
              <a:defRPr sz="3973"/>
            </a:lvl2pPr>
            <a:lvl3pPr marL="2270615" indent="0">
              <a:buNone/>
              <a:defRPr sz="3973"/>
            </a:lvl3pPr>
            <a:lvl4pPr marL="3405923" indent="0">
              <a:buNone/>
              <a:defRPr sz="3973"/>
            </a:lvl4pPr>
            <a:lvl5pPr marL="4541230" indent="0">
              <a:buNone/>
              <a:defRPr sz="3973"/>
            </a:lvl5pPr>
            <a:lvl6pPr marL="5676538" indent="0">
              <a:buNone/>
              <a:defRPr sz="3973"/>
            </a:lvl6pPr>
            <a:lvl7pPr marL="6811846" indent="0">
              <a:buNone/>
              <a:defRPr sz="3973"/>
            </a:lvl7pPr>
            <a:lvl8pPr marL="7947153" indent="0">
              <a:buNone/>
              <a:defRPr sz="3973"/>
            </a:lvl8pPr>
            <a:lvl9pPr marL="9082461" indent="0">
              <a:buNone/>
              <a:defRPr sz="3973"/>
            </a:lvl9pPr>
          </a:lstStyle>
          <a:p>
            <a:r>
              <a:rPr lang="en-US"/>
              <a:t>Click icon to add picture</a:t>
            </a:r>
            <a:endParaRPr lang="en-US" dirty="0"/>
          </a:p>
        </p:txBody>
      </p:sp>
      <p:sp>
        <p:nvSpPr>
          <p:cNvPr id="27" name="Text Placeholder 3"/>
          <p:cNvSpPr>
            <a:spLocks noGrp="1"/>
          </p:cNvSpPr>
          <p:nvPr>
            <p:ph type="body" sz="half" idx="20"/>
          </p:nvPr>
        </p:nvSpPr>
        <p:spPr>
          <a:xfrm>
            <a:off x="19379407" y="30393331"/>
            <a:ext cx="7290678" cy="4110776"/>
          </a:xfrm>
        </p:spPr>
        <p:txBody>
          <a:bodyPr anchor="t">
            <a:normAutofit/>
          </a:bodyPr>
          <a:lstStyle>
            <a:lvl1pPr marL="0" indent="0">
              <a:buNone/>
              <a:defRPr sz="3476"/>
            </a:lvl1pPr>
            <a:lvl2pPr marL="1135308" indent="0">
              <a:buNone/>
              <a:defRPr sz="2980"/>
            </a:lvl2pPr>
            <a:lvl3pPr marL="2270615" indent="0">
              <a:buNone/>
              <a:defRPr sz="2483"/>
            </a:lvl3pPr>
            <a:lvl4pPr marL="3405923" indent="0">
              <a:buNone/>
              <a:defRPr sz="2235"/>
            </a:lvl4pPr>
            <a:lvl5pPr marL="4541230" indent="0">
              <a:buNone/>
              <a:defRPr sz="2235"/>
            </a:lvl5pPr>
            <a:lvl6pPr marL="5676538" indent="0">
              <a:buNone/>
              <a:defRPr sz="2235"/>
            </a:lvl6pPr>
            <a:lvl7pPr marL="6811846" indent="0">
              <a:buNone/>
              <a:defRPr sz="2235"/>
            </a:lvl7pPr>
            <a:lvl8pPr marL="7947153" indent="0">
              <a:buNone/>
              <a:defRPr sz="2235"/>
            </a:lvl8pPr>
            <a:lvl9pPr marL="9082461" indent="0">
              <a:buNone/>
              <a:defRPr sz="2235"/>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630706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434757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89214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973783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2121976" y="27838175"/>
            <a:ext cx="22706410" cy="7449970"/>
          </a:xfrm>
        </p:spPr>
        <p:txBody>
          <a:bodyPr wrap="none" anchor="t">
            <a:normAutofit/>
          </a:bodyPr>
          <a:lstStyle>
            <a:lvl1pPr algn="l">
              <a:defRPr sz="23838" b="0" spc="-74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2121976" y="23883545"/>
            <a:ext cx="22706410" cy="3852807"/>
          </a:xfrm>
        </p:spPr>
        <p:txBody>
          <a:bodyPr anchor="b">
            <a:normAutofit/>
          </a:bodyPr>
          <a:lstStyle>
            <a:lvl1pPr marL="0" indent="0" algn="l">
              <a:buNone/>
              <a:defRPr sz="7946"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1135308" indent="0" algn="ctr">
              <a:buNone/>
              <a:defRPr sz="4966"/>
            </a:lvl2pPr>
            <a:lvl3pPr marL="2270615" indent="0" algn="ctr">
              <a:buNone/>
              <a:defRPr sz="4470"/>
            </a:lvl3pPr>
            <a:lvl4pPr marL="3405923" indent="0" algn="ctr">
              <a:buNone/>
              <a:defRPr sz="3973"/>
            </a:lvl4pPr>
            <a:lvl5pPr marL="4541230" indent="0" algn="ctr">
              <a:buNone/>
              <a:defRPr sz="3973"/>
            </a:lvl5pPr>
            <a:lvl6pPr marL="5676538" indent="0" algn="ctr">
              <a:buNone/>
              <a:defRPr sz="3973"/>
            </a:lvl6pPr>
            <a:lvl7pPr marL="6811846" indent="0" algn="ctr">
              <a:buNone/>
              <a:defRPr sz="3973"/>
            </a:lvl7pPr>
            <a:lvl8pPr marL="7947153" indent="0" algn="ctr">
              <a:buNone/>
              <a:defRPr sz="3973"/>
            </a:lvl8pPr>
            <a:lvl9pPr marL="9082461" indent="0" algn="ctr">
              <a:buNone/>
              <a:defRPr sz="397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44163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81188" y="11384800"/>
            <a:ext cx="1247863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693447" y="11384800"/>
            <a:ext cx="12500345"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42419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81188" y="10483919"/>
            <a:ext cx="12478632" cy="5138007"/>
          </a:xfrm>
        </p:spPr>
        <p:txBody>
          <a:bodyPr anchor="b">
            <a:normAutofit/>
          </a:bodyPr>
          <a:lstStyle>
            <a:lvl1pPr marL="0" indent="0">
              <a:buNone/>
              <a:defRPr sz="6622"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1135308" indent="0">
              <a:buNone/>
              <a:defRPr sz="4966" b="1"/>
            </a:lvl2pPr>
            <a:lvl3pPr marL="2270615" indent="0">
              <a:buNone/>
              <a:defRPr sz="4470" b="1"/>
            </a:lvl3pPr>
            <a:lvl4pPr marL="3405923" indent="0">
              <a:buNone/>
              <a:defRPr sz="3973" b="1"/>
            </a:lvl4pPr>
            <a:lvl5pPr marL="4541230" indent="0">
              <a:buNone/>
              <a:defRPr sz="3973" b="1"/>
            </a:lvl5pPr>
            <a:lvl6pPr marL="5676538" indent="0">
              <a:buNone/>
              <a:defRPr sz="3973" b="1"/>
            </a:lvl6pPr>
            <a:lvl7pPr marL="6811846" indent="0">
              <a:buNone/>
              <a:defRPr sz="3973" b="1"/>
            </a:lvl7pPr>
            <a:lvl8pPr marL="7947153" indent="0">
              <a:buNone/>
              <a:defRPr sz="3973" b="1"/>
            </a:lvl8pPr>
            <a:lvl9pPr marL="9082461" indent="0">
              <a:buNone/>
              <a:defRPr sz="3973" b="1"/>
            </a:lvl9pPr>
          </a:lstStyle>
          <a:p>
            <a:pPr lvl="0"/>
            <a:r>
              <a:rPr lang="en-US"/>
              <a:t>Click to edit Master text styles</a:t>
            </a:r>
          </a:p>
        </p:txBody>
      </p:sp>
      <p:sp>
        <p:nvSpPr>
          <p:cNvPr id="4" name="Content Placeholder 3"/>
          <p:cNvSpPr>
            <a:spLocks noGrp="1"/>
          </p:cNvSpPr>
          <p:nvPr>
            <p:ph sz="half" idx="2"/>
          </p:nvPr>
        </p:nvSpPr>
        <p:spPr>
          <a:xfrm>
            <a:off x="2781188" y="15621926"/>
            <a:ext cx="12478632"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693448" y="10483919"/>
            <a:ext cx="12504289" cy="5138007"/>
          </a:xfrm>
        </p:spPr>
        <p:txBody>
          <a:bodyPr vert="horz" lIns="91440" tIns="45720" rIns="91440" bIns="45720" rtlCol="0" anchor="b">
            <a:normAutofit/>
          </a:bodyPr>
          <a:lstStyle>
            <a:lvl1pPr>
              <a:buNone/>
              <a:defRPr lang="en-US" sz="6622"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15693448" y="15621926"/>
            <a:ext cx="12504289"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7674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262898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70903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7946"/>
            </a:lvl1pPr>
          </a:lstStyle>
          <a:p>
            <a:r>
              <a:rPr lang="en-US"/>
              <a:t>Click to edit Master title style</a:t>
            </a:r>
            <a:endParaRPr lang="en-US" dirty="0"/>
          </a:p>
        </p:txBody>
      </p:sp>
      <p:sp>
        <p:nvSpPr>
          <p:cNvPr id="3" name="Content Placeholder 2"/>
          <p:cNvSpPr>
            <a:spLocks noGrp="1"/>
          </p:cNvSpPr>
          <p:nvPr>
            <p:ph idx="1"/>
          </p:nvPr>
        </p:nvSpPr>
        <p:spPr>
          <a:xfrm>
            <a:off x="12870909" y="6157701"/>
            <a:ext cx="15326827" cy="30392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81189" y="12830175"/>
            <a:ext cx="9068721" cy="23769486"/>
          </a:xfrm>
        </p:spPr>
        <p:txBody>
          <a:bodyPr>
            <a:normAutofit/>
          </a:bodyPr>
          <a:lstStyle>
            <a:lvl1pPr marL="0" indent="0">
              <a:buNone/>
              <a:defRPr sz="4635">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1135308" indent="0">
              <a:buNone/>
              <a:defRPr sz="3476"/>
            </a:lvl2pPr>
            <a:lvl3pPr marL="2270615" indent="0">
              <a:buNone/>
              <a:defRPr sz="2980"/>
            </a:lvl3pPr>
            <a:lvl4pPr marL="3405923" indent="0">
              <a:buNone/>
              <a:defRPr sz="2483"/>
            </a:lvl4pPr>
            <a:lvl5pPr marL="4541230" indent="0">
              <a:buNone/>
              <a:defRPr sz="2483"/>
            </a:lvl5pPr>
            <a:lvl6pPr marL="5676538" indent="0">
              <a:buNone/>
              <a:defRPr sz="2483"/>
            </a:lvl6pPr>
            <a:lvl7pPr marL="6811846" indent="0">
              <a:buNone/>
              <a:defRPr sz="2483"/>
            </a:lvl7pPr>
            <a:lvl8pPr marL="7947153" indent="0">
              <a:buNone/>
              <a:defRPr sz="2483"/>
            </a:lvl8pPr>
            <a:lvl9pPr marL="9082461" indent="0">
              <a:buNone/>
              <a:defRPr sz="248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872203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7946"/>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7946"/>
            </a:lvl1pPr>
            <a:lvl2pPr marL="1135308" indent="0">
              <a:buNone/>
              <a:defRPr sz="6953"/>
            </a:lvl2pPr>
            <a:lvl3pPr marL="2270615" indent="0">
              <a:buNone/>
              <a:defRPr sz="5960"/>
            </a:lvl3pPr>
            <a:lvl4pPr marL="3405923" indent="0">
              <a:buNone/>
              <a:defRPr sz="4966"/>
            </a:lvl4pPr>
            <a:lvl5pPr marL="4541230" indent="0">
              <a:buNone/>
              <a:defRPr sz="4966"/>
            </a:lvl5pPr>
            <a:lvl6pPr marL="5676538" indent="0">
              <a:buNone/>
              <a:defRPr sz="4966"/>
            </a:lvl6pPr>
            <a:lvl7pPr marL="6811846" indent="0">
              <a:buNone/>
              <a:defRPr sz="4966"/>
            </a:lvl7pPr>
            <a:lvl8pPr marL="7947153" indent="0">
              <a:buNone/>
              <a:defRPr sz="4966"/>
            </a:lvl8pPr>
            <a:lvl9pPr marL="9082461" indent="0">
              <a:buNone/>
              <a:defRPr sz="4966"/>
            </a:lvl9pPr>
          </a:lstStyle>
          <a:p>
            <a:r>
              <a:rPr lang="en-US"/>
              <a:t>Click icon to add picture</a:t>
            </a:r>
            <a:endParaRPr lang="en-US" dirty="0"/>
          </a:p>
        </p:txBody>
      </p:sp>
      <p:sp>
        <p:nvSpPr>
          <p:cNvPr id="4" name="Text Placeholder 3"/>
          <p:cNvSpPr>
            <a:spLocks noGrp="1"/>
          </p:cNvSpPr>
          <p:nvPr>
            <p:ph type="body" sz="half" idx="2"/>
          </p:nvPr>
        </p:nvSpPr>
        <p:spPr>
          <a:xfrm>
            <a:off x="2781189" y="12830175"/>
            <a:ext cx="9068721" cy="23769486"/>
          </a:xfrm>
        </p:spPr>
        <p:txBody>
          <a:bodyPr>
            <a:normAutofit/>
          </a:bodyPr>
          <a:lstStyle>
            <a:lvl1pPr marL="0" indent="0">
              <a:buNone/>
              <a:defRPr sz="4635">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1135308" indent="0">
              <a:buNone/>
              <a:defRPr sz="3476"/>
            </a:lvl2pPr>
            <a:lvl3pPr marL="2270615" indent="0">
              <a:buNone/>
              <a:defRPr sz="2980"/>
            </a:lvl3pPr>
            <a:lvl4pPr marL="3405923" indent="0">
              <a:buNone/>
              <a:defRPr sz="2483"/>
            </a:lvl4pPr>
            <a:lvl5pPr marL="4541230" indent="0">
              <a:buNone/>
              <a:defRPr sz="2483"/>
            </a:lvl5pPr>
            <a:lvl6pPr marL="5676538" indent="0">
              <a:buNone/>
              <a:defRPr sz="2483"/>
            </a:lvl6pPr>
            <a:lvl7pPr marL="6811846" indent="0">
              <a:buNone/>
              <a:defRPr sz="2483"/>
            </a:lvl7pPr>
            <a:lvl8pPr marL="7947153" indent="0">
              <a:buNone/>
              <a:defRPr sz="2483"/>
            </a:lvl8pPr>
            <a:lvl9pPr marL="9082461" indent="0">
              <a:buNone/>
              <a:defRPr sz="248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53399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81187" y="11384800"/>
            <a:ext cx="25412605"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298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D8BD707-D9CF-40AE-B4C6-C98DA3205C09}" type="datetimeFigureOut">
              <a:rPr lang="en-US" smtClean="0"/>
              <a:t>1/21/2024</a:t>
            </a:fld>
            <a:endParaRPr lang="en-US" dirty="0"/>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298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dirty="0"/>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298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F15528-21DE-4FAA-801E-634DDDAF4B2B}" type="slidenum">
              <a:rPr lang="en-IN" smtClean="0"/>
              <a:t>‹#›</a:t>
            </a:fld>
            <a:endParaRPr lang="en-IN" dirty="0"/>
          </a:p>
        </p:txBody>
      </p:sp>
    </p:spTree>
    <p:extLst>
      <p:ext uri="{BB962C8B-B14F-4D97-AF65-F5344CB8AC3E}">
        <p14:creationId xmlns:p14="http://schemas.microsoft.com/office/powerpoint/2010/main" val="3831775485"/>
      </p:ext>
    </p:extLst>
  </p:cSld>
  <p:clrMap bg1="dk1" tx1="lt1" bg2="dk2" tx2="lt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 id="2147484027" r:id="rId13"/>
    <p:sldLayoutId id="2147484028" r:id="rId14"/>
    <p:sldLayoutId id="2147484029" r:id="rId15"/>
    <p:sldLayoutId id="2147484030" r:id="rId16"/>
    <p:sldLayoutId id="2147484031" r:id="rId17"/>
  </p:sldLayoutIdLst>
  <p:txStyles>
    <p:titleStyle>
      <a:lvl1pPr algn="l" defTabSz="2270615" rtl="0" eaLnBrk="1" latinLnBrk="0" hangingPunct="1">
        <a:lnSpc>
          <a:spcPct val="90000"/>
        </a:lnSpc>
        <a:spcBef>
          <a:spcPct val="0"/>
        </a:spcBef>
        <a:buNone/>
        <a:defRPr sz="14568"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567654" indent="-567654" algn="l" defTabSz="2270615" rtl="0" eaLnBrk="1" latinLnBrk="0" hangingPunct="1">
        <a:lnSpc>
          <a:spcPct val="90000"/>
        </a:lnSpc>
        <a:spcBef>
          <a:spcPts val="2483"/>
        </a:spcBef>
        <a:buFont typeface="Arial" panose="020B0604020202020204" pitchFamily="34" charset="0"/>
        <a:buChar char="•"/>
        <a:defRPr sz="7946"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1702961" indent="-567654" algn="l" defTabSz="2270615" rtl="0" eaLnBrk="1" latinLnBrk="0" hangingPunct="1">
        <a:lnSpc>
          <a:spcPct val="90000"/>
        </a:lnSpc>
        <a:spcBef>
          <a:spcPts val="1242"/>
        </a:spcBef>
        <a:buFont typeface="Arial" panose="020B0604020202020204" pitchFamily="34" charset="0"/>
        <a:buChar char="•"/>
        <a:defRPr sz="6622"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2838269" indent="-567654" algn="l" defTabSz="2270615" rtl="0" eaLnBrk="1" latinLnBrk="0" hangingPunct="1">
        <a:lnSpc>
          <a:spcPct val="90000"/>
        </a:lnSpc>
        <a:spcBef>
          <a:spcPts val="1242"/>
        </a:spcBef>
        <a:buFont typeface="Arial" panose="020B0604020202020204" pitchFamily="34" charset="0"/>
        <a:buChar char="•"/>
        <a:defRPr sz="529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3973577" indent="-567654" algn="l" defTabSz="2270615" rtl="0" eaLnBrk="1" latinLnBrk="0" hangingPunct="1">
        <a:lnSpc>
          <a:spcPct val="90000"/>
        </a:lnSpc>
        <a:spcBef>
          <a:spcPts val="1242"/>
        </a:spcBef>
        <a:buFont typeface="Arial" panose="020B0604020202020204" pitchFamily="34" charset="0"/>
        <a:buChar char="•"/>
        <a:defRPr sz="4635"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5108884" indent="-567654" algn="l" defTabSz="2270615" rtl="0" eaLnBrk="1" latinLnBrk="0" hangingPunct="1">
        <a:lnSpc>
          <a:spcPct val="90000"/>
        </a:lnSpc>
        <a:spcBef>
          <a:spcPts val="1242"/>
        </a:spcBef>
        <a:buFont typeface="Arial" panose="020B0604020202020204" pitchFamily="34" charset="0"/>
        <a:buChar char="•"/>
        <a:defRPr sz="4635"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6244192" indent="-567654" algn="l" defTabSz="2270615"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499" indent="-567654" algn="l" defTabSz="2270615"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07" indent="-567654" algn="l" defTabSz="2270615"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115" indent="-567654" algn="l" defTabSz="2270615"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15" rtl="0" eaLnBrk="1" latinLnBrk="0" hangingPunct="1">
        <a:defRPr sz="4470" kern="1200">
          <a:solidFill>
            <a:schemeClr val="tx1"/>
          </a:solidFill>
          <a:latin typeface="+mn-lt"/>
          <a:ea typeface="+mn-ea"/>
          <a:cs typeface="+mn-cs"/>
        </a:defRPr>
      </a:lvl1pPr>
      <a:lvl2pPr marL="1135308" algn="l" defTabSz="2270615" rtl="0" eaLnBrk="1" latinLnBrk="0" hangingPunct="1">
        <a:defRPr sz="4470" kern="1200">
          <a:solidFill>
            <a:schemeClr val="tx1"/>
          </a:solidFill>
          <a:latin typeface="+mn-lt"/>
          <a:ea typeface="+mn-ea"/>
          <a:cs typeface="+mn-cs"/>
        </a:defRPr>
      </a:lvl2pPr>
      <a:lvl3pPr marL="2270615" algn="l" defTabSz="2270615" rtl="0" eaLnBrk="1" latinLnBrk="0" hangingPunct="1">
        <a:defRPr sz="4470" kern="1200">
          <a:solidFill>
            <a:schemeClr val="tx1"/>
          </a:solidFill>
          <a:latin typeface="+mn-lt"/>
          <a:ea typeface="+mn-ea"/>
          <a:cs typeface="+mn-cs"/>
        </a:defRPr>
      </a:lvl3pPr>
      <a:lvl4pPr marL="3405923" algn="l" defTabSz="2270615" rtl="0" eaLnBrk="1" latinLnBrk="0" hangingPunct="1">
        <a:defRPr sz="4470" kern="1200">
          <a:solidFill>
            <a:schemeClr val="tx1"/>
          </a:solidFill>
          <a:latin typeface="+mn-lt"/>
          <a:ea typeface="+mn-ea"/>
          <a:cs typeface="+mn-cs"/>
        </a:defRPr>
      </a:lvl4pPr>
      <a:lvl5pPr marL="4541230" algn="l" defTabSz="2270615" rtl="0" eaLnBrk="1" latinLnBrk="0" hangingPunct="1">
        <a:defRPr sz="4470" kern="1200">
          <a:solidFill>
            <a:schemeClr val="tx1"/>
          </a:solidFill>
          <a:latin typeface="+mn-lt"/>
          <a:ea typeface="+mn-ea"/>
          <a:cs typeface="+mn-cs"/>
        </a:defRPr>
      </a:lvl5pPr>
      <a:lvl6pPr marL="5676538" algn="l" defTabSz="2270615" rtl="0" eaLnBrk="1" latinLnBrk="0" hangingPunct="1">
        <a:defRPr sz="4470" kern="1200">
          <a:solidFill>
            <a:schemeClr val="tx1"/>
          </a:solidFill>
          <a:latin typeface="+mn-lt"/>
          <a:ea typeface="+mn-ea"/>
          <a:cs typeface="+mn-cs"/>
        </a:defRPr>
      </a:lvl6pPr>
      <a:lvl7pPr marL="6811846" algn="l" defTabSz="2270615" rtl="0" eaLnBrk="1" latinLnBrk="0" hangingPunct="1">
        <a:defRPr sz="4470" kern="1200">
          <a:solidFill>
            <a:schemeClr val="tx1"/>
          </a:solidFill>
          <a:latin typeface="+mn-lt"/>
          <a:ea typeface="+mn-ea"/>
          <a:cs typeface="+mn-cs"/>
        </a:defRPr>
      </a:lvl7pPr>
      <a:lvl8pPr marL="7947153" algn="l" defTabSz="2270615" rtl="0" eaLnBrk="1" latinLnBrk="0" hangingPunct="1">
        <a:defRPr sz="4470" kern="1200">
          <a:solidFill>
            <a:schemeClr val="tx1"/>
          </a:solidFill>
          <a:latin typeface="+mn-lt"/>
          <a:ea typeface="+mn-ea"/>
          <a:cs typeface="+mn-cs"/>
        </a:defRPr>
      </a:lvl8pPr>
      <a:lvl9pPr marL="9082461" algn="l" defTabSz="2270615"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59946" y="408115"/>
            <a:ext cx="25882969" cy="2100578"/>
          </a:xfrm>
          <a:prstGeom prst="rect">
            <a:avLst/>
          </a:prstGeom>
        </p:spPr>
        <p:txBody>
          <a:bodyPr vert="horz" wrap="square" lIns="0" tIns="149863" rIns="0" bIns="0" rtlCol="0">
            <a:spAutoFit/>
          </a:bodyPr>
          <a:lstStyle/>
          <a:p>
            <a:pPr marL="189011" marR="10807" indent="-163357" algn="ctr">
              <a:lnSpc>
                <a:spcPts val="7628"/>
              </a:lnSpc>
              <a:spcBef>
                <a:spcPts val="1179"/>
              </a:spcBef>
            </a:pPr>
            <a:r>
              <a:rPr lang="en-GB" sz="6807" b="1" dirty="0">
                <a:latin typeface="Söhne"/>
              </a:rPr>
              <a:t>Unveiling Global Energy Pathways</a:t>
            </a:r>
            <a:r>
              <a:rPr lang="en-US" sz="6807" b="1" dirty="0">
                <a:latin typeface="Söhne"/>
              </a:rPr>
              <a:t>: Clustering Nations Based on Energy Sources and Future Prediction of Dependance on Coal Sources</a:t>
            </a:r>
            <a:endParaRPr sz="6807" b="1" dirty="0">
              <a:latin typeface="Carlito"/>
              <a:cs typeface="Carlito"/>
            </a:endParaRPr>
          </a:p>
        </p:txBody>
      </p:sp>
      <p:sp>
        <p:nvSpPr>
          <p:cNvPr id="3" name="object 3"/>
          <p:cNvSpPr txBox="1"/>
          <p:nvPr/>
        </p:nvSpPr>
        <p:spPr>
          <a:xfrm>
            <a:off x="23080487" y="38728273"/>
            <a:ext cx="5579743" cy="1629420"/>
          </a:xfrm>
          <a:prstGeom prst="rect">
            <a:avLst/>
          </a:prstGeom>
          <a:solidFill>
            <a:schemeClr val="accent4">
              <a:lumMod val="75000"/>
            </a:schemeClr>
          </a:solidFill>
          <a:ln w="3175">
            <a:solidFill>
              <a:srgbClr val="5B9BD4"/>
            </a:solidFill>
          </a:ln>
        </p:spPr>
        <p:txBody>
          <a:bodyPr vert="horz" wrap="square" lIns="0" tIns="0" rIns="0" bIns="0" rtlCol="0">
            <a:spAutoFit/>
          </a:bodyPr>
          <a:lstStyle/>
          <a:p>
            <a:pPr marL="90457">
              <a:lnSpc>
                <a:spcPts val="5839"/>
              </a:lnSpc>
            </a:pPr>
            <a:r>
              <a:rPr sz="4255" i="1" dirty="0">
                <a:latin typeface="Carlito"/>
                <a:cs typeface="Carlito"/>
              </a:rPr>
              <a:t>Name:</a:t>
            </a:r>
            <a:r>
              <a:rPr lang="en-GB" sz="4255" i="1" dirty="0">
                <a:latin typeface="Carlito"/>
                <a:cs typeface="Carlito"/>
              </a:rPr>
              <a:t> Sandra Binu</a:t>
            </a:r>
            <a:endParaRPr sz="4255" dirty="0">
              <a:latin typeface="Carlito"/>
              <a:cs typeface="Carlito"/>
            </a:endParaRPr>
          </a:p>
          <a:p>
            <a:pPr marL="90457">
              <a:spcBef>
                <a:spcPts val="1787"/>
              </a:spcBef>
            </a:pPr>
            <a:r>
              <a:rPr sz="4255" i="1" dirty="0">
                <a:latin typeface="Carlito"/>
                <a:cs typeface="Carlito"/>
              </a:rPr>
              <a:t>Student</a:t>
            </a:r>
            <a:r>
              <a:rPr sz="4255" i="1" spc="-189" dirty="0">
                <a:latin typeface="Carlito"/>
                <a:cs typeface="Carlito"/>
              </a:rPr>
              <a:t> </a:t>
            </a:r>
            <a:r>
              <a:rPr sz="4255" i="1" dirty="0">
                <a:latin typeface="Carlito"/>
                <a:cs typeface="Carlito"/>
              </a:rPr>
              <a:t>ID:</a:t>
            </a:r>
            <a:r>
              <a:rPr sz="4255" i="1" spc="-181" dirty="0">
                <a:latin typeface="Carlito"/>
                <a:cs typeface="Carlito"/>
              </a:rPr>
              <a:t> </a:t>
            </a:r>
            <a:r>
              <a:rPr lang="en-GB" sz="4255" i="1" spc="404" dirty="0">
                <a:latin typeface="Carlito"/>
                <a:cs typeface="Carlito"/>
              </a:rPr>
              <a:t> 22029960</a:t>
            </a:r>
            <a:endParaRPr sz="4255" dirty="0">
              <a:latin typeface="Carlito"/>
              <a:cs typeface="Carlito"/>
            </a:endParaRPr>
          </a:p>
        </p:txBody>
      </p:sp>
      <p:sp>
        <p:nvSpPr>
          <p:cNvPr id="4" name="object 4"/>
          <p:cNvSpPr txBox="1"/>
          <p:nvPr/>
        </p:nvSpPr>
        <p:spPr>
          <a:xfrm>
            <a:off x="628795" y="2692021"/>
            <a:ext cx="13939577" cy="5102802"/>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vert="horz" wrap="square" lIns="0" tIns="4052" rIns="0" bIns="0" rtlCol="0">
            <a:spAutoFit/>
          </a:bodyPr>
          <a:lstStyle/>
          <a:p>
            <a:pPr marL="90457" marR="72905" algn="just">
              <a:lnSpc>
                <a:spcPct val="100899"/>
              </a:lnSpc>
              <a:spcBef>
                <a:spcPts val="32"/>
              </a:spcBef>
            </a:pPr>
            <a:r>
              <a:rPr sz="4255" b="1" dirty="0">
                <a:latin typeface="Calibri" panose="020F0502020204030204" pitchFamily="34" charset="0"/>
                <a:ea typeface="Calibri" panose="020F0502020204030204" pitchFamily="34" charset="0"/>
                <a:cs typeface="Calibri" panose="020F0502020204030204" pitchFamily="34" charset="0"/>
              </a:rPr>
              <a:t>Abstract:</a:t>
            </a:r>
            <a:r>
              <a:rPr lang="en-US" sz="4255" b="1" dirty="0">
                <a:latin typeface="Calibri" panose="020F0502020204030204" pitchFamily="34" charset="0"/>
                <a:ea typeface="Calibri" panose="020F0502020204030204" pitchFamily="34" charset="0"/>
                <a:cs typeface="Calibri" panose="020F0502020204030204" pitchFamily="34" charset="0"/>
              </a:rPr>
              <a:t> </a:t>
            </a:r>
            <a:r>
              <a:rPr lang="en-US" sz="4255" dirty="0">
                <a:solidFill>
                  <a:schemeClr val="bg1"/>
                </a:solidFill>
                <a:latin typeface="Calibri" panose="020F0502020204030204" pitchFamily="34" charset="0"/>
                <a:ea typeface="Calibri" panose="020F0502020204030204" pitchFamily="34" charset="0"/>
                <a:cs typeface="Calibri" panose="020F0502020204030204" pitchFamily="34" charset="0"/>
              </a:rPr>
              <a:t>This poster investigates the energy landscapes across the world. Focused on indicators related to hydroelectric and coal sources, clustering . By scrutinizing fitted parameters and confidence intervals, the study provides a concise yet informative overview, facilitating a nuanced understanding of energy trends and aiding informed decision-making.</a:t>
            </a:r>
            <a:endParaRPr sz="4255"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1" name="Rounded Rectangle 30"/>
          <p:cNvSpPr/>
          <p:nvPr/>
        </p:nvSpPr>
        <p:spPr>
          <a:xfrm>
            <a:off x="14901431" y="2676303"/>
            <a:ext cx="14764513" cy="511851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255" b="1" dirty="0">
                <a:solidFill>
                  <a:schemeClr val="bg1"/>
                </a:solidFill>
                <a:latin typeface="Calibri" panose="020F0502020204030204" pitchFamily="34" charset="0"/>
                <a:ea typeface="Calibri" panose="020F0502020204030204" pitchFamily="34" charset="0"/>
                <a:cs typeface="Calibri" panose="020F0502020204030204" pitchFamily="34" charset="0"/>
              </a:rPr>
              <a:t>Introduction: </a:t>
            </a:r>
            <a:r>
              <a:rPr lang="en-US" sz="4255" dirty="0">
                <a:solidFill>
                  <a:schemeClr val="bg1"/>
                </a:solidFill>
                <a:latin typeface="Calibri" panose="020F0502020204030204" pitchFamily="34" charset="0"/>
                <a:ea typeface="Calibri" panose="020F0502020204030204" pitchFamily="34" charset="0"/>
                <a:cs typeface="Calibri" panose="020F0502020204030204" pitchFamily="34" charset="0"/>
              </a:rPr>
              <a:t>Unraveling the dynamics of electricity production is pivotal for sustainable energy planning. This study employs exponential growth modeling to analyze key indicators, including hydroelectric and coal sources, across nations. By scrutinizing growth rates and projecting future trends, our exploration lays the foundation for informed decision-making in the realm of global energy sustainability.</a:t>
            </a:r>
            <a:endParaRPr lang="en-IN" sz="4255"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4" name="Rounded Rectangle 33"/>
          <p:cNvSpPr/>
          <p:nvPr/>
        </p:nvSpPr>
        <p:spPr>
          <a:xfrm>
            <a:off x="1289964" y="28191336"/>
            <a:ext cx="13611467" cy="8679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255" b="1" dirty="0">
                <a:latin typeface="Calibri" panose="020F0502020204030204" pitchFamily="34" charset="0"/>
                <a:ea typeface="Calibri" panose="020F0502020204030204" pitchFamily="34" charset="0"/>
                <a:cs typeface="Calibri" panose="020F0502020204030204" pitchFamily="34" charset="0"/>
              </a:rPr>
              <a:t>Exponential Growth Modeling:</a:t>
            </a:r>
          </a:p>
          <a:p>
            <a:pPr algn="just"/>
            <a:r>
              <a:rPr lang="en-US" sz="4255" dirty="0">
                <a:latin typeface="Calibri" panose="020F0502020204030204" pitchFamily="34" charset="0"/>
                <a:ea typeface="Calibri" panose="020F0502020204030204" pitchFamily="34" charset="0"/>
                <a:cs typeface="Calibri" panose="020F0502020204030204" pitchFamily="34" charset="0"/>
              </a:rPr>
              <a:t>Fitted Parameters: The fitted parameters (a and b) for each country and indicator reveal key insights into the initial values and growth rates of electricity production. For instance, in India, the initial value for hydroelectric sources is 35.41, and the growth rate is -0.0405.</a:t>
            </a:r>
          </a:p>
          <a:p>
            <a:pPr algn="just"/>
            <a:r>
              <a:rPr lang="en-US" sz="4255" dirty="0">
                <a:latin typeface="Calibri" panose="020F0502020204030204" pitchFamily="34" charset="0"/>
                <a:ea typeface="Calibri" panose="020F0502020204030204" pitchFamily="34" charset="0"/>
                <a:cs typeface="Calibri" panose="020F0502020204030204" pitchFamily="34" charset="0"/>
              </a:rPr>
              <a:t>Confidence Intervals: Confidence intervals provide a measure of uncertainty around the growth rates. For India, the confidence interval for the growth rate is [-0.0405 ± 7.00], emphasizing the variability in the predictions.</a:t>
            </a:r>
            <a:endParaRPr lang="en-IN" sz="4255" dirty="0">
              <a:latin typeface="Calibri" panose="020F0502020204030204" pitchFamily="34" charset="0"/>
              <a:ea typeface="Calibri" panose="020F0502020204030204" pitchFamily="34" charset="0"/>
              <a:cs typeface="Calibri" panose="020F0502020204030204" pitchFamily="34" charset="0"/>
            </a:endParaRPr>
          </a:p>
        </p:txBody>
      </p:sp>
      <p:sp>
        <p:nvSpPr>
          <p:cNvPr id="35" name="Rectangle: Rounded Corners 34"/>
          <p:cNvSpPr/>
          <p:nvPr/>
        </p:nvSpPr>
        <p:spPr>
          <a:xfrm>
            <a:off x="14273851" y="17142624"/>
            <a:ext cx="14656417" cy="7400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55" b="1" dirty="0">
                <a:solidFill>
                  <a:schemeClr val="tx1"/>
                </a:solidFill>
                <a:latin typeface="Calibri" panose="020F0502020204030204" pitchFamily="34" charset="0"/>
                <a:ea typeface="Calibri" panose="020F0502020204030204" pitchFamily="34" charset="0"/>
                <a:cs typeface="Calibri" panose="020F0502020204030204" pitchFamily="34" charset="0"/>
              </a:rPr>
              <a:t>Future Predictions:</a:t>
            </a:r>
            <a:endParaRPr lang="en-IN" sz="4255"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4255" dirty="0">
                <a:latin typeface="Calibri" panose="020F0502020204030204" pitchFamily="34" charset="0"/>
                <a:ea typeface="Calibri" panose="020F0502020204030204" pitchFamily="34" charset="0"/>
                <a:cs typeface="Calibri" panose="020F0502020204030204" pitchFamily="34" charset="0"/>
              </a:rPr>
              <a:t>Exponential growth modeling predicts future values for electricity production indicators. These predictions offer a glimpse into the expected trajectory of hydroelectric and coal sources.</a:t>
            </a:r>
            <a:endParaRPr lang="en-IN" sz="4255" dirty="0">
              <a:latin typeface="Calibri" panose="020F0502020204030204" pitchFamily="34" charset="0"/>
              <a:ea typeface="Calibri" panose="020F0502020204030204" pitchFamily="34" charset="0"/>
              <a:cs typeface="Calibri" panose="020F0502020204030204" pitchFamily="34" charset="0"/>
            </a:endParaRPr>
          </a:p>
          <a:p>
            <a:pPr algn="just"/>
            <a:r>
              <a:rPr lang="en-US" sz="4255" dirty="0">
                <a:latin typeface="Calibri" panose="020F0502020204030204" pitchFamily="34" charset="0"/>
                <a:ea typeface="Calibri" panose="020F0502020204030204" pitchFamily="34" charset="0"/>
                <a:cs typeface="Calibri" panose="020F0502020204030204" pitchFamily="34" charset="0"/>
              </a:rPr>
              <a:t>Example Interpretation (for European Union - Coal Sources):</a:t>
            </a:r>
            <a:endParaRPr lang="en-IN" sz="4255" dirty="0">
              <a:latin typeface="Calibri" panose="020F0502020204030204" pitchFamily="34" charset="0"/>
              <a:ea typeface="Calibri" panose="020F0502020204030204" pitchFamily="34" charset="0"/>
              <a:cs typeface="Calibri" panose="020F0502020204030204" pitchFamily="34" charset="0"/>
            </a:endParaRPr>
          </a:p>
          <a:p>
            <a:r>
              <a:rPr lang="en-US" sz="4255" dirty="0">
                <a:latin typeface="Calibri" panose="020F0502020204030204" pitchFamily="34" charset="0"/>
                <a:ea typeface="Calibri" panose="020F0502020204030204" pitchFamily="34" charset="0"/>
                <a:cs typeface="Calibri" panose="020F0502020204030204" pitchFamily="34" charset="0"/>
              </a:rPr>
              <a:t>The predicted growth rate of -0.0109, with confidence intervals [-0.0109 ± 2.27], suggests a relatively stable, but slightly decreasing trend in coal-based electricity production in the European Union</a:t>
            </a:r>
            <a:r>
              <a:rPr lang="en-US" sz="8203" dirty="0">
                <a:latin typeface="Calibri" panose="020F0502020204030204" pitchFamily="34" charset="0"/>
                <a:ea typeface="Calibri" panose="020F0502020204030204" pitchFamily="34" charset="0"/>
                <a:cs typeface="Calibri" panose="020F0502020204030204" pitchFamily="34" charset="0"/>
              </a:rPr>
              <a:t>.</a:t>
            </a:r>
            <a:endParaRPr lang="en-IN" sz="8203" dirty="0">
              <a:latin typeface="Calibri" panose="020F0502020204030204" pitchFamily="34" charset="0"/>
              <a:ea typeface="Calibri" panose="020F0502020204030204" pitchFamily="34" charset="0"/>
              <a:cs typeface="Calibri" panose="020F050202020403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440477" y="11134207"/>
            <a:ext cx="12921906" cy="8158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ounded Rectangle 35"/>
          <p:cNvSpPr/>
          <p:nvPr/>
        </p:nvSpPr>
        <p:spPr>
          <a:xfrm>
            <a:off x="628796" y="8092612"/>
            <a:ext cx="22451692" cy="2913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rPr>
              <a:t>Cluster Analysis:</a:t>
            </a:r>
            <a:r>
              <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800" dirty="0">
                <a:latin typeface="Calibri" panose="020F0502020204030204" pitchFamily="34" charset="0"/>
                <a:ea typeface="Calibri" panose="020F0502020204030204" pitchFamily="34" charset="0"/>
                <a:cs typeface="Calibri" panose="020F0502020204030204" pitchFamily="34" charset="0"/>
              </a:rPr>
              <a:t>K-Means clustering identifies patterns in normalized data. Similarities and differences in electricity production trends among the selected countries are revealed. This allows for a nuanced understanding of how countries group based on their electricity production profiles.</a:t>
            </a:r>
          </a:p>
        </p:txBody>
      </p:sp>
      <p:sp>
        <p:nvSpPr>
          <p:cNvPr id="38" name="Rectangle: Rounded Corners 37"/>
          <p:cNvSpPr/>
          <p:nvPr/>
        </p:nvSpPr>
        <p:spPr>
          <a:xfrm>
            <a:off x="1142844" y="38328892"/>
            <a:ext cx="21451341" cy="271159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255" b="1" dirty="0">
                <a:latin typeface="Calibri" panose="020F0502020204030204" pitchFamily="34" charset="0"/>
                <a:ea typeface="Calibri" panose="020F0502020204030204" pitchFamily="34" charset="0"/>
                <a:cs typeface="Calibri" panose="020F0502020204030204" pitchFamily="34" charset="0"/>
              </a:rPr>
              <a:t>Conclusion:</a:t>
            </a:r>
          </a:p>
          <a:p>
            <a:pPr algn="just"/>
            <a:r>
              <a:rPr lang="en-US" sz="4255" dirty="0">
                <a:latin typeface="Calibri" panose="020F0502020204030204" pitchFamily="34" charset="0"/>
                <a:ea typeface="Calibri" panose="020F0502020204030204" pitchFamily="34" charset="0"/>
                <a:cs typeface="Calibri" panose="020F0502020204030204" pitchFamily="34" charset="0"/>
              </a:rPr>
              <a:t>This analysis provides a comprehensive and interpretable overview of electricity production trends. The combination of exponential growth modeling, clustering, and correlation analysis offers valuable insights for stakeholders involved in shaping sustainable energy futures.</a:t>
            </a:r>
            <a:endParaRPr lang="en-IN" sz="4255" dirty="0">
              <a:latin typeface="Calibri" panose="020F0502020204030204" pitchFamily="34" charset="0"/>
              <a:ea typeface="Calibri" panose="020F0502020204030204" pitchFamily="34" charset="0"/>
              <a:cs typeface="Calibri" panose="020F0502020204030204" pitchFamily="34" charset="0"/>
            </a:endParaRPr>
          </a:p>
        </p:txBody>
      </p:sp>
      <p:sp>
        <p:nvSpPr>
          <p:cNvPr id="39" name="Rectangle 38"/>
          <p:cNvSpPr/>
          <p:nvPr/>
        </p:nvSpPr>
        <p:spPr>
          <a:xfrm>
            <a:off x="1315861" y="41443111"/>
            <a:ext cx="27641419" cy="10117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8203" dirty="0" err="1">
                <a:solidFill>
                  <a:schemeClr val="tx1"/>
                </a:solidFill>
              </a:rPr>
              <a:t>GitLink</a:t>
            </a:r>
            <a:r>
              <a:rPr lang="en-US" sz="8203" dirty="0">
                <a:solidFill>
                  <a:schemeClr val="tx1"/>
                </a:solidFill>
              </a:rPr>
              <a:t>:</a:t>
            </a:r>
            <a:endParaRPr lang="en-IN" sz="8203" dirty="0">
              <a:solidFill>
                <a:schemeClr val="tx1"/>
              </a:solidFill>
            </a:endParaRPr>
          </a:p>
        </p:txBody>
      </p:sp>
      <p:pic>
        <p:nvPicPr>
          <p:cNvPr id="6" name="Picture 5">
            <a:extLst>
              <a:ext uri="{FF2B5EF4-FFF2-40B4-BE49-F238E27FC236}">
                <a16:creationId xmlns:a16="http://schemas.microsoft.com/office/drawing/2014/main" id="{7E968EDD-44F7-EBBE-F293-288AFC5D0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341" y="20225134"/>
            <a:ext cx="11132527" cy="7653613"/>
          </a:xfrm>
          <a:prstGeom prst="rect">
            <a:avLst/>
          </a:prstGeom>
        </p:spPr>
      </p:pic>
      <p:pic>
        <p:nvPicPr>
          <p:cNvPr id="8" name="Picture 7">
            <a:extLst>
              <a:ext uri="{FF2B5EF4-FFF2-40B4-BE49-F238E27FC236}">
                <a16:creationId xmlns:a16="http://schemas.microsoft.com/office/drawing/2014/main" id="{0E439E68-811C-29BE-E22C-D4B11BDB25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1147" y="24840860"/>
            <a:ext cx="11789071" cy="8104985"/>
          </a:xfrm>
          <a:prstGeom prst="rect">
            <a:avLst/>
          </a:prstGeom>
        </p:spPr>
      </p:pic>
      <p:pic>
        <p:nvPicPr>
          <p:cNvPr id="11" name="Picture 10">
            <a:extLst>
              <a:ext uri="{FF2B5EF4-FFF2-40B4-BE49-F238E27FC236}">
                <a16:creationId xmlns:a16="http://schemas.microsoft.com/office/drawing/2014/main" id="{6102D002-2E67-F5FB-489F-B40AADF61F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5291" y="26408709"/>
            <a:ext cx="12261284" cy="8429633"/>
          </a:xfrm>
          <a:prstGeom prst="rect">
            <a:avLst/>
          </a:prstGeom>
        </p:spPr>
      </p:pic>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0</TotalTime>
  <Words>391</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Carlito</vt:lpstr>
      <vt:lpstr>Corbel</vt:lpstr>
      <vt:lpstr>Söhne</vt:lpstr>
      <vt:lpstr>Depth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of Countries Based on Forest and Agricultural Land Use</dc:title>
  <dc:creator>ACER</dc:creator>
  <cp:lastModifiedBy>Sandra Binu</cp:lastModifiedBy>
  <cp:revision>8</cp:revision>
  <dcterms:created xsi:type="dcterms:W3CDTF">2024-01-18T00:17:50Z</dcterms:created>
  <dcterms:modified xsi:type="dcterms:W3CDTF">2024-01-21T02:39:10Z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2023-05-11T00:00:00Z</vt:filetime>
  </property>
  <property fmtid="{D5CDD505-2E9C-101B-9397-08002B2CF9AE}" pid="3" name="Creator">
    <vt:lpwstr>Microsoft® PowerPoint® for Microsoft 365</vt:lpwstr>
  </property>
  <property fmtid="{D5CDD505-2E9C-101B-9397-08002B2CF9AE}" pid="4" name="LastSaved">
    <vt:filetime>2024-01-18T00:00:00Z</vt:filetime>
  </property>
  <property fmtid="{D5CDD505-2E9C-101B-9397-08002B2CF9AE}" pid="5" name="Producer">
    <vt:lpwstr>3-Heights(TM) PDF Security Shell 4.8.25.2 (http://www.pdf-tools.com)</vt:lpwstr>
  </property>
</Properties>
</file>