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Godinho Silva" userId="127f801f-c541-42ca-8eed-b51808adfa44" providerId="ADAL" clId="{4A6FF77A-D370-4D07-B49E-7BEB52DDCC5E}"/>
    <pc:docChg chg="undo custSel addSld modSld">
      <pc:chgData name="Sandra Godinho Silva" userId="127f801f-c541-42ca-8eed-b51808adfa44" providerId="ADAL" clId="{4A6FF77A-D370-4D07-B49E-7BEB52DDCC5E}" dt="2021-02-13T12:07:22.158" v="280" actId="1036"/>
      <pc:docMkLst>
        <pc:docMk/>
      </pc:docMkLst>
      <pc:sldChg chg="addSp delSp modSp mod">
        <pc:chgData name="Sandra Godinho Silva" userId="127f801f-c541-42ca-8eed-b51808adfa44" providerId="ADAL" clId="{4A6FF77A-D370-4D07-B49E-7BEB52DDCC5E}" dt="2021-02-13T11:54:35.917" v="102" actId="1076"/>
        <pc:sldMkLst>
          <pc:docMk/>
          <pc:sldMk cId="1500007727" sldId="259"/>
        </pc:sldMkLst>
        <pc:spChg chg="mod">
          <ac:chgData name="Sandra Godinho Silva" userId="127f801f-c541-42ca-8eed-b51808adfa44" providerId="ADAL" clId="{4A6FF77A-D370-4D07-B49E-7BEB52DDCC5E}" dt="2021-02-13T11:53:22.267" v="88" actId="1076"/>
          <ac:spMkLst>
            <pc:docMk/>
            <pc:sldMk cId="1500007727" sldId="259"/>
            <ac:spMk id="4" creationId="{4F60D519-9E44-4B5C-B4E4-F66BB7068A8D}"/>
          </ac:spMkLst>
        </pc:spChg>
        <pc:spChg chg="mod">
          <ac:chgData name="Sandra Godinho Silva" userId="127f801f-c541-42ca-8eed-b51808adfa44" providerId="ADAL" clId="{4A6FF77A-D370-4D07-B49E-7BEB52DDCC5E}" dt="2021-02-13T11:54:35.917" v="102" actId="1076"/>
          <ac:spMkLst>
            <pc:docMk/>
            <pc:sldMk cId="1500007727" sldId="259"/>
            <ac:spMk id="65" creationId="{E00F2793-19A9-4D50-9695-BDB52C7294CF}"/>
          </ac:spMkLst>
        </pc:spChg>
        <pc:spChg chg="mod">
          <ac:chgData name="Sandra Godinho Silva" userId="127f801f-c541-42ca-8eed-b51808adfa44" providerId="ADAL" clId="{4A6FF77A-D370-4D07-B49E-7BEB52DDCC5E}" dt="2021-02-13T11:53:13.096" v="85" actId="1035"/>
          <ac:spMkLst>
            <pc:docMk/>
            <pc:sldMk cId="1500007727" sldId="259"/>
            <ac:spMk id="74" creationId="{2D86EB08-BA2F-48A4-8CA4-CAB569E94E72}"/>
          </ac:spMkLst>
        </pc:spChg>
        <pc:spChg chg="mod">
          <ac:chgData name="Sandra Godinho Silva" userId="127f801f-c541-42ca-8eed-b51808adfa44" providerId="ADAL" clId="{4A6FF77A-D370-4D07-B49E-7BEB52DDCC5E}" dt="2021-02-13T11:54:35.917" v="102" actId="1076"/>
          <ac:spMkLst>
            <pc:docMk/>
            <pc:sldMk cId="1500007727" sldId="259"/>
            <ac:spMk id="79" creationId="{9762AED7-7A8E-447C-80A2-1907A23FC2C5}"/>
          </ac:spMkLst>
        </pc:spChg>
        <pc:spChg chg="mod">
          <ac:chgData name="Sandra Godinho Silva" userId="127f801f-c541-42ca-8eed-b51808adfa44" providerId="ADAL" clId="{4A6FF77A-D370-4D07-B49E-7BEB52DDCC5E}" dt="2021-02-13T11:52:08.720" v="36" actId="14100"/>
          <ac:spMkLst>
            <pc:docMk/>
            <pc:sldMk cId="1500007727" sldId="259"/>
            <ac:spMk id="82" creationId="{6EA2696C-17EA-4E23-BADD-E9F2B6860954}"/>
          </ac:spMkLst>
        </pc:spChg>
        <pc:cxnChg chg="mod">
          <ac:chgData name="Sandra Godinho Silva" userId="127f801f-c541-42ca-8eed-b51808adfa44" providerId="ADAL" clId="{4A6FF77A-D370-4D07-B49E-7BEB52DDCC5E}" dt="2021-02-13T11:54:34.939" v="99" actId="1076"/>
          <ac:cxnSpMkLst>
            <pc:docMk/>
            <pc:sldMk cId="1500007727" sldId="259"/>
            <ac:cxnSpMk id="71" creationId="{5363D01A-6ED6-44EF-8791-FD5299DC07C0}"/>
          </ac:cxnSpMkLst>
        </pc:cxnChg>
        <pc:cxnChg chg="mod">
          <ac:chgData name="Sandra Godinho Silva" userId="127f801f-c541-42ca-8eed-b51808adfa44" providerId="ADAL" clId="{4A6FF77A-D370-4D07-B49E-7BEB52DDCC5E}" dt="2021-02-13T11:53:14.731" v="87" actId="1036"/>
          <ac:cxnSpMkLst>
            <pc:docMk/>
            <pc:sldMk cId="1500007727" sldId="259"/>
            <ac:cxnSpMk id="117" creationId="{B8A30CD5-BDBF-4E38-A7AA-7B66AC63834A}"/>
          </ac:cxnSpMkLst>
        </pc:cxnChg>
        <pc:cxnChg chg="add del mod">
          <ac:chgData name="Sandra Godinho Silva" userId="127f801f-c541-42ca-8eed-b51808adfa44" providerId="ADAL" clId="{4A6FF77A-D370-4D07-B49E-7BEB52DDCC5E}" dt="2021-02-13T11:54:35.554" v="101"/>
          <ac:cxnSpMkLst>
            <pc:docMk/>
            <pc:sldMk cId="1500007727" sldId="259"/>
            <ac:cxnSpMk id="143" creationId="{E1957299-9573-4116-8B2A-BF4481662AF8}"/>
          </ac:cxnSpMkLst>
        </pc:cxnChg>
      </pc:sldChg>
      <pc:sldChg chg="addSp delSp modSp add mod">
        <pc:chgData name="Sandra Godinho Silva" userId="127f801f-c541-42ca-8eed-b51808adfa44" providerId="ADAL" clId="{4A6FF77A-D370-4D07-B49E-7BEB52DDCC5E}" dt="2021-02-13T12:07:22.158" v="280" actId="1036"/>
        <pc:sldMkLst>
          <pc:docMk/>
          <pc:sldMk cId="4216984844" sldId="260"/>
        </pc:sldMkLst>
        <pc:spChg chg="mod">
          <ac:chgData name="Sandra Godinho Silva" userId="127f801f-c541-42ca-8eed-b51808adfa44" providerId="ADAL" clId="{4A6FF77A-D370-4D07-B49E-7BEB52DDCC5E}" dt="2021-02-13T11:55:01.289" v="111" actId="1076"/>
          <ac:spMkLst>
            <pc:docMk/>
            <pc:sldMk cId="4216984844" sldId="260"/>
            <ac:spMk id="4" creationId="{4F60D519-9E44-4B5C-B4E4-F66BB7068A8D}"/>
          </ac:spMkLst>
        </pc:spChg>
        <pc:spChg chg="mod">
          <ac:chgData name="Sandra Godinho Silva" userId="127f801f-c541-42ca-8eed-b51808adfa44" providerId="ADAL" clId="{4A6FF77A-D370-4D07-B49E-7BEB52DDCC5E}" dt="2021-02-13T12:06:48.588" v="271" actId="14100"/>
          <ac:spMkLst>
            <pc:docMk/>
            <pc:sldMk cId="4216984844" sldId="260"/>
            <ac:spMk id="6" creationId="{F15642AB-6C65-438C-85E5-3AC716D803C2}"/>
          </ac:spMkLst>
        </pc:spChg>
        <pc:spChg chg="mod">
          <ac:chgData name="Sandra Godinho Silva" userId="127f801f-c541-42ca-8eed-b51808adfa44" providerId="ADAL" clId="{4A6FF77A-D370-4D07-B49E-7BEB52DDCC5E}" dt="2021-02-13T12:07:22.158" v="280" actId="1036"/>
          <ac:spMkLst>
            <pc:docMk/>
            <pc:sldMk cId="4216984844" sldId="260"/>
            <ac:spMk id="10" creationId="{2826E050-5C25-44A7-B7C1-4F41EBC9A1C8}"/>
          </ac:spMkLst>
        </pc:spChg>
        <pc:spChg chg="add mod">
          <ac:chgData name="Sandra Godinho Silva" userId="127f801f-c541-42ca-8eed-b51808adfa44" providerId="ADAL" clId="{4A6FF77A-D370-4D07-B49E-7BEB52DDCC5E}" dt="2021-02-13T12:06:01.813" v="242" actId="1035"/>
          <ac:spMkLst>
            <pc:docMk/>
            <pc:sldMk cId="4216984844" sldId="260"/>
            <ac:spMk id="52" creationId="{0BE22C7D-244F-47B4-997C-E29CF499326E}"/>
          </ac:spMkLst>
        </pc:spChg>
        <pc:spChg chg="mod">
          <ac:chgData name="Sandra Godinho Silva" userId="127f801f-c541-42ca-8eed-b51808adfa44" providerId="ADAL" clId="{4A6FF77A-D370-4D07-B49E-7BEB52DDCC5E}" dt="2021-02-13T12:05:33.888" v="196" actId="12788"/>
          <ac:spMkLst>
            <pc:docMk/>
            <pc:sldMk cId="4216984844" sldId="260"/>
            <ac:spMk id="56" creationId="{0A9ACD6D-CF77-4D95-B8AC-902810112AE1}"/>
          </ac:spMkLst>
        </pc:spChg>
        <pc:spChg chg="mod">
          <ac:chgData name="Sandra Godinho Silva" userId="127f801f-c541-42ca-8eed-b51808adfa44" providerId="ADAL" clId="{4A6FF77A-D370-4D07-B49E-7BEB52DDCC5E}" dt="2021-02-13T12:05:33.888" v="196" actId="12788"/>
          <ac:spMkLst>
            <pc:docMk/>
            <pc:sldMk cId="4216984844" sldId="260"/>
            <ac:spMk id="57" creationId="{BAB6A450-FDC5-467A-A51B-D1B1A4A6AD75}"/>
          </ac:spMkLst>
        </pc:spChg>
        <pc:spChg chg="mod">
          <ac:chgData name="Sandra Godinho Silva" userId="127f801f-c541-42ca-8eed-b51808adfa44" providerId="ADAL" clId="{4A6FF77A-D370-4D07-B49E-7BEB52DDCC5E}" dt="2021-02-13T12:05:33.888" v="196" actId="12788"/>
          <ac:spMkLst>
            <pc:docMk/>
            <pc:sldMk cId="4216984844" sldId="260"/>
            <ac:spMk id="62" creationId="{8A11446D-3811-4F5C-AB2D-04266CF69BC6}"/>
          </ac:spMkLst>
        </pc:spChg>
        <pc:spChg chg="mod">
          <ac:chgData name="Sandra Godinho Silva" userId="127f801f-c541-42ca-8eed-b51808adfa44" providerId="ADAL" clId="{4A6FF77A-D370-4D07-B49E-7BEB52DDCC5E}" dt="2021-02-13T11:54:44.186" v="104" actId="1076"/>
          <ac:spMkLst>
            <pc:docMk/>
            <pc:sldMk cId="4216984844" sldId="260"/>
            <ac:spMk id="65" creationId="{E00F2793-19A9-4D50-9695-BDB52C7294CF}"/>
          </ac:spMkLst>
        </pc:spChg>
        <pc:spChg chg="mod">
          <ac:chgData name="Sandra Godinho Silva" userId="127f801f-c541-42ca-8eed-b51808adfa44" providerId="ADAL" clId="{4A6FF77A-D370-4D07-B49E-7BEB52DDCC5E}" dt="2021-02-13T11:55:01.289" v="111" actId="1076"/>
          <ac:spMkLst>
            <pc:docMk/>
            <pc:sldMk cId="4216984844" sldId="260"/>
            <ac:spMk id="68" creationId="{863FDFE1-5C68-43D4-9530-D247883AEA41}"/>
          </ac:spMkLst>
        </pc:spChg>
        <pc:spChg chg="mod">
          <ac:chgData name="Sandra Godinho Silva" userId="127f801f-c541-42ca-8eed-b51808adfa44" providerId="ADAL" clId="{4A6FF77A-D370-4D07-B49E-7BEB52DDCC5E}" dt="2021-02-13T11:55:01.289" v="111" actId="1076"/>
          <ac:spMkLst>
            <pc:docMk/>
            <pc:sldMk cId="4216984844" sldId="260"/>
            <ac:spMk id="69" creationId="{99D3BC83-75BB-4EEE-A4A6-1A28472D99C9}"/>
          </ac:spMkLst>
        </pc:spChg>
        <pc:spChg chg="mod">
          <ac:chgData name="Sandra Godinho Silva" userId="127f801f-c541-42ca-8eed-b51808adfa44" providerId="ADAL" clId="{4A6FF77A-D370-4D07-B49E-7BEB52DDCC5E}" dt="2021-02-13T12:05:40.468" v="198" actId="6549"/>
          <ac:spMkLst>
            <pc:docMk/>
            <pc:sldMk cId="4216984844" sldId="260"/>
            <ac:spMk id="74" creationId="{2D86EB08-BA2F-48A4-8CA4-CAB569E94E72}"/>
          </ac:spMkLst>
        </pc:spChg>
        <pc:spChg chg="mod">
          <ac:chgData name="Sandra Godinho Silva" userId="127f801f-c541-42ca-8eed-b51808adfa44" providerId="ADAL" clId="{4A6FF77A-D370-4D07-B49E-7BEB52DDCC5E}" dt="2021-02-13T12:00:20.314" v="112" actId="1035"/>
          <ac:spMkLst>
            <pc:docMk/>
            <pc:sldMk cId="4216984844" sldId="260"/>
            <ac:spMk id="79" creationId="{9762AED7-7A8E-447C-80A2-1907A23FC2C5}"/>
          </ac:spMkLst>
        </pc:spChg>
        <pc:spChg chg="mod">
          <ac:chgData name="Sandra Godinho Silva" userId="127f801f-c541-42ca-8eed-b51808adfa44" providerId="ADAL" clId="{4A6FF77A-D370-4D07-B49E-7BEB52DDCC5E}" dt="2021-02-13T12:05:33.888" v="196" actId="12788"/>
          <ac:spMkLst>
            <pc:docMk/>
            <pc:sldMk cId="4216984844" sldId="260"/>
            <ac:spMk id="82" creationId="{6EA2696C-17EA-4E23-BADD-E9F2B6860954}"/>
          </ac:spMkLst>
        </pc:spChg>
        <pc:spChg chg="mod">
          <ac:chgData name="Sandra Godinho Silva" userId="127f801f-c541-42ca-8eed-b51808adfa44" providerId="ADAL" clId="{4A6FF77A-D370-4D07-B49E-7BEB52DDCC5E}" dt="2021-02-13T12:05:33.888" v="196" actId="12788"/>
          <ac:spMkLst>
            <pc:docMk/>
            <pc:sldMk cId="4216984844" sldId="260"/>
            <ac:spMk id="89" creationId="{48D6E657-3096-4141-96F3-5CFECB69E01A}"/>
          </ac:spMkLst>
        </pc:spChg>
        <pc:spChg chg="mod">
          <ac:chgData name="Sandra Godinho Silva" userId="127f801f-c541-42ca-8eed-b51808adfa44" providerId="ADAL" clId="{4A6FF77A-D370-4D07-B49E-7BEB52DDCC5E}" dt="2021-02-13T11:55:01.289" v="111" actId="1076"/>
          <ac:spMkLst>
            <pc:docMk/>
            <pc:sldMk cId="4216984844" sldId="260"/>
            <ac:spMk id="113" creationId="{F3B28722-0FB7-4CCA-BA6A-53E1ED25244C}"/>
          </ac:spMkLst>
        </pc:spChg>
        <pc:spChg chg="mod">
          <ac:chgData name="Sandra Godinho Silva" userId="127f801f-c541-42ca-8eed-b51808adfa44" providerId="ADAL" clId="{4A6FF77A-D370-4D07-B49E-7BEB52DDCC5E}" dt="2021-02-13T11:55:01.289" v="111" actId="1076"/>
          <ac:spMkLst>
            <pc:docMk/>
            <pc:sldMk cId="4216984844" sldId="260"/>
            <ac:spMk id="116" creationId="{235649CE-DD17-478B-A01D-0E2B00DF3FD5}"/>
          </ac:spMkLst>
        </pc:spChg>
        <pc:spChg chg="mod">
          <ac:chgData name="Sandra Godinho Silva" userId="127f801f-c541-42ca-8eed-b51808adfa44" providerId="ADAL" clId="{4A6FF77A-D370-4D07-B49E-7BEB52DDCC5E}" dt="2021-02-13T12:07:22.158" v="280" actId="1036"/>
          <ac:spMkLst>
            <pc:docMk/>
            <pc:sldMk cId="4216984844" sldId="260"/>
            <ac:spMk id="124" creationId="{32DCF23C-72B0-416F-BBAE-C4482CCD4D3F}"/>
          </ac:spMkLst>
        </pc:spChg>
        <pc:spChg chg="mod">
          <ac:chgData name="Sandra Godinho Silva" userId="127f801f-c541-42ca-8eed-b51808adfa44" providerId="ADAL" clId="{4A6FF77A-D370-4D07-B49E-7BEB52DDCC5E}" dt="2021-02-13T12:07:22.158" v="280" actId="1036"/>
          <ac:spMkLst>
            <pc:docMk/>
            <pc:sldMk cId="4216984844" sldId="260"/>
            <ac:spMk id="125" creationId="{2EC05A89-DDAB-44FB-B2EA-1B319DF32CD4}"/>
          </ac:spMkLst>
        </pc:spChg>
        <pc:spChg chg="mod">
          <ac:chgData name="Sandra Godinho Silva" userId="127f801f-c541-42ca-8eed-b51808adfa44" providerId="ADAL" clId="{4A6FF77A-D370-4D07-B49E-7BEB52DDCC5E}" dt="2021-02-13T12:07:22.158" v="280" actId="1036"/>
          <ac:spMkLst>
            <pc:docMk/>
            <pc:sldMk cId="4216984844" sldId="260"/>
            <ac:spMk id="127" creationId="{50AAD600-6893-4E0F-8283-D0C7C983E218}"/>
          </ac:spMkLst>
        </pc:spChg>
        <pc:spChg chg="mod">
          <ac:chgData name="Sandra Godinho Silva" userId="127f801f-c541-42ca-8eed-b51808adfa44" providerId="ADAL" clId="{4A6FF77A-D370-4D07-B49E-7BEB52DDCC5E}" dt="2021-02-13T12:07:22.158" v="280" actId="1036"/>
          <ac:spMkLst>
            <pc:docMk/>
            <pc:sldMk cId="4216984844" sldId="260"/>
            <ac:spMk id="128" creationId="{1A26FED9-B56E-46AD-A40E-E98733B60775}"/>
          </ac:spMkLst>
        </pc:spChg>
        <pc:spChg chg="mod">
          <ac:chgData name="Sandra Godinho Silva" userId="127f801f-c541-42ca-8eed-b51808adfa44" providerId="ADAL" clId="{4A6FF77A-D370-4D07-B49E-7BEB52DDCC5E}" dt="2021-02-13T11:55:01.289" v="111" actId="1076"/>
          <ac:spMkLst>
            <pc:docMk/>
            <pc:sldMk cId="4216984844" sldId="260"/>
            <ac:spMk id="130" creationId="{39918956-C90C-4A81-A8E2-081358BD4EE8}"/>
          </ac:spMkLst>
        </pc:spChg>
        <pc:spChg chg="mod">
          <ac:chgData name="Sandra Godinho Silva" userId="127f801f-c541-42ca-8eed-b51808adfa44" providerId="ADAL" clId="{4A6FF77A-D370-4D07-B49E-7BEB52DDCC5E}" dt="2021-02-13T11:55:01.289" v="111" actId="1076"/>
          <ac:spMkLst>
            <pc:docMk/>
            <pc:sldMk cId="4216984844" sldId="260"/>
            <ac:spMk id="131" creationId="{983E6465-D493-4812-8A2B-89631A1F8587}"/>
          </ac:spMkLst>
        </pc:spChg>
        <pc:spChg chg="mod">
          <ac:chgData name="Sandra Godinho Silva" userId="127f801f-c541-42ca-8eed-b51808adfa44" providerId="ADAL" clId="{4A6FF77A-D370-4D07-B49E-7BEB52DDCC5E}" dt="2021-02-13T11:55:01.289" v="111" actId="1076"/>
          <ac:spMkLst>
            <pc:docMk/>
            <pc:sldMk cId="4216984844" sldId="260"/>
            <ac:spMk id="132" creationId="{86E19AA8-EF59-4109-844B-7997020D398A}"/>
          </ac:spMkLst>
        </pc:spChg>
        <pc:spChg chg="mod">
          <ac:chgData name="Sandra Godinho Silva" userId="127f801f-c541-42ca-8eed-b51808adfa44" providerId="ADAL" clId="{4A6FF77A-D370-4D07-B49E-7BEB52DDCC5E}" dt="2021-02-13T11:55:01.289" v="111" actId="1076"/>
          <ac:spMkLst>
            <pc:docMk/>
            <pc:sldMk cId="4216984844" sldId="260"/>
            <ac:spMk id="137" creationId="{FFDEF704-FE4E-462A-99F7-F9CBC30B2825}"/>
          </ac:spMkLst>
        </pc:spChg>
        <pc:spChg chg="mod">
          <ac:chgData name="Sandra Godinho Silva" userId="127f801f-c541-42ca-8eed-b51808adfa44" providerId="ADAL" clId="{4A6FF77A-D370-4D07-B49E-7BEB52DDCC5E}" dt="2021-02-13T12:05:33.888" v="196" actId="12788"/>
          <ac:spMkLst>
            <pc:docMk/>
            <pc:sldMk cId="4216984844" sldId="260"/>
            <ac:spMk id="138" creationId="{74247E46-4B46-4D97-B25E-D1DC767726F3}"/>
          </ac:spMkLst>
        </pc:spChg>
        <pc:spChg chg="mod">
          <ac:chgData name="Sandra Godinho Silva" userId="127f801f-c541-42ca-8eed-b51808adfa44" providerId="ADAL" clId="{4A6FF77A-D370-4D07-B49E-7BEB52DDCC5E}" dt="2021-02-13T12:07:02.528" v="272" actId="14100"/>
          <ac:spMkLst>
            <pc:docMk/>
            <pc:sldMk cId="4216984844" sldId="260"/>
            <ac:spMk id="139" creationId="{2F3F32FF-32D8-458E-87E0-12D656369FF8}"/>
          </ac:spMkLst>
        </pc:spChg>
        <pc:grpChg chg="mod">
          <ac:chgData name="Sandra Godinho Silva" userId="127f801f-c541-42ca-8eed-b51808adfa44" providerId="ADAL" clId="{4A6FF77A-D370-4D07-B49E-7BEB52DDCC5E}" dt="2021-02-13T11:55:01.289" v="111" actId="1076"/>
          <ac:grpSpMkLst>
            <pc:docMk/>
            <pc:sldMk cId="4216984844" sldId="260"/>
            <ac:grpSpMk id="109" creationId="{7C51AF38-B8A5-42BF-94E0-A4E85641888B}"/>
          </ac:grpSpMkLst>
        </pc:grpChg>
        <pc:grpChg chg="mod">
          <ac:chgData name="Sandra Godinho Silva" userId="127f801f-c541-42ca-8eed-b51808adfa44" providerId="ADAL" clId="{4A6FF77A-D370-4D07-B49E-7BEB52DDCC5E}" dt="2021-02-13T11:55:01.289" v="111" actId="1076"/>
          <ac:grpSpMkLst>
            <pc:docMk/>
            <pc:sldMk cId="4216984844" sldId="260"/>
            <ac:grpSpMk id="133" creationId="{A3A2EC74-F88E-4FD9-9C39-87BBA519E566}"/>
          </ac:grpSpMkLst>
        </pc:grpChg>
        <pc:cxnChg chg="add mod">
          <ac:chgData name="Sandra Godinho Silva" userId="127f801f-c541-42ca-8eed-b51808adfa44" providerId="ADAL" clId="{4A6FF77A-D370-4D07-B49E-7BEB52DDCC5E}" dt="2021-02-13T11:54:53.434" v="109" actId="1035"/>
          <ac:cxnSpMkLst>
            <pc:docMk/>
            <pc:sldMk cId="4216984844" sldId="260"/>
            <ac:cxnSpMk id="50" creationId="{F48ADE87-02C3-4B73-A278-C07E63862565}"/>
          </ac:cxnSpMkLst>
        </pc:cxnChg>
        <pc:cxnChg chg="mod">
          <ac:chgData name="Sandra Godinho Silva" userId="127f801f-c541-42ca-8eed-b51808adfa44" providerId="ADAL" clId="{4A6FF77A-D370-4D07-B49E-7BEB52DDCC5E}" dt="2021-02-13T12:04:35.598" v="186" actId="12788"/>
          <ac:cxnSpMkLst>
            <pc:docMk/>
            <pc:sldMk cId="4216984844" sldId="260"/>
            <ac:cxnSpMk id="70" creationId="{9A0FAEDB-E5D5-4833-971A-1DACF5FACE41}"/>
          </ac:cxnSpMkLst>
        </pc:cxnChg>
        <pc:cxnChg chg="mod">
          <ac:chgData name="Sandra Godinho Silva" userId="127f801f-c541-42ca-8eed-b51808adfa44" providerId="ADAL" clId="{4A6FF77A-D370-4D07-B49E-7BEB52DDCC5E}" dt="2021-02-13T11:54:51.937" v="107" actId="1076"/>
          <ac:cxnSpMkLst>
            <pc:docMk/>
            <pc:sldMk cId="4216984844" sldId="260"/>
            <ac:cxnSpMk id="71" creationId="{5363D01A-6ED6-44EF-8791-FD5299DC07C0}"/>
          </ac:cxnSpMkLst>
        </pc:cxnChg>
        <pc:cxnChg chg="mod">
          <ac:chgData name="Sandra Godinho Silva" userId="127f801f-c541-42ca-8eed-b51808adfa44" providerId="ADAL" clId="{4A6FF77A-D370-4D07-B49E-7BEB52DDCC5E}" dt="2021-02-13T12:05:33.888" v="196" actId="12788"/>
          <ac:cxnSpMkLst>
            <pc:docMk/>
            <pc:sldMk cId="4216984844" sldId="260"/>
            <ac:cxnSpMk id="72" creationId="{E448FB5A-F157-4643-8E75-2996677AFFA6}"/>
          </ac:cxnSpMkLst>
        </pc:cxnChg>
        <pc:cxnChg chg="mod">
          <ac:chgData name="Sandra Godinho Silva" userId="127f801f-c541-42ca-8eed-b51808adfa44" providerId="ADAL" clId="{4A6FF77A-D370-4D07-B49E-7BEB52DDCC5E}" dt="2021-02-13T12:04:39.998" v="187" actId="553"/>
          <ac:cxnSpMkLst>
            <pc:docMk/>
            <pc:sldMk cId="4216984844" sldId="260"/>
            <ac:cxnSpMk id="73" creationId="{E2B59E8C-5FEC-4F3B-B79C-A9129516F39C}"/>
          </ac:cxnSpMkLst>
        </pc:cxnChg>
        <pc:cxnChg chg="mod">
          <ac:chgData name="Sandra Godinho Silva" userId="127f801f-c541-42ca-8eed-b51808adfa44" providerId="ADAL" clId="{4A6FF77A-D370-4D07-B49E-7BEB52DDCC5E}" dt="2021-02-13T12:04:35.598" v="186" actId="12788"/>
          <ac:cxnSpMkLst>
            <pc:docMk/>
            <pc:sldMk cId="4216984844" sldId="260"/>
            <ac:cxnSpMk id="105" creationId="{D689AFCC-5C65-40FA-990E-74B5FD782364}"/>
          </ac:cxnSpMkLst>
        </pc:cxnChg>
        <pc:cxnChg chg="del">
          <ac:chgData name="Sandra Godinho Silva" userId="127f801f-c541-42ca-8eed-b51808adfa44" providerId="ADAL" clId="{4A6FF77A-D370-4D07-B49E-7BEB52DDCC5E}" dt="2021-02-13T11:54:54.930" v="110" actId="478"/>
          <ac:cxnSpMkLst>
            <pc:docMk/>
            <pc:sldMk cId="4216984844" sldId="260"/>
            <ac:cxnSpMk id="108" creationId="{BC242DB9-8845-490B-BDC7-B7802B57A5AB}"/>
          </ac:cxnSpMkLst>
        </pc:cxnChg>
        <pc:cxnChg chg="mod">
          <ac:chgData name="Sandra Godinho Silva" userId="127f801f-c541-42ca-8eed-b51808adfa44" providerId="ADAL" clId="{4A6FF77A-D370-4D07-B49E-7BEB52DDCC5E}" dt="2021-02-13T11:55:01.289" v="111" actId="1076"/>
          <ac:cxnSpMkLst>
            <pc:docMk/>
            <pc:sldMk cId="4216984844" sldId="260"/>
            <ac:cxnSpMk id="112" creationId="{8BA3D496-5C1B-4C30-8570-7B8050A80DFE}"/>
          </ac:cxnSpMkLst>
        </pc:cxnChg>
        <pc:cxnChg chg="mod">
          <ac:chgData name="Sandra Godinho Silva" userId="127f801f-c541-42ca-8eed-b51808adfa44" providerId="ADAL" clId="{4A6FF77A-D370-4D07-B49E-7BEB52DDCC5E}" dt="2021-02-13T12:05:33.888" v="196" actId="12788"/>
          <ac:cxnSpMkLst>
            <pc:docMk/>
            <pc:sldMk cId="4216984844" sldId="260"/>
            <ac:cxnSpMk id="117" creationId="{B8A30CD5-BDBF-4E38-A7AA-7B66AC63834A}"/>
          </ac:cxnSpMkLst>
        </pc:cxnChg>
        <pc:cxnChg chg="mod">
          <ac:chgData name="Sandra Godinho Silva" userId="127f801f-c541-42ca-8eed-b51808adfa44" providerId="ADAL" clId="{4A6FF77A-D370-4D07-B49E-7BEB52DDCC5E}" dt="2021-02-13T12:04:39.998" v="187" actId="553"/>
          <ac:cxnSpMkLst>
            <pc:docMk/>
            <pc:sldMk cId="4216984844" sldId="260"/>
            <ac:cxnSpMk id="129" creationId="{339E94AB-9803-4C28-A94C-B8E24403A215}"/>
          </ac:cxnSpMkLst>
        </pc:cxnChg>
        <pc:cxnChg chg="mod">
          <ac:chgData name="Sandra Godinho Silva" userId="127f801f-c541-42ca-8eed-b51808adfa44" providerId="ADAL" clId="{4A6FF77A-D370-4D07-B49E-7BEB52DDCC5E}" dt="2021-02-13T11:55:01.289" v="111" actId="1076"/>
          <ac:cxnSpMkLst>
            <pc:docMk/>
            <pc:sldMk cId="4216984844" sldId="260"/>
            <ac:cxnSpMk id="136" creationId="{85E95B62-189D-4C2B-82A1-693578A57C50}"/>
          </ac:cxnSpMkLst>
        </pc:cxnChg>
        <pc:cxnChg chg="mod">
          <ac:chgData name="Sandra Godinho Silva" userId="127f801f-c541-42ca-8eed-b51808adfa44" providerId="ADAL" clId="{4A6FF77A-D370-4D07-B49E-7BEB52DDCC5E}" dt="2021-02-13T12:06:15.908" v="245" actId="14100"/>
          <ac:cxnSpMkLst>
            <pc:docMk/>
            <pc:sldMk cId="4216984844" sldId="260"/>
            <ac:cxnSpMk id="140" creationId="{5F0B5679-2D25-44DB-8D40-388B2191D199}"/>
          </ac:cxnSpMkLst>
        </pc:cxnChg>
        <pc:cxnChg chg="del mod">
          <ac:chgData name="Sandra Godinho Silva" userId="127f801f-c541-42ca-8eed-b51808adfa44" providerId="ADAL" clId="{4A6FF77A-D370-4D07-B49E-7BEB52DDCC5E}" dt="2021-02-13T12:03:16.509" v="113" actId="478"/>
          <ac:cxnSpMkLst>
            <pc:docMk/>
            <pc:sldMk cId="4216984844" sldId="260"/>
            <ac:cxnSpMk id="142" creationId="{B1EE8806-F97E-49B8-9B8A-699101E80040}"/>
          </ac:cxnSpMkLst>
        </pc:cxnChg>
      </pc:sldChg>
    </pc:docChg>
  </pc:docChgLst>
  <pc:docChgLst>
    <pc:chgData name="Sandra Godinho Silva" userId="127f801f-c541-42ca-8eed-b51808adfa44" providerId="ADAL" clId="{CDAC7A55-713B-4DE1-9E03-9A26D498BC3D}"/>
    <pc:docChg chg="delSld modSld sldOrd">
      <pc:chgData name="Sandra Godinho Silva" userId="127f801f-c541-42ca-8eed-b51808adfa44" providerId="ADAL" clId="{CDAC7A55-713B-4DE1-9E03-9A26D498BC3D}" dt="2021-02-15T11:48:20.426" v="3"/>
      <pc:docMkLst>
        <pc:docMk/>
      </pc:docMkLst>
      <pc:sldChg chg="del">
        <pc:chgData name="Sandra Godinho Silva" userId="127f801f-c541-42ca-8eed-b51808adfa44" providerId="ADAL" clId="{CDAC7A55-713B-4DE1-9E03-9A26D498BC3D}" dt="2021-02-15T11:48:15.012" v="0" actId="47"/>
        <pc:sldMkLst>
          <pc:docMk/>
          <pc:sldMk cId="1028660569" sldId="256"/>
        </pc:sldMkLst>
      </pc:sldChg>
      <pc:sldChg chg="del">
        <pc:chgData name="Sandra Godinho Silva" userId="127f801f-c541-42ca-8eed-b51808adfa44" providerId="ADAL" clId="{CDAC7A55-713B-4DE1-9E03-9A26D498BC3D}" dt="2021-02-15T11:48:18.249" v="1" actId="47"/>
        <pc:sldMkLst>
          <pc:docMk/>
          <pc:sldMk cId="155883300" sldId="257"/>
        </pc:sldMkLst>
      </pc:sldChg>
      <pc:sldChg chg="ord">
        <pc:chgData name="Sandra Godinho Silva" userId="127f801f-c541-42ca-8eed-b51808adfa44" providerId="ADAL" clId="{CDAC7A55-713B-4DE1-9E03-9A26D498BC3D}" dt="2021-02-15T11:48:20.426" v="3"/>
        <pc:sldMkLst>
          <pc:docMk/>
          <pc:sldMk cId="421698484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DC0D7-069E-43C1-95F1-BFF5F9CB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407569-0DCA-4DF1-BFFD-06CDCC1F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98AEE2-F1CC-4DD6-9EDE-C2B4A63D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278A-05EE-4BAF-B954-FD901286196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DC0865-0B80-4F39-B579-5E8078D0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3CF112-F48C-4784-B7A0-C1AB32D4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F20D-5C22-4C65-B465-E6AEF1606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FCEB0-C924-4C9C-A1EC-BDC37285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ABE0086-9ED3-4FCC-8AAC-B7F29E764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9F41DC-8CF9-4EDD-9ADE-70A12285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278A-05EE-4BAF-B954-FD901286196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DA12C5-7D07-4361-B57B-E6FE691B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53AB69-180C-4232-ADB4-564CB4B3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F20D-5C22-4C65-B465-E6AEF1606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D0B9B6-74B9-466C-BBCD-5B536546A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7B09E12-2D26-44A0-88DC-D12FE4A5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BC15E2-62F0-46A0-9166-C563E746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278A-05EE-4BAF-B954-FD901286196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F901BF-87C0-4660-8528-78CD77E9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336BA-E175-41D2-BF20-60A3FFE2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F20D-5C22-4C65-B465-E6AEF1606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8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A864D-86B6-47D6-9F20-DBD6E83D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4F115-0FDD-4119-9C99-D2040B50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6407C18-CB0C-41D8-92EB-75AB563E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278A-05EE-4BAF-B954-FD901286196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706F82-299E-47E9-9550-6A811644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BD2E94-8C67-4955-BEE8-032B8E64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F20D-5C22-4C65-B465-E6AEF1606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6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42682-AAF9-43AD-B444-0BFC0433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FFF0C19-5FB0-49D0-8281-1580F7543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DFBBD1-4AE3-443F-950C-1188D6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278A-05EE-4BAF-B954-FD901286196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47E291-A220-4BE3-9106-2EFAD242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60581F-2A25-46DF-8FC1-AFE2459A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F20D-5C22-4C65-B465-E6AEF1606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D1163-DF12-49CC-AD65-F7116D11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1B6D2B-5A88-4770-9B19-C0E564A12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B3768A8-A0B4-47CB-8823-93804F43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1ECE740-E212-48F4-A64E-E0A5E783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278A-05EE-4BAF-B954-FD901286196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3C05708-9A23-47C2-A03A-90736F3B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88A1695-7EB3-4D2C-840B-835A8B5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F20D-5C22-4C65-B465-E6AEF1606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AFE3B-AA1E-43FD-B74C-25898C61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B6AD7A7-F04E-40AA-8867-2A3D2E13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173999F-A59C-43EF-91D0-70FB1DC6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48B5F1B-33F0-4748-A9ED-AD5E34846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C24324A-CEB3-4A16-A1EF-80B1225D7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8554B52-6242-4862-B9B5-46EE166E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278A-05EE-4BAF-B954-FD901286196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3E786EA-953C-4B87-AEE2-24A74DD0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2C9CB89-98C1-4AA1-BC34-F24E6443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F20D-5C22-4C65-B465-E6AEF1606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EBD87-3CB1-4DDD-A036-8C45F01B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F8939ED-333B-40D9-8CA7-A1D639FA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278A-05EE-4BAF-B954-FD901286196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44D09A6-4D37-4141-B767-19ACDA5A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791023F-6B92-4308-A2D0-CB76B7B7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F20D-5C22-4C65-B465-E6AEF1606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B658C97-6FB5-4898-875F-13A693BF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278A-05EE-4BAF-B954-FD901286196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5C0BA14-6D8F-4573-A0B9-F84625FD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DDC19A9-59FA-4538-BB2F-28A76FE9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F20D-5C22-4C65-B465-E6AEF1606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9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8033A-BDF4-4ED4-AB38-D91DC9E1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9843C6-DC28-470A-8BEE-6C15FE145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F4F7C82-B551-4CE4-9803-528D9B50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4E692A-0D4A-4A6A-B8C8-9BAF1083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278A-05EE-4BAF-B954-FD901286196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7255B27-D832-4E83-9B04-D49B13E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9262073-08E5-4AAD-8A16-F3083FC6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F20D-5C22-4C65-B465-E6AEF1606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B7496-9F63-4F21-9C6C-808F0ACF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443F421-1230-4CD0-87D5-922717929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6B7B791-86BC-4728-9B0A-C603FD8F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2A384E-D596-4409-AF01-8EA92C81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278A-05EE-4BAF-B954-FD901286196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B87FB20-CCC7-4D1F-88A6-86429B2C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74764F7-A30F-4C48-A08F-A2497533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F20D-5C22-4C65-B465-E6AEF1606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A79A2A8-CC82-4C06-85A1-FB6A9A37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EF7720E-E58D-437B-9EF9-0E1C7020B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E35512-AED8-4FE3-AA08-7E7BA1DC8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278A-05EE-4BAF-B954-FD901286196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E4C1D70-DF32-4CA7-BD5D-14B3CCAB3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C6DCD06-3429-406E-886E-C80F493EB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F20D-5C22-4C65-B465-E6AEF16068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9">
            <a:extLst>
              <a:ext uri="{FF2B5EF4-FFF2-40B4-BE49-F238E27FC236}">
                <a16:creationId xmlns:a16="http://schemas.microsoft.com/office/drawing/2014/main" id="{2F3F32FF-32D8-458E-87E0-12D656369FF8}"/>
              </a:ext>
            </a:extLst>
          </p:cNvPr>
          <p:cNvSpPr/>
          <p:nvPr/>
        </p:nvSpPr>
        <p:spPr>
          <a:xfrm>
            <a:off x="3983693" y="5800516"/>
            <a:ext cx="4372719" cy="7118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9">
            <a:extLst>
              <a:ext uri="{FF2B5EF4-FFF2-40B4-BE49-F238E27FC236}">
                <a16:creationId xmlns:a16="http://schemas.microsoft.com/office/drawing/2014/main" id="{F3B28722-0FB7-4CCA-BA6A-53E1ED25244C}"/>
              </a:ext>
            </a:extLst>
          </p:cNvPr>
          <p:cNvSpPr/>
          <p:nvPr/>
        </p:nvSpPr>
        <p:spPr>
          <a:xfrm>
            <a:off x="6871139" y="2527889"/>
            <a:ext cx="3260437" cy="8277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0197E0-186D-4BFC-B3BB-8C429BD5AC47}"/>
              </a:ext>
            </a:extLst>
          </p:cNvPr>
          <p:cNvSpPr/>
          <p:nvPr/>
        </p:nvSpPr>
        <p:spPr>
          <a:xfrm>
            <a:off x="215401" y="609248"/>
            <a:ext cx="1570722" cy="520476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43">
            <a:extLst>
              <a:ext uri="{FF2B5EF4-FFF2-40B4-BE49-F238E27FC236}">
                <a16:creationId xmlns:a16="http://schemas.microsoft.com/office/drawing/2014/main" id="{F15642AB-6C65-438C-85E5-3AC716D803C2}"/>
              </a:ext>
            </a:extLst>
          </p:cNvPr>
          <p:cNvSpPr txBox="1"/>
          <p:nvPr/>
        </p:nvSpPr>
        <p:spPr>
          <a:xfrm>
            <a:off x="215400" y="644902"/>
            <a:ext cx="15457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Annotation tables</a:t>
            </a:r>
          </a:p>
        </p:txBody>
      </p:sp>
      <p:cxnSp>
        <p:nvCxnSpPr>
          <p:cNvPr id="17" name="Straight Arrow Connector 29">
            <a:extLst>
              <a:ext uri="{FF2B5EF4-FFF2-40B4-BE49-F238E27FC236}">
                <a16:creationId xmlns:a16="http://schemas.microsoft.com/office/drawing/2014/main" id="{635EFAB2-B424-4EB0-9F5E-B7A0BE6815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7686" y="727538"/>
            <a:ext cx="1" cy="2838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9">
            <a:extLst>
              <a:ext uri="{FF2B5EF4-FFF2-40B4-BE49-F238E27FC236}">
                <a16:creationId xmlns:a16="http://schemas.microsoft.com/office/drawing/2014/main" id="{0A9ACD6D-CF77-4D95-B8AC-902810112AE1}"/>
              </a:ext>
            </a:extLst>
          </p:cNvPr>
          <p:cNvSpPr/>
          <p:nvPr/>
        </p:nvSpPr>
        <p:spPr>
          <a:xfrm>
            <a:off x="3985191" y="1555624"/>
            <a:ext cx="2225985" cy="5204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45">
            <a:extLst>
              <a:ext uri="{FF2B5EF4-FFF2-40B4-BE49-F238E27FC236}">
                <a16:creationId xmlns:a16="http://schemas.microsoft.com/office/drawing/2014/main" id="{BAB6A450-FDC5-467A-A51B-D1B1A4A6AD75}"/>
              </a:ext>
            </a:extLst>
          </p:cNvPr>
          <p:cNvSpPr txBox="1"/>
          <p:nvPr/>
        </p:nvSpPr>
        <p:spPr>
          <a:xfrm>
            <a:off x="4085457" y="1600419"/>
            <a:ext cx="2025452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Attribute Selection:</a:t>
            </a:r>
            <a:endParaRPr lang="en-US" sz="1400" b="1" spc="150" dirty="0">
              <a:solidFill>
                <a:schemeClr val="accent4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400" b="1" spc="15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SubsetEval</a:t>
            </a:r>
            <a:endParaRPr lang="en-US" sz="1400" b="1" spc="150" dirty="0">
              <a:solidFill>
                <a:schemeClr val="accent4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95C4AC21-15C5-4B74-9039-EA46FB12FEA8}"/>
              </a:ext>
            </a:extLst>
          </p:cNvPr>
          <p:cNvSpPr/>
          <p:nvPr/>
        </p:nvSpPr>
        <p:spPr>
          <a:xfrm>
            <a:off x="2203282" y="609248"/>
            <a:ext cx="1313019" cy="5204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45">
            <a:extLst>
              <a:ext uri="{FF2B5EF4-FFF2-40B4-BE49-F238E27FC236}">
                <a16:creationId xmlns:a16="http://schemas.microsoft.com/office/drawing/2014/main" id="{DDAE3840-272B-480F-BFC8-EDC235DA0AC7}"/>
              </a:ext>
            </a:extLst>
          </p:cNvPr>
          <p:cNvSpPr txBox="1"/>
          <p:nvPr/>
        </p:nvSpPr>
        <p:spPr>
          <a:xfrm>
            <a:off x="2228248" y="654043"/>
            <a:ext cx="1288052" cy="430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Pre-processing 1</a:t>
            </a: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8A11446D-3811-4F5C-AB2D-04266CF69BC6}"/>
              </a:ext>
            </a:extLst>
          </p:cNvPr>
          <p:cNvSpPr/>
          <p:nvPr/>
        </p:nvSpPr>
        <p:spPr>
          <a:xfrm>
            <a:off x="3987187" y="4800248"/>
            <a:ext cx="2221992" cy="5204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9">
            <a:extLst>
              <a:ext uri="{FF2B5EF4-FFF2-40B4-BE49-F238E27FC236}">
                <a16:creationId xmlns:a16="http://schemas.microsoft.com/office/drawing/2014/main" id="{E00F2793-19A9-4D50-9695-BDB52C7294CF}"/>
              </a:ext>
            </a:extLst>
          </p:cNvPr>
          <p:cNvSpPr/>
          <p:nvPr/>
        </p:nvSpPr>
        <p:spPr>
          <a:xfrm>
            <a:off x="2203281" y="1510829"/>
            <a:ext cx="1313019" cy="5204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9">
            <a:extLst>
              <a:ext uri="{FF2B5EF4-FFF2-40B4-BE49-F238E27FC236}">
                <a16:creationId xmlns:a16="http://schemas.microsoft.com/office/drawing/2014/main" id="{863FDFE1-5C68-43D4-9530-D247883AEA41}"/>
              </a:ext>
            </a:extLst>
          </p:cNvPr>
          <p:cNvSpPr/>
          <p:nvPr/>
        </p:nvSpPr>
        <p:spPr>
          <a:xfrm>
            <a:off x="8720500" y="2614152"/>
            <a:ext cx="1313019" cy="474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Box 45">
            <a:extLst>
              <a:ext uri="{FF2B5EF4-FFF2-40B4-BE49-F238E27FC236}">
                <a16:creationId xmlns:a16="http://schemas.microsoft.com/office/drawing/2014/main" id="{99D3BC83-75BB-4EEE-A4A6-1A28472D99C9}"/>
              </a:ext>
            </a:extLst>
          </p:cNvPr>
          <p:cNvSpPr txBox="1"/>
          <p:nvPr/>
        </p:nvSpPr>
        <p:spPr>
          <a:xfrm>
            <a:off x="8933005" y="2720362"/>
            <a:ext cx="100275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Evaluation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9A0FAEDB-E5D5-4833-971A-1DACF5FACE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4403" y="2799804"/>
            <a:ext cx="1" cy="2838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29">
            <a:extLst>
              <a:ext uri="{FF2B5EF4-FFF2-40B4-BE49-F238E27FC236}">
                <a16:creationId xmlns:a16="http://schemas.microsoft.com/office/drawing/2014/main" id="{5363D01A-6ED6-44EF-8791-FD5299DC07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0342" y="1639623"/>
            <a:ext cx="1" cy="2838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9">
            <a:extLst>
              <a:ext uri="{FF2B5EF4-FFF2-40B4-BE49-F238E27FC236}">
                <a16:creationId xmlns:a16="http://schemas.microsoft.com/office/drawing/2014/main" id="{E448FB5A-F157-4643-8E75-2996677AFFA6}"/>
              </a:ext>
            </a:extLst>
          </p:cNvPr>
          <p:cNvCxnSpPr>
            <a:cxnSpLocks/>
          </p:cNvCxnSpPr>
          <p:nvPr/>
        </p:nvCxnSpPr>
        <p:spPr>
          <a:xfrm rot="5400000" flipV="1">
            <a:off x="4985325" y="2325874"/>
            <a:ext cx="2257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49">
            <a:extLst>
              <a:ext uri="{FF2B5EF4-FFF2-40B4-BE49-F238E27FC236}">
                <a16:creationId xmlns:a16="http://schemas.microsoft.com/office/drawing/2014/main" id="{E2B59E8C-5FEC-4F3B-B79C-A9129516F39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654009" y="2249785"/>
            <a:ext cx="457200" cy="3108960"/>
          </a:xfrm>
          <a:prstGeom prst="bentConnector3">
            <a:avLst>
              <a:gd name="adj1" fmla="val 10010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8">
            <a:extLst>
              <a:ext uri="{FF2B5EF4-FFF2-40B4-BE49-F238E27FC236}">
                <a16:creationId xmlns:a16="http://schemas.microsoft.com/office/drawing/2014/main" id="{2D86EB08-BA2F-48A4-8CA4-CAB569E94E72}"/>
              </a:ext>
            </a:extLst>
          </p:cNvPr>
          <p:cNvSpPr/>
          <p:nvPr/>
        </p:nvSpPr>
        <p:spPr>
          <a:xfrm>
            <a:off x="3985191" y="3733504"/>
            <a:ext cx="2225985" cy="64674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15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9" name="Group 34">
            <a:extLst>
              <a:ext uri="{FF2B5EF4-FFF2-40B4-BE49-F238E27FC236}">
                <a16:creationId xmlns:a16="http://schemas.microsoft.com/office/drawing/2014/main" id="{7C51AF38-B8A5-42BF-94E0-A4E85641888B}"/>
              </a:ext>
            </a:extLst>
          </p:cNvPr>
          <p:cNvGrpSpPr/>
          <p:nvPr/>
        </p:nvGrpSpPr>
        <p:grpSpPr>
          <a:xfrm>
            <a:off x="6946526" y="2614153"/>
            <a:ext cx="1319358" cy="655198"/>
            <a:chOff x="5653522" y="3041665"/>
            <a:chExt cx="1411440" cy="7009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Rectangle 9">
              <a:extLst>
                <a:ext uri="{FF2B5EF4-FFF2-40B4-BE49-F238E27FC236}">
                  <a16:creationId xmlns:a16="http://schemas.microsoft.com/office/drawing/2014/main" id="{B5AB39F5-2BA2-481B-8607-4886CFBCFD2C}"/>
                </a:ext>
              </a:extLst>
            </p:cNvPr>
            <p:cNvSpPr/>
            <p:nvPr/>
          </p:nvSpPr>
          <p:spPr>
            <a:xfrm>
              <a:off x="5660302" y="3041665"/>
              <a:ext cx="1404659" cy="660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1" name="TextBox 45">
              <a:extLst>
                <a:ext uri="{FF2B5EF4-FFF2-40B4-BE49-F238E27FC236}">
                  <a16:creationId xmlns:a16="http://schemas.microsoft.com/office/drawing/2014/main" id="{A9285EEA-4A4B-4DBC-9F2A-ABD0615C6D73}"/>
                </a:ext>
              </a:extLst>
            </p:cNvPr>
            <p:cNvSpPr txBox="1"/>
            <p:nvPr/>
          </p:nvSpPr>
          <p:spPr>
            <a:xfrm>
              <a:off x="5653522" y="3051151"/>
              <a:ext cx="1411440" cy="691441"/>
            </a:xfrm>
            <a:prstGeom prst="rect">
              <a:avLst/>
            </a:prstGeom>
            <a:grp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spc="15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Random Forest Classifier</a:t>
              </a:r>
            </a:p>
          </p:txBody>
        </p:sp>
      </p:grpSp>
      <p:cxnSp>
        <p:nvCxnSpPr>
          <p:cNvPr id="112" name="Straight Arrow Connector 29">
            <a:extLst>
              <a:ext uri="{FF2B5EF4-FFF2-40B4-BE49-F238E27FC236}">
                <a16:creationId xmlns:a16="http://schemas.microsoft.com/office/drawing/2014/main" id="{8BA3D496-5C1B-4C30-8570-7B8050A80D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8363" y="2686136"/>
            <a:ext cx="1" cy="2838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45">
            <a:extLst>
              <a:ext uri="{FF2B5EF4-FFF2-40B4-BE49-F238E27FC236}">
                <a16:creationId xmlns:a16="http://schemas.microsoft.com/office/drawing/2014/main" id="{235649CE-DD17-478B-A01D-0E2B00DF3FD5}"/>
              </a:ext>
            </a:extLst>
          </p:cNvPr>
          <p:cNvSpPr txBox="1"/>
          <p:nvPr/>
        </p:nvSpPr>
        <p:spPr>
          <a:xfrm>
            <a:off x="7488833" y="3157470"/>
            <a:ext cx="2540769" cy="1692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spc="15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Cross-validation</a:t>
            </a:r>
          </a:p>
        </p:txBody>
      </p:sp>
      <p:cxnSp>
        <p:nvCxnSpPr>
          <p:cNvPr id="117" name="Straight Arrow Connector 29">
            <a:extLst>
              <a:ext uri="{FF2B5EF4-FFF2-40B4-BE49-F238E27FC236}">
                <a16:creationId xmlns:a16="http://schemas.microsoft.com/office/drawing/2014/main" id="{B8A30CD5-BDBF-4E38-A7AA-7B66AC63834A}"/>
              </a:ext>
            </a:extLst>
          </p:cNvPr>
          <p:cNvCxnSpPr>
            <a:cxnSpLocks/>
          </p:cNvCxnSpPr>
          <p:nvPr/>
        </p:nvCxnSpPr>
        <p:spPr>
          <a:xfrm rot="5400000" flipV="1">
            <a:off x="4985325" y="4612447"/>
            <a:ext cx="2257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45">
            <a:extLst>
              <a:ext uri="{FF2B5EF4-FFF2-40B4-BE49-F238E27FC236}">
                <a16:creationId xmlns:a16="http://schemas.microsoft.com/office/drawing/2014/main" id="{9762AED7-7A8E-447C-80A2-1907A23FC2C5}"/>
              </a:ext>
            </a:extLst>
          </p:cNvPr>
          <p:cNvSpPr txBox="1"/>
          <p:nvPr/>
        </p:nvSpPr>
        <p:spPr>
          <a:xfrm>
            <a:off x="2228248" y="1546388"/>
            <a:ext cx="1288052" cy="430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Pre-processing 2</a:t>
            </a:r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8D6E657-3096-4141-96F3-5CFECB69E01A}"/>
              </a:ext>
            </a:extLst>
          </p:cNvPr>
          <p:cNvSpPr/>
          <p:nvPr/>
        </p:nvSpPr>
        <p:spPr>
          <a:xfrm>
            <a:off x="3988685" y="2549419"/>
            <a:ext cx="2218997" cy="7846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EA2696C-17EA-4E23-BADD-E9F2B6860954}"/>
              </a:ext>
            </a:extLst>
          </p:cNvPr>
          <p:cNvSpPr txBox="1"/>
          <p:nvPr/>
        </p:nvSpPr>
        <p:spPr>
          <a:xfrm>
            <a:off x="3997921" y="2572420"/>
            <a:ext cx="22005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Parameter Selection</a:t>
            </a:r>
          </a:p>
          <a:p>
            <a:pPr algn="ctr"/>
            <a:r>
              <a:rPr lang="en-US" sz="1200" b="0" dirty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threshold_list</a:t>
            </a:r>
            <a:r>
              <a:rPr lang="en-US" sz="1200" b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= [ 0, 1, 2, … , n]</a:t>
            </a:r>
          </a:p>
          <a:p>
            <a:pPr algn="ctr"/>
            <a:r>
              <a:rPr lang="en-US" sz="1200" b="0" dirty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nr_features_list</a:t>
            </a:r>
            <a:r>
              <a:rPr lang="en-US" sz="1200" b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= [ 0, 1, 2, … , n</a:t>
            </a: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  <a:endParaRPr lang="en-US" sz="1200" b="0" dirty="0"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5" name="Straight Arrow Connector 29">
            <a:extLst>
              <a:ext uri="{FF2B5EF4-FFF2-40B4-BE49-F238E27FC236}">
                <a16:creationId xmlns:a16="http://schemas.microsoft.com/office/drawing/2014/main" id="{D689AFCC-5C65-40FA-990E-74B5FD782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4403" y="4904649"/>
            <a:ext cx="1" cy="2838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4">
            <a:extLst>
              <a:ext uri="{FF2B5EF4-FFF2-40B4-BE49-F238E27FC236}">
                <a16:creationId xmlns:a16="http://schemas.microsoft.com/office/drawing/2014/main" id="{32DCF23C-72B0-416F-BBAE-C4482CCD4D3F}"/>
              </a:ext>
            </a:extLst>
          </p:cNvPr>
          <p:cNvSpPr/>
          <p:nvPr/>
        </p:nvSpPr>
        <p:spPr>
          <a:xfrm>
            <a:off x="4314819" y="5937603"/>
            <a:ext cx="1570722" cy="520476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43">
            <a:extLst>
              <a:ext uri="{FF2B5EF4-FFF2-40B4-BE49-F238E27FC236}">
                <a16:creationId xmlns:a16="http://schemas.microsoft.com/office/drawing/2014/main" id="{2EC05A89-DDAB-44FB-B2EA-1B319DF32CD4}"/>
              </a:ext>
            </a:extLst>
          </p:cNvPr>
          <p:cNvSpPr txBox="1"/>
          <p:nvPr/>
        </p:nvSpPr>
        <p:spPr>
          <a:xfrm>
            <a:off x="4375735" y="5982398"/>
            <a:ext cx="144889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Selected features</a:t>
            </a:r>
          </a:p>
        </p:txBody>
      </p:sp>
      <p:sp>
        <p:nvSpPr>
          <p:cNvPr id="127" name="Rounded Rectangle 4">
            <a:extLst>
              <a:ext uri="{FF2B5EF4-FFF2-40B4-BE49-F238E27FC236}">
                <a16:creationId xmlns:a16="http://schemas.microsoft.com/office/drawing/2014/main" id="{50AAD600-6893-4E0F-8283-D0C7C983E218}"/>
              </a:ext>
            </a:extLst>
          </p:cNvPr>
          <p:cNvSpPr/>
          <p:nvPr/>
        </p:nvSpPr>
        <p:spPr>
          <a:xfrm>
            <a:off x="6502447" y="5937603"/>
            <a:ext cx="1570722" cy="520476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43">
            <a:extLst>
              <a:ext uri="{FF2B5EF4-FFF2-40B4-BE49-F238E27FC236}">
                <a16:creationId xmlns:a16="http://schemas.microsoft.com/office/drawing/2014/main" id="{1A26FED9-B56E-46AD-A40E-E98733B60775}"/>
              </a:ext>
            </a:extLst>
          </p:cNvPr>
          <p:cNvSpPr txBox="1"/>
          <p:nvPr/>
        </p:nvSpPr>
        <p:spPr>
          <a:xfrm>
            <a:off x="6725101" y="5982398"/>
            <a:ext cx="1176441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Evaluation metrics</a:t>
            </a:r>
          </a:p>
        </p:txBody>
      </p:sp>
      <p:cxnSp>
        <p:nvCxnSpPr>
          <p:cNvPr id="129" name="Elbow Connector 49">
            <a:extLst>
              <a:ext uri="{FF2B5EF4-FFF2-40B4-BE49-F238E27FC236}">
                <a16:creationId xmlns:a16="http://schemas.microsoft.com/office/drawing/2014/main" id="{339E94AB-9803-4C28-A94C-B8E24403A21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568409" y="5279051"/>
            <a:ext cx="457200" cy="1280160"/>
          </a:xfrm>
          <a:prstGeom prst="bentConnector3">
            <a:avLst>
              <a:gd name="adj1" fmla="val 10010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9">
            <a:extLst>
              <a:ext uri="{FF2B5EF4-FFF2-40B4-BE49-F238E27FC236}">
                <a16:creationId xmlns:a16="http://schemas.microsoft.com/office/drawing/2014/main" id="{39918956-C90C-4A81-A8E2-081358BD4EE8}"/>
              </a:ext>
            </a:extLst>
          </p:cNvPr>
          <p:cNvSpPr/>
          <p:nvPr/>
        </p:nvSpPr>
        <p:spPr>
          <a:xfrm>
            <a:off x="6871138" y="4600379"/>
            <a:ext cx="3260437" cy="8277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9">
            <a:extLst>
              <a:ext uri="{FF2B5EF4-FFF2-40B4-BE49-F238E27FC236}">
                <a16:creationId xmlns:a16="http://schemas.microsoft.com/office/drawing/2014/main" id="{983E6465-D493-4812-8A2B-89631A1F8587}"/>
              </a:ext>
            </a:extLst>
          </p:cNvPr>
          <p:cNvSpPr/>
          <p:nvPr/>
        </p:nvSpPr>
        <p:spPr>
          <a:xfrm>
            <a:off x="8720499" y="4686643"/>
            <a:ext cx="1313019" cy="4715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2" name="TextBox 45">
            <a:extLst>
              <a:ext uri="{FF2B5EF4-FFF2-40B4-BE49-F238E27FC236}">
                <a16:creationId xmlns:a16="http://schemas.microsoft.com/office/drawing/2014/main" id="{86E19AA8-EF59-4109-844B-7997020D398A}"/>
              </a:ext>
            </a:extLst>
          </p:cNvPr>
          <p:cNvSpPr txBox="1"/>
          <p:nvPr/>
        </p:nvSpPr>
        <p:spPr>
          <a:xfrm>
            <a:off x="8933004" y="4792852"/>
            <a:ext cx="100275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Evaluation</a:t>
            </a:r>
          </a:p>
        </p:txBody>
      </p:sp>
      <p:grpSp>
        <p:nvGrpSpPr>
          <p:cNvPr id="133" name="Group 34">
            <a:extLst>
              <a:ext uri="{FF2B5EF4-FFF2-40B4-BE49-F238E27FC236}">
                <a16:creationId xmlns:a16="http://schemas.microsoft.com/office/drawing/2014/main" id="{A3A2EC74-F88E-4FD9-9C39-87BBA519E566}"/>
              </a:ext>
            </a:extLst>
          </p:cNvPr>
          <p:cNvGrpSpPr/>
          <p:nvPr/>
        </p:nvGrpSpPr>
        <p:grpSpPr>
          <a:xfrm>
            <a:off x="6946525" y="4686643"/>
            <a:ext cx="1319358" cy="655198"/>
            <a:chOff x="5653522" y="3041665"/>
            <a:chExt cx="1411440" cy="7009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4" name="Rectangle 9">
              <a:extLst>
                <a:ext uri="{FF2B5EF4-FFF2-40B4-BE49-F238E27FC236}">
                  <a16:creationId xmlns:a16="http://schemas.microsoft.com/office/drawing/2014/main" id="{864CD614-0B4F-4B2E-8C03-14A92DBEB758}"/>
                </a:ext>
              </a:extLst>
            </p:cNvPr>
            <p:cNvSpPr/>
            <p:nvPr/>
          </p:nvSpPr>
          <p:spPr>
            <a:xfrm>
              <a:off x="5660302" y="3041665"/>
              <a:ext cx="1404659" cy="660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5" name="TextBox 45">
              <a:extLst>
                <a:ext uri="{FF2B5EF4-FFF2-40B4-BE49-F238E27FC236}">
                  <a16:creationId xmlns:a16="http://schemas.microsoft.com/office/drawing/2014/main" id="{CE4D4DAB-B552-4995-96F4-80D571336659}"/>
                </a:ext>
              </a:extLst>
            </p:cNvPr>
            <p:cNvSpPr txBox="1"/>
            <p:nvPr/>
          </p:nvSpPr>
          <p:spPr>
            <a:xfrm>
              <a:off x="5653522" y="3051151"/>
              <a:ext cx="1411440" cy="691441"/>
            </a:xfrm>
            <a:prstGeom prst="rect">
              <a:avLst/>
            </a:prstGeom>
            <a:grp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spc="15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Random Forest Classifier</a:t>
              </a:r>
            </a:p>
          </p:txBody>
        </p:sp>
      </p:grpSp>
      <p:cxnSp>
        <p:nvCxnSpPr>
          <p:cNvPr id="136" name="Straight Arrow Connector 29">
            <a:extLst>
              <a:ext uri="{FF2B5EF4-FFF2-40B4-BE49-F238E27FC236}">
                <a16:creationId xmlns:a16="http://schemas.microsoft.com/office/drawing/2014/main" id="{85E95B62-189D-4C2B-82A1-693578A57C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8362" y="4758626"/>
            <a:ext cx="1" cy="2838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45">
            <a:extLst>
              <a:ext uri="{FF2B5EF4-FFF2-40B4-BE49-F238E27FC236}">
                <a16:creationId xmlns:a16="http://schemas.microsoft.com/office/drawing/2014/main" id="{FFDEF704-FE4E-462A-99F7-F9CBC30B2825}"/>
              </a:ext>
            </a:extLst>
          </p:cNvPr>
          <p:cNvSpPr txBox="1"/>
          <p:nvPr/>
        </p:nvSpPr>
        <p:spPr>
          <a:xfrm>
            <a:off x="7488832" y="5229960"/>
            <a:ext cx="2540769" cy="1692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spc="15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Cross-validation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74247E46-4B46-4D97-B25E-D1DC767726F3}"/>
              </a:ext>
            </a:extLst>
          </p:cNvPr>
          <p:cNvSpPr txBox="1"/>
          <p:nvPr/>
        </p:nvSpPr>
        <p:spPr>
          <a:xfrm>
            <a:off x="4050280" y="4807789"/>
            <a:ext cx="2095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Attribute Selection: </a:t>
            </a:r>
            <a:r>
              <a:rPr lang="en-US" sz="1400" b="1" spc="15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InfoGain</a:t>
            </a:r>
            <a:endParaRPr lang="en-US" sz="1400" b="1" spc="150" dirty="0">
              <a:solidFill>
                <a:schemeClr val="accent4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0" name="Straight Arrow Connector 29">
            <a:extLst>
              <a:ext uri="{FF2B5EF4-FFF2-40B4-BE49-F238E27FC236}">
                <a16:creationId xmlns:a16="http://schemas.microsoft.com/office/drawing/2014/main" id="{5F0B5679-2D25-44DB-8D40-388B2191D199}"/>
              </a:ext>
            </a:extLst>
          </p:cNvPr>
          <p:cNvCxnSpPr>
            <a:cxnSpLocks/>
          </p:cNvCxnSpPr>
          <p:nvPr/>
        </p:nvCxnSpPr>
        <p:spPr>
          <a:xfrm rot="5400000" flipV="1">
            <a:off x="4871580" y="5691263"/>
            <a:ext cx="457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60D519-9E44-4B5C-B4E4-F66BB7068A8D}"/>
              </a:ext>
            </a:extLst>
          </p:cNvPr>
          <p:cNvSpPr txBox="1"/>
          <p:nvPr/>
        </p:nvSpPr>
        <p:spPr>
          <a:xfrm>
            <a:off x="3902291" y="5550782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spc="15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  <a:endParaRPr lang="en-US" sz="1400" b="1" spc="150" dirty="0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0BA1D1EA-59B4-4819-A055-594C4859EDD6}"/>
              </a:ext>
            </a:extLst>
          </p:cNvPr>
          <p:cNvSpPr txBox="1"/>
          <p:nvPr/>
        </p:nvSpPr>
        <p:spPr>
          <a:xfrm>
            <a:off x="312267" y="346266"/>
            <a:ext cx="63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spc="15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  <a:endParaRPr lang="en-US" sz="1400" b="1" spc="150" dirty="0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826E050-5C25-44A7-B7C1-4F41EBC9A1C8}"/>
              </a:ext>
            </a:extLst>
          </p:cNvPr>
          <p:cNvSpPr txBox="1"/>
          <p:nvPr/>
        </p:nvSpPr>
        <p:spPr>
          <a:xfrm>
            <a:off x="6053370" y="601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+</a:t>
            </a:r>
            <a:endParaRPr lang="en-US" dirty="0"/>
          </a:p>
        </p:txBody>
      </p:sp>
      <p:cxnSp>
        <p:nvCxnSpPr>
          <p:cNvPr id="50" name="Straight Arrow Connector 29">
            <a:extLst>
              <a:ext uri="{FF2B5EF4-FFF2-40B4-BE49-F238E27FC236}">
                <a16:creationId xmlns:a16="http://schemas.microsoft.com/office/drawing/2014/main" id="{F48ADE87-02C3-4B73-A278-C07E63862565}"/>
              </a:ext>
            </a:extLst>
          </p:cNvPr>
          <p:cNvCxnSpPr>
            <a:cxnSpLocks/>
          </p:cNvCxnSpPr>
          <p:nvPr/>
        </p:nvCxnSpPr>
        <p:spPr>
          <a:xfrm rot="5400000" flipV="1">
            <a:off x="2738981" y="1345058"/>
            <a:ext cx="2257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BE22C7D-244F-47B4-997C-E29CF499326E}"/>
              </a:ext>
            </a:extLst>
          </p:cNvPr>
          <p:cNvSpPr txBox="1"/>
          <p:nvPr/>
        </p:nvSpPr>
        <p:spPr>
          <a:xfrm>
            <a:off x="3997921" y="3739178"/>
            <a:ext cx="2200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spc="1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Best parameters</a:t>
            </a:r>
          </a:p>
          <a:p>
            <a:pPr algn="ctr"/>
            <a:r>
              <a:rPr lang="en-US" sz="1100" spc="1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threshold = X</a:t>
            </a:r>
          </a:p>
          <a:p>
            <a:pPr algn="ctr"/>
            <a:r>
              <a:rPr lang="en-US" sz="1100" spc="1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nr_features</a:t>
            </a:r>
            <a:r>
              <a:rPr lang="en-US" sz="1100" spc="1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Y</a:t>
            </a:r>
          </a:p>
        </p:txBody>
      </p:sp>
    </p:spTree>
    <p:extLst>
      <p:ext uri="{BB962C8B-B14F-4D97-AF65-F5344CB8AC3E}">
        <p14:creationId xmlns:p14="http://schemas.microsoft.com/office/powerpoint/2010/main" val="421698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9">
            <a:extLst>
              <a:ext uri="{FF2B5EF4-FFF2-40B4-BE49-F238E27FC236}">
                <a16:creationId xmlns:a16="http://schemas.microsoft.com/office/drawing/2014/main" id="{2F3F32FF-32D8-458E-87E0-12D656369FF8}"/>
              </a:ext>
            </a:extLst>
          </p:cNvPr>
          <p:cNvSpPr/>
          <p:nvPr/>
        </p:nvSpPr>
        <p:spPr>
          <a:xfrm>
            <a:off x="5887099" y="4855236"/>
            <a:ext cx="4282188" cy="677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9">
            <a:extLst>
              <a:ext uri="{FF2B5EF4-FFF2-40B4-BE49-F238E27FC236}">
                <a16:creationId xmlns:a16="http://schemas.microsoft.com/office/drawing/2014/main" id="{F3B28722-0FB7-4CCA-BA6A-53E1ED25244C}"/>
              </a:ext>
            </a:extLst>
          </p:cNvPr>
          <p:cNvSpPr/>
          <p:nvPr/>
        </p:nvSpPr>
        <p:spPr>
          <a:xfrm>
            <a:off x="8774544" y="1581513"/>
            <a:ext cx="3260437" cy="8277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0197E0-186D-4BFC-B3BB-8C429BD5AC47}"/>
              </a:ext>
            </a:extLst>
          </p:cNvPr>
          <p:cNvSpPr/>
          <p:nvPr/>
        </p:nvSpPr>
        <p:spPr>
          <a:xfrm>
            <a:off x="215401" y="609248"/>
            <a:ext cx="1570722" cy="520476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43">
            <a:extLst>
              <a:ext uri="{FF2B5EF4-FFF2-40B4-BE49-F238E27FC236}">
                <a16:creationId xmlns:a16="http://schemas.microsoft.com/office/drawing/2014/main" id="{F15642AB-6C65-438C-85E5-3AC716D803C2}"/>
              </a:ext>
            </a:extLst>
          </p:cNvPr>
          <p:cNvSpPr txBox="1"/>
          <p:nvPr/>
        </p:nvSpPr>
        <p:spPr>
          <a:xfrm>
            <a:off x="312268" y="644902"/>
            <a:ext cx="144889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Annotation tables</a:t>
            </a:r>
          </a:p>
        </p:txBody>
      </p:sp>
      <p:cxnSp>
        <p:nvCxnSpPr>
          <p:cNvPr id="17" name="Straight Arrow Connector 29">
            <a:extLst>
              <a:ext uri="{FF2B5EF4-FFF2-40B4-BE49-F238E27FC236}">
                <a16:creationId xmlns:a16="http://schemas.microsoft.com/office/drawing/2014/main" id="{635EFAB2-B424-4EB0-9F5E-B7A0BE6815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7686" y="727538"/>
            <a:ext cx="1" cy="2838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9">
            <a:extLst>
              <a:ext uri="{FF2B5EF4-FFF2-40B4-BE49-F238E27FC236}">
                <a16:creationId xmlns:a16="http://schemas.microsoft.com/office/drawing/2014/main" id="{0A9ACD6D-CF77-4D95-B8AC-902810112AE1}"/>
              </a:ext>
            </a:extLst>
          </p:cNvPr>
          <p:cNvSpPr/>
          <p:nvPr/>
        </p:nvSpPr>
        <p:spPr>
          <a:xfrm>
            <a:off x="5887099" y="609248"/>
            <a:ext cx="2225985" cy="5204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45">
            <a:extLst>
              <a:ext uri="{FF2B5EF4-FFF2-40B4-BE49-F238E27FC236}">
                <a16:creationId xmlns:a16="http://schemas.microsoft.com/office/drawing/2014/main" id="{BAB6A450-FDC5-467A-A51B-D1B1A4A6AD75}"/>
              </a:ext>
            </a:extLst>
          </p:cNvPr>
          <p:cNvSpPr txBox="1"/>
          <p:nvPr/>
        </p:nvSpPr>
        <p:spPr>
          <a:xfrm>
            <a:off x="5975927" y="654043"/>
            <a:ext cx="2025452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Attribute Selection:</a:t>
            </a:r>
            <a:endParaRPr lang="en-US" sz="1400" b="1" spc="150" dirty="0">
              <a:solidFill>
                <a:schemeClr val="accent4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400" b="1" spc="15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SubsetEval</a:t>
            </a:r>
            <a:endParaRPr lang="en-US" sz="1400" b="1" spc="150" dirty="0">
              <a:solidFill>
                <a:schemeClr val="accent4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95C4AC21-15C5-4B74-9039-EA46FB12FEA8}"/>
              </a:ext>
            </a:extLst>
          </p:cNvPr>
          <p:cNvSpPr/>
          <p:nvPr/>
        </p:nvSpPr>
        <p:spPr>
          <a:xfrm>
            <a:off x="2203282" y="609248"/>
            <a:ext cx="1313019" cy="5204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45">
            <a:extLst>
              <a:ext uri="{FF2B5EF4-FFF2-40B4-BE49-F238E27FC236}">
                <a16:creationId xmlns:a16="http://schemas.microsoft.com/office/drawing/2014/main" id="{DDAE3840-272B-480F-BFC8-EDC235DA0AC7}"/>
              </a:ext>
            </a:extLst>
          </p:cNvPr>
          <p:cNvSpPr txBox="1"/>
          <p:nvPr/>
        </p:nvSpPr>
        <p:spPr>
          <a:xfrm>
            <a:off x="2228248" y="654043"/>
            <a:ext cx="1288052" cy="430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Pre-processing 1</a:t>
            </a: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8A11446D-3811-4F5C-AB2D-04266CF69BC6}"/>
              </a:ext>
            </a:extLst>
          </p:cNvPr>
          <p:cNvSpPr/>
          <p:nvPr/>
        </p:nvSpPr>
        <p:spPr>
          <a:xfrm>
            <a:off x="5887099" y="3853872"/>
            <a:ext cx="2207511" cy="5204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Rectangle 9">
            <a:extLst>
              <a:ext uri="{FF2B5EF4-FFF2-40B4-BE49-F238E27FC236}">
                <a16:creationId xmlns:a16="http://schemas.microsoft.com/office/drawing/2014/main" id="{E00F2793-19A9-4D50-9695-BDB52C7294CF}"/>
              </a:ext>
            </a:extLst>
          </p:cNvPr>
          <p:cNvSpPr/>
          <p:nvPr/>
        </p:nvSpPr>
        <p:spPr>
          <a:xfrm>
            <a:off x="4040508" y="609248"/>
            <a:ext cx="1313019" cy="5204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9">
            <a:extLst>
              <a:ext uri="{FF2B5EF4-FFF2-40B4-BE49-F238E27FC236}">
                <a16:creationId xmlns:a16="http://schemas.microsoft.com/office/drawing/2014/main" id="{863FDFE1-5C68-43D4-9530-D247883AEA41}"/>
              </a:ext>
            </a:extLst>
          </p:cNvPr>
          <p:cNvSpPr/>
          <p:nvPr/>
        </p:nvSpPr>
        <p:spPr>
          <a:xfrm>
            <a:off x="10623905" y="1667776"/>
            <a:ext cx="1313019" cy="474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Box 45">
            <a:extLst>
              <a:ext uri="{FF2B5EF4-FFF2-40B4-BE49-F238E27FC236}">
                <a16:creationId xmlns:a16="http://schemas.microsoft.com/office/drawing/2014/main" id="{99D3BC83-75BB-4EEE-A4A6-1A28472D99C9}"/>
              </a:ext>
            </a:extLst>
          </p:cNvPr>
          <p:cNvSpPr txBox="1"/>
          <p:nvPr/>
        </p:nvSpPr>
        <p:spPr>
          <a:xfrm>
            <a:off x="10836410" y="1773986"/>
            <a:ext cx="100275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Evaluation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9A0FAEDB-E5D5-4833-971A-1DACF5FACE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88552" y="1853428"/>
            <a:ext cx="1" cy="2838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29">
            <a:extLst>
              <a:ext uri="{FF2B5EF4-FFF2-40B4-BE49-F238E27FC236}">
                <a16:creationId xmlns:a16="http://schemas.microsoft.com/office/drawing/2014/main" id="{5363D01A-6ED6-44EF-8791-FD5299DC07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1684" y="727538"/>
            <a:ext cx="1" cy="2838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9">
            <a:extLst>
              <a:ext uri="{FF2B5EF4-FFF2-40B4-BE49-F238E27FC236}">
                <a16:creationId xmlns:a16="http://schemas.microsoft.com/office/drawing/2014/main" id="{E448FB5A-F157-4643-8E75-2996677AFFA6}"/>
              </a:ext>
            </a:extLst>
          </p:cNvPr>
          <p:cNvCxnSpPr>
            <a:cxnSpLocks/>
          </p:cNvCxnSpPr>
          <p:nvPr/>
        </p:nvCxnSpPr>
        <p:spPr>
          <a:xfrm rot="5400000" flipV="1">
            <a:off x="6890727" y="1397970"/>
            <a:ext cx="2257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49">
            <a:extLst>
              <a:ext uri="{FF2B5EF4-FFF2-40B4-BE49-F238E27FC236}">
                <a16:creationId xmlns:a16="http://schemas.microsoft.com/office/drawing/2014/main" id="{E2B59E8C-5FEC-4F3B-B79C-A9129516F39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557414" y="1303409"/>
            <a:ext cx="457200" cy="3108960"/>
          </a:xfrm>
          <a:prstGeom prst="bentConnector3">
            <a:avLst>
              <a:gd name="adj1" fmla="val 10010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8">
            <a:extLst>
              <a:ext uri="{FF2B5EF4-FFF2-40B4-BE49-F238E27FC236}">
                <a16:creationId xmlns:a16="http://schemas.microsoft.com/office/drawing/2014/main" id="{2D86EB08-BA2F-48A4-8CA4-CAB569E94E72}"/>
              </a:ext>
            </a:extLst>
          </p:cNvPr>
          <p:cNvSpPr/>
          <p:nvPr/>
        </p:nvSpPr>
        <p:spPr>
          <a:xfrm>
            <a:off x="5932324" y="2787128"/>
            <a:ext cx="2135534" cy="64674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1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Best parameters</a:t>
            </a:r>
          </a:p>
          <a:p>
            <a:pPr algn="ctr"/>
            <a:r>
              <a:rPr lang="en-US" sz="1200" spc="1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threshold = X</a:t>
            </a:r>
          </a:p>
          <a:p>
            <a:pPr algn="ctr"/>
            <a:r>
              <a:rPr lang="en-US" sz="1200" spc="1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nr_features</a:t>
            </a:r>
            <a:r>
              <a:rPr lang="en-US" sz="1200" spc="1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Y</a:t>
            </a:r>
          </a:p>
        </p:txBody>
      </p: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BC242DB9-8845-490B-BDC7-B7802B57A5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78895" y="727538"/>
            <a:ext cx="1" cy="2838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34">
            <a:extLst>
              <a:ext uri="{FF2B5EF4-FFF2-40B4-BE49-F238E27FC236}">
                <a16:creationId xmlns:a16="http://schemas.microsoft.com/office/drawing/2014/main" id="{7C51AF38-B8A5-42BF-94E0-A4E85641888B}"/>
              </a:ext>
            </a:extLst>
          </p:cNvPr>
          <p:cNvGrpSpPr/>
          <p:nvPr/>
        </p:nvGrpSpPr>
        <p:grpSpPr>
          <a:xfrm>
            <a:off x="8849931" y="1667777"/>
            <a:ext cx="1319358" cy="655198"/>
            <a:chOff x="5653522" y="3041665"/>
            <a:chExt cx="1411440" cy="7009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Rectangle 9">
              <a:extLst>
                <a:ext uri="{FF2B5EF4-FFF2-40B4-BE49-F238E27FC236}">
                  <a16:creationId xmlns:a16="http://schemas.microsoft.com/office/drawing/2014/main" id="{B5AB39F5-2BA2-481B-8607-4886CFBCFD2C}"/>
                </a:ext>
              </a:extLst>
            </p:cNvPr>
            <p:cNvSpPr/>
            <p:nvPr/>
          </p:nvSpPr>
          <p:spPr>
            <a:xfrm>
              <a:off x="5660302" y="3041665"/>
              <a:ext cx="1404659" cy="660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1" name="TextBox 45">
              <a:extLst>
                <a:ext uri="{FF2B5EF4-FFF2-40B4-BE49-F238E27FC236}">
                  <a16:creationId xmlns:a16="http://schemas.microsoft.com/office/drawing/2014/main" id="{A9285EEA-4A4B-4DBC-9F2A-ABD0615C6D73}"/>
                </a:ext>
              </a:extLst>
            </p:cNvPr>
            <p:cNvSpPr txBox="1"/>
            <p:nvPr/>
          </p:nvSpPr>
          <p:spPr>
            <a:xfrm>
              <a:off x="5653522" y="3051151"/>
              <a:ext cx="1411440" cy="691441"/>
            </a:xfrm>
            <a:prstGeom prst="rect">
              <a:avLst/>
            </a:prstGeom>
            <a:grp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spc="15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Random Forest Classifier</a:t>
              </a:r>
            </a:p>
          </p:txBody>
        </p:sp>
      </p:grpSp>
      <p:cxnSp>
        <p:nvCxnSpPr>
          <p:cNvPr id="112" name="Straight Arrow Connector 29">
            <a:extLst>
              <a:ext uri="{FF2B5EF4-FFF2-40B4-BE49-F238E27FC236}">
                <a16:creationId xmlns:a16="http://schemas.microsoft.com/office/drawing/2014/main" id="{8BA3D496-5C1B-4C30-8570-7B8050A80D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01768" y="1739760"/>
            <a:ext cx="1" cy="2838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45">
            <a:extLst>
              <a:ext uri="{FF2B5EF4-FFF2-40B4-BE49-F238E27FC236}">
                <a16:creationId xmlns:a16="http://schemas.microsoft.com/office/drawing/2014/main" id="{235649CE-DD17-478B-A01D-0E2B00DF3FD5}"/>
              </a:ext>
            </a:extLst>
          </p:cNvPr>
          <p:cNvSpPr txBox="1"/>
          <p:nvPr/>
        </p:nvSpPr>
        <p:spPr>
          <a:xfrm>
            <a:off x="9392238" y="2211094"/>
            <a:ext cx="2540769" cy="1692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spc="15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Cross-validation</a:t>
            </a:r>
          </a:p>
        </p:txBody>
      </p:sp>
      <p:cxnSp>
        <p:nvCxnSpPr>
          <p:cNvPr id="117" name="Straight Arrow Connector 29">
            <a:extLst>
              <a:ext uri="{FF2B5EF4-FFF2-40B4-BE49-F238E27FC236}">
                <a16:creationId xmlns:a16="http://schemas.microsoft.com/office/drawing/2014/main" id="{B8A30CD5-BDBF-4E38-A7AA-7B66AC63834A}"/>
              </a:ext>
            </a:extLst>
          </p:cNvPr>
          <p:cNvCxnSpPr>
            <a:cxnSpLocks/>
          </p:cNvCxnSpPr>
          <p:nvPr/>
        </p:nvCxnSpPr>
        <p:spPr>
          <a:xfrm rot="5400000" flipV="1">
            <a:off x="6890727" y="3610655"/>
            <a:ext cx="2257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45">
            <a:extLst>
              <a:ext uri="{FF2B5EF4-FFF2-40B4-BE49-F238E27FC236}">
                <a16:creationId xmlns:a16="http://schemas.microsoft.com/office/drawing/2014/main" id="{9762AED7-7A8E-447C-80A2-1907A23FC2C5}"/>
              </a:ext>
            </a:extLst>
          </p:cNvPr>
          <p:cNvSpPr txBox="1"/>
          <p:nvPr/>
        </p:nvSpPr>
        <p:spPr>
          <a:xfrm>
            <a:off x="4065475" y="654043"/>
            <a:ext cx="1288052" cy="430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Pre-processing 2</a:t>
            </a:r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8D6E657-3096-4141-96F3-5CFECB69E01A}"/>
              </a:ext>
            </a:extLst>
          </p:cNvPr>
          <p:cNvSpPr/>
          <p:nvPr/>
        </p:nvSpPr>
        <p:spPr>
          <a:xfrm>
            <a:off x="5894087" y="1603043"/>
            <a:ext cx="2218997" cy="7846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EA2696C-17EA-4E23-BADD-E9F2B6860954}"/>
              </a:ext>
            </a:extLst>
          </p:cNvPr>
          <p:cNvSpPr txBox="1"/>
          <p:nvPr/>
        </p:nvSpPr>
        <p:spPr>
          <a:xfrm>
            <a:off x="5894085" y="1626044"/>
            <a:ext cx="22005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Parameter Selection</a:t>
            </a:r>
          </a:p>
          <a:p>
            <a:pPr algn="ctr"/>
            <a:r>
              <a:rPr lang="en-US" sz="1200" b="0" dirty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threshold_list</a:t>
            </a:r>
            <a:r>
              <a:rPr lang="en-US" sz="1200" b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= [ 0, 1, 2, … , n]</a:t>
            </a:r>
          </a:p>
          <a:p>
            <a:pPr algn="ctr"/>
            <a:r>
              <a:rPr lang="en-US" sz="1200" b="0" dirty="0" err="1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nr_features_list</a:t>
            </a:r>
            <a:r>
              <a:rPr lang="en-US" sz="1200" b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= [ 0, 1, 2, … , n]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Straight Arrow Connector 29">
            <a:extLst>
              <a:ext uri="{FF2B5EF4-FFF2-40B4-BE49-F238E27FC236}">
                <a16:creationId xmlns:a16="http://schemas.microsoft.com/office/drawing/2014/main" id="{D689AFCC-5C65-40FA-990E-74B5FD782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27064" y="3958273"/>
            <a:ext cx="1" cy="2838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4">
            <a:extLst>
              <a:ext uri="{FF2B5EF4-FFF2-40B4-BE49-F238E27FC236}">
                <a16:creationId xmlns:a16="http://schemas.microsoft.com/office/drawing/2014/main" id="{32DCF23C-72B0-416F-BBAE-C4482CCD4D3F}"/>
              </a:ext>
            </a:extLst>
          </p:cNvPr>
          <p:cNvSpPr/>
          <p:nvPr/>
        </p:nvSpPr>
        <p:spPr>
          <a:xfrm>
            <a:off x="6218224" y="4945047"/>
            <a:ext cx="1570722" cy="520476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43">
            <a:extLst>
              <a:ext uri="{FF2B5EF4-FFF2-40B4-BE49-F238E27FC236}">
                <a16:creationId xmlns:a16="http://schemas.microsoft.com/office/drawing/2014/main" id="{2EC05A89-DDAB-44FB-B2EA-1B319DF32CD4}"/>
              </a:ext>
            </a:extLst>
          </p:cNvPr>
          <p:cNvSpPr txBox="1"/>
          <p:nvPr/>
        </p:nvSpPr>
        <p:spPr>
          <a:xfrm>
            <a:off x="6279140" y="4989842"/>
            <a:ext cx="144889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Selected features</a:t>
            </a:r>
          </a:p>
        </p:txBody>
      </p:sp>
      <p:sp>
        <p:nvSpPr>
          <p:cNvPr id="127" name="Rounded Rectangle 4">
            <a:extLst>
              <a:ext uri="{FF2B5EF4-FFF2-40B4-BE49-F238E27FC236}">
                <a16:creationId xmlns:a16="http://schemas.microsoft.com/office/drawing/2014/main" id="{50AAD600-6893-4E0F-8283-D0C7C983E218}"/>
              </a:ext>
            </a:extLst>
          </p:cNvPr>
          <p:cNvSpPr/>
          <p:nvPr/>
        </p:nvSpPr>
        <p:spPr>
          <a:xfrm>
            <a:off x="8433560" y="4945047"/>
            <a:ext cx="1570722" cy="520476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43">
            <a:extLst>
              <a:ext uri="{FF2B5EF4-FFF2-40B4-BE49-F238E27FC236}">
                <a16:creationId xmlns:a16="http://schemas.microsoft.com/office/drawing/2014/main" id="{1A26FED9-B56E-46AD-A40E-E98733B60775}"/>
              </a:ext>
            </a:extLst>
          </p:cNvPr>
          <p:cNvSpPr txBox="1"/>
          <p:nvPr/>
        </p:nvSpPr>
        <p:spPr>
          <a:xfrm>
            <a:off x="8665450" y="4989842"/>
            <a:ext cx="1176441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Accuracy &amp; F-measure</a:t>
            </a:r>
          </a:p>
        </p:txBody>
      </p:sp>
      <p:cxnSp>
        <p:nvCxnSpPr>
          <p:cNvPr id="129" name="Elbow Connector 49">
            <a:extLst>
              <a:ext uri="{FF2B5EF4-FFF2-40B4-BE49-F238E27FC236}">
                <a16:creationId xmlns:a16="http://schemas.microsoft.com/office/drawing/2014/main" id="{339E94AB-9803-4C28-A94C-B8E24403A21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611436" y="4469835"/>
            <a:ext cx="457200" cy="1005840"/>
          </a:xfrm>
          <a:prstGeom prst="bentConnector3">
            <a:avLst>
              <a:gd name="adj1" fmla="val 10010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9">
            <a:extLst>
              <a:ext uri="{FF2B5EF4-FFF2-40B4-BE49-F238E27FC236}">
                <a16:creationId xmlns:a16="http://schemas.microsoft.com/office/drawing/2014/main" id="{39918956-C90C-4A81-A8E2-081358BD4EE8}"/>
              </a:ext>
            </a:extLst>
          </p:cNvPr>
          <p:cNvSpPr/>
          <p:nvPr/>
        </p:nvSpPr>
        <p:spPr>
          <a:xfrm>
            <a:off x="8774543" y="3654003"/>
            <a:ext cx="3260437" cy="8277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9">
            <a:extLst>
              <a:ext uri="{FF2B5EF4-FFF2-40B4-BE49-F238E27FC236}">
                <a16:creationId xmlns:a16="http://schemas.microsoft.com/office/drawing/2014/main" id="{983E6465-D493-4812-8A2B-89631A1F8587}"/>
              </a:ext>
            </a:extLst>
          </p:cNvPr>
          <p:cNvSpPr/>
          <p:nvPr/>
        </p:nvSpPr>
        <p:spPr>
          <a:xfrm>
            <a:off x="10623904" y="3740267"/>
            <a:ext cx="1313019" cy="4715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2" name="TextBox 45">
            <a:extLst>
              <a:ext uri="{FF2B5EF4-FFF2-40B4-BE49-F238E27FC236}">
                <a16:creationId xmlns:a16="http://schemas.microsoft.com/office/drawing/2014/main" id="{86E19AA8-EF59-4109-844B-7997020D398A}"/>
              </a:ext>
            </a:extLst>
          </p:cNvPr>
          <p:cNvSpPr txBox="1"/>
          <p:nvPr/>
        </p:nvSpPr>
        <p:spPr>
          <a:xfrm>
            <a:off x="10836409" y="3846476"/>
            <a:ext cx="100275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Evaluation</a:t>
            </a:r>
          </a:p>
        </p:txBody>
      </p:sp>
      <p:grpSp>
        <p:nvGrpSpPr>
          <p:cNvPr id="133" name="Group 34">
            <a:extLst>
              <a:ext uri="{FF2B5EF4-FFF2-40B4-BE49-F238E27FC236}">
                <a16:creationId xmlns:a16="http://schemas.microsoft.com/office/drawing/2014/main" id="{A3A2EC74-F88E-4FD9-9C39-87BBA519E566}"/>
              </a:ext>
            </a:extLst>
          </p:cNvPr>
          <p:cNvGrpSpPr/>
          <p:nvPr/>
        </p:nvGrpSpPr>
        <p:grpSpPr>
          <a:xfrm>
            <a:off x="8849930" y="3740267"/>
            <a:ext cx="1319358" cy="655198"/>
            <a:chOff x="5653522" y="3041665"/>
            <a:chExt cx="1411440" cy="7009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4" name="Rectangle 9">
              <a:extLst>
                <a:ext uri="{FF2B5EF4-FFF2-40B4-BE49-F238E27FC236}">
                  <a16:creationId xmlns:a16="http://schemas.microsoft.com/office/drawing/2014/main" id="{864CD614-0B4F-4B2E-8C03-14A92DBEB758}"/>
                </a:ext>
              </a:extLst>
            </p:cNvPr>
            <p:cNvSpPr/>
            <p:nvPr/>
          </p:nvSpPr>
          <p:spPr>
            <a:xfrm>
              <a:off x="5660302" y="3041665"/>
              <a:ext cx="1404659" cy="660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5" name="TextBox 45">
              <a:extLst>
                <a:ext uri="{FF2B5EF4-FFF2-40B4-BE49-F238E27FC236}">
                  <a16:creationId xmlns:a16="http://schemas.microsoft.com/office/drawing/2014/main" id="{CE4D4DAB-B552-4995-96F4-80D571336659}"/>
                </a:ext>
              </a:extLst>
            </p:cNvPr>
            <p:cNvSpPr txBox="1"/>
            <p:nvPr/>
          </p:nvSpPr>
          <p:spPr>
            <a:xfrm>
              <a:off x="5653522" y="3051151"/>
              <a:ext cx="1411440" cy="691441"/>
            </a:xfrm>
            <a:prstGeom prst="rect">
              <a:avLst/>
            </a:prstGeom>
            <a:grp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spc="15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Random Forest Classifier</a:t>
              </a:r>
            </a:p>
          </p:txBody>
        </p:sp>
      </p:grpSp>
      <p:cxnSp>
        <p:nvCxnSpPr>
          <p:cNvPr id="136" name="Straight Arrow Connector 29">
            <a:extLst>
              <a:ext uri="{FF2B5EF4-FFF2-40B4-BE49-F238E27FC236}">
                <a16:creationId xmlns:a16="http://schemas.microsoft.com/office/drawing/2014/main" id="{85E95B62-189D-4C2B-82A1-693578A57C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01767" y="3812250"/>
            <a:ext cx="1" cy="28389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45">
            <a:extLst>
              <a:ext uri="{FF2B5EF4-FFF2-40B4-BE49-F238E27FC236}">
                <a16:creationId xmlns:a16="http://schemas.microsoft.com/office/drawing/2014/main" id="{FFDEF704-FE4E-462A-99F7-F9CBC30B2825}"/>
              </a:ext>
            </a:extLst>
          </p:cNvPr>
          <p:cNvSpPr txBox="1"/>
          <p:nvPr/>
        </p:nvSpPr>
        <p:spPr>
          <a:xfrm>
            <a:off x="9392237" y="4283584"/>
            <a:ext cx="2540769" cy="16927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b="1" spc="15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Cross-validation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74247E46-4B46-4D97-B25E-D1DC767726F3}"/>
              </a:ext>
            </a:extLst>
          </p:cNvPr>
          <p:cNvSpPr txBox="1"/>
          <p:nvPr/>
        </p:nvSpPr>
        <p:spPr>
          <a:xfrm>
            <a:off x="5905572" y="3861413"/>
            <a:ext cx="2095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Attribute Selection: </a:t>
            </a:r>
            <a:r>
              <a:rPr lang="en-US" sz="1400" b="1" spc="15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InfoGain</a:t>
            </a:r>
            <a:endParaRPr lang="en-US" sz="1400" b="1" spc="150" dirty="0">
              <a:solidFill>
                <a:schemeClr val="accent4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0" name="Straight Arrow Connector 29">
            <a:extLst>
              <a:ext uri="{FF2B5EF4-FFF2-40B4-BE49-F238E27FC236}">
                <a16:creationId xmlns:a16="http://schemas.microsoft.com/office/drawing/2014/main" id="{5F0B5679-2D25-44DB-8D40-388B2191D199}"/>
              </a:ext>
            </a:extLst>
          </p:cNvPr>
          <p:cNvCxnSpPr>
            <a:cxnSpLocks/>
          </p:cNvCxnSpPr>
          <p:nvPr/>
        </p:nvCxnSpPr>
        <p:spPr>
          <a:xfrm rot="5400000" flipV="1">
            <a:off x="6890727" y="4675326"/>
            <a:ext cx="2257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60D519-9E44-4B5C-B4E4-F66BB7068A8D}"/>
              </a:ext>
            </a:extLst>
          </p:cNvPr>
          <p:cNvSpPr txBox="1"/>
          <p:nvPr/>
        </p:nvSpPr>
        <p:spPr>
          <a:xfrm>
            <a:off x="5805696" y="4604406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spc="15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  <a:endParaRPr lang="en-US" sz="1400" b="1" spc="150" dirty="0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0BA1D1EA-59B4-4819-A055-594C4859EDD6}"/>
              </a:ext>
            </a:extLst>
          </p:cNvPr>
          <p:cNvSpPr txBox="1"/>
          <p:nvPr/>
        </p:nvSpPr>
        <p:spPr>
          <a:xfrm>
            <a:off x="312267" y="346266"/>
            <a:ext cx="63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spc="150" dirty="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  <a:endParaRPr lang="en-US" sz="1400" b="1" spc="150" dirty="0">
              <a:solidFill>
                <a:srgbClr val="7F7F7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2" name="Straight Arrow Connector 29">
            <a:extLst>
              <a:ext uri="{FF2B5EF4-FFF2-40B4-BE49-F238E27FC236}">
                <a16:creationId xmlns:a16="http://schemas.microsoft.com/office/drawing/2014/main" id="{B1EE8806-F97E-49B8-9B8A-699101E80040}"/>
              </a:ext>
            </a:extLst>
          </p:cNvPr>
          <p:cNvCxnSpPr>
            <a:cxnSpLocks/>
          </p:cNvCxnSpPr>
          <p:nvPr/>
        </p:nvCxnSpPr>
        <p:spPr>
          <a:xfrm rot="5400000" flipV="1">
            <a:off x="6904107" y="2600467"/>
            <a:ext cx="2257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826E050-5C25-44A7-B7C1-4F41EBC9A1C8}"/>
              </a:ext>
            </a:extLst>
          </p:cNvPr>
          <p:cNvSpPr txBox="1"/>
          <p:nvPr/>
        </p:nvSpPr>
        <p:spPr>
          <a:xfrm>
            <a:off x="7956775" y="5009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07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E071D436934048915BDA7DC45F5974" ma:contentTypeVersion="10" ma:contentTypeDescription="Criar um novo documento." ma:contentTypeScope="" ma:versionID="92779b12fd3fae0a842512742b6929ca">
  <xsd:schema xmlns:xsd="http://www.w3.org/2001/XMLSchema" xmlns:xs="http://www.w3.org/2001/XMLSchema" xmlns:p="http://schemas.microsoft.com/office/2006/metadata/properties" xmlns:ns3="a6d7c26b-5d55-4e22-bca9-d6ba8577c987" targetNamespace="http://schemas.microsoft.com/office/2006/metadata/properties" ma:root="true" ma:fieldsID="d4c5132eb9f0161798510d586fdb2c18" ns3:_="">
    <xsd:import namespace="a6d7c26b-5d55-4e22-bca9-d6ba8577c9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d7c26b-5d55-4e22-bca9-d6ba8577c9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A23055-2E23-4A28-BEFD-FCB8BB61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1A0A21-B94E-4587-8488-E60F0CCD4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d7c26b-5d55-4e22-bca9-d6ba8577c9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2CFC2D-959F-4811-85AB-3FA9B1DC81F7}">
  <ds:schemaRefs>
    <ds:schemaRef ds:uri="a6d7c26b-5d55-4e22-bca9-d6ba8577c987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151</Words>
  <Application>Microsoft Office PowerPoint</Application>
  <PresentationFormat>Ecrã Panorâmico</PresentationFormat>
  <Paragraphs>46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Sandra Godinho Silva</dc:creator>
  <cp:lastModifiedBy>Sandra Godinho Silva</cp:lastModifiedBy>
  <cp:revision>1</cp:revision>
  <dcterms:created xsi:type="dcterms:W3CDTF">2021-02-13T11:10:52Z</dcterms:created>
  <dcterms:modified xsi:type="dcterms:W3CDTF">2021-02-15T11:48:27Z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0x010100DAE071D436934048915BDA7DC45F5974</vt:lpwstr>
  </property>
</Properties>
</file>