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8"/>
  </p:notesMasterIdLst>
  <p:handoutMasterIdLst>
    <p:handoutMasterId r:id="rId19"/>
  </p:handoutMasterIdLst>
  <p:sldIdLst>
    <p:sldId id="257" r:id="rId5"/>
    <p:sldId id="389" r:id="rId6"/>
    <p:sldId id="384" r:id="rId7"/>
    <p:sldId id="317" r:id="rId8"/>
    <p:sldId id="277" r:id="rId9"/>
    <p:sldId id="278" r:id="rId10"/>
    <p:sldId id="279" r:id="rId11"/>
    <p:sldId id="268" r:id="rId12"/>
    <p:sldId id="272" r:id="rId13"/>
    <p:sldId id="270" r:id="rId14"/>
    <p:sldId id="281" r:id="rId15"/>
    <p:sldId id="321" r:id="rId16"/>
    <p:sldId id="391" r:id="rId17"/>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A19C"/>
    <a:srgbClr val="1B192E"/>
    <a:srgbClr val="FFFFFF"/>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110" d="100"/>
          <a:sy n="110" d="100"/>
        </p:scale>
        <p:origin x="552" y="108"/>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114" d="100"/>
          <a:sy n="114" d="100"/>
        </p:scale>
        <p:origin x="222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barChart>
        <c:barDir val="col"/>
        <c:grouping val="clustered"/>
        <c:varyColors val="0"/>
        <c:ser>
          <c:idx val="0"/>
          <c:order val="0"/>
          <c:tx>
            <c:strRef>
              <c:f>Sheet1!$B$1</c:f>
              <c:strCache>
                <c:ptCount val="1"/>
                <c:pt idx="0">
                  <c:v>Série 1</c:v>
                </c:pt>
              </c:strCache>
            </c:strRef>
          </c:tx>
          <c:spPr>
            <a:solidFill>
              <a:schemeClr val="accent1"/>
            </a:solidFill>
            <a:ln>
              <a:noFill/>
            </a:ln>
            <a:effectLst/>
          </c:spPr>
          <c:invertIfNegative val="0"/>
          <c:cat>
            <c:strRef>
              <c:f>Sheet1!$A$2:$A$5</c:f>
              <c:strCache>
                <c:ptCount val="4"/>
                <c:pt idx="0">
                  <c:v>Catégorie 1</c:v>
                </c:pt>
                <c:pt idx="1">
                  <c:v>Catégorie 2</c:v>
                </c:pt>
                <c:pt idx="2">
                  <c:v>Catégorie 3</c:v>
                </c:pt>
                <c:pt idx="3">
                  <c:v>Catégorie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7ECE-42EF-9EA5-4148A3E70204}"/>
            </c:ext>
          </c:extLst>
        </c:ser>
        <c:ser>
          <c:idx val="1"/>
          <c:order val="1"/>
          <c:tx>
            <c:strRef>
              <c:f>Sheet1!$C$1</c:f>
              <c:strCache>
                <c:ptCount val="1"/>
                <c:pt idx="0">
                  <c:v>Série 2</c:v>
                </c:pt>
              </c:strCache>
            </c:strRef>
          </c:tx>
          <c:spPr>
            <a:solidFill>
              <a:schemeClr val="accent2"/>
            </a:solidFill>
            <a:ln>
              <a:noFill/>
            </a:ln>
            <a:effectLst/>
          </c:spPr>
          <c:invertIfNegative val="0"/>
          <c:cat>
            <c:strRef>
              <c:f>Sheet1!$A$2:$A$5</c:f>
              <c:strCache>
                <c:ptCount val="4"/>
                <c:pt idx="0">
                  <c:v>Catégorie 1</c:v>
                </c:pt>
                <c:pt idx="1">
                  <c:v>Catégorie 2</c:v>
                </c:pt>
                <c:pt idx="2">
                  <c:v>Catégorie 3</c:v>
                </c:pt>
                <c:pt idx="3">
                  <c:v>Catégorie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7ECE-42EF-9EA5-4148A3E70204}"/>
            </c:ext>
          </c:extLst>
        </c:ser>
        <c:ser>
          <c:idx val="2"/>
          <c:order val="2"/>
          <c:tx>
            <c:strRef>
              <c:f>Sheet1!$D$1</c:f>
              <c:strCache>
                <c:ptCount val="1"/>
                <c:pt idx="0">
                  <c:v>Série 3</c:v>
                </c:pt>
              </c:strCache>
            </c:strRef>
          </c:tx>
          <c:spPr>
            <a:solidFill>
              <a:schemeClr val="accent3"/>
            </a:solidFill>
            <a:ln>
              <a:noFill/>
            </a:ln>
            <a:effectLst/>
          </c:spPr>
          <c:invertIfNegative val="0"/>
          <c:cat>
            <c:strRef>
              <c:f>Sheet1!$A$2:$A$5</c:f>
              <c:strCache>
                <c:ptCount val="4"/>
                <c:pt idx="0">
                  <c:v>Catégorie 1</c:v>
                </c:pt>
                <c:pt idx="1">
                  <c:v>Catégorie 2</c:v>
                </c:pt>
                <c:pt idx="2">
                  <c:v>Catégorie 3</c:v>
                </c:pt>
                <c:pt idx="3">
                  <c:v>Catégorie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7ECE-42EF-9EA5-4148A3E70204}"/>
            </c:ext>
          </c:extLst>
        </c:ser>
        <c:dLbls>
          <c:showLegendKey val="0"/>
          <c:showVal val="0"/>
          <c:showCatName val="0"/>
          <c:showSerName val="0"/>
          <c:showPercent val="0"/>
          <c:showBubbleSize val="0"/>
        </c:dLbls>
        <c:gapWidth val="219"/>
        <c:overlap val="-27"/>
        <c:axId val="1287539680"/>
        <c:axId val="1287528448"/>
      </c:barChart>
      <c:catAx>
        <c:axId val="1287539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287528448"/>
        <c:crosses val="autoZero"/>
        <c:auto val="1"/>
        <c:lblAlgn val="ctr"/>
        <c:lblOffset val="100"/>
        <c:noMultiLvlLbl val="0"/>
      </c:catAx>
      <c:valAx>
        <c:axId val="1287528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2875396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rtlCol="0"/>
        <a:lstStyle/>
        <a:p>
          <a:pPr rtl="0"/>
          <a:endParaRPr lang="fr-FR"/>
        </a:p>
      </dgm:t>
    </dgm:pt>
    <dgm:pt modelId="{4259F840-24E7-476F-9F30-482E46395856}">
      <dgm:prSet phldrT="[Text]" custT="1"/>
      <dgm:spPr/>
      <dgm:t>
        <a:bodyPr rtlCol="0"/>
        <a:lstStyle/>
        <a:p>
          <a:pPr rtl="0"/>
          <a:r>
            <a:rPr lang="fr-FR" sz="1800">
              <a:latin typeface="+mn-lt"/>
            </a:rPr>
            <a:t>Titre</a:t>
          </a:r>
        </a:p>
      </dgm:t>
    </dgm:pt>
    <dgm:pt modelId="{FCE8068D-7E50-4749-A8D0-ADEDAC5637B3}" type="parTrans" cxnId="{42EE41D1-3C16-4937-BB38-B076896C09A0}">
      <dgm:prSet/>
      <dgm:spPr/>
      <dgm:t>
        <a:bodyPr rtlCol="0"/>
        <a:lstStyle/>
        <a:p>
          <a:pPr rtl="0"/>
          <a:endParaRPr lang="fr-FR" sz="1800">
            <a:latin typeface="+mn-lt"/>
          </a:endParaRPr>
        </a:p>
      </dgm:t>
    </dgm:pt>
    <dgm:pt modelId="{DCC444A4-F20A-48F5-A61E-47BFFF185A57}" type="sibTrans" cxnId="{42EE41D1-3C16-4937-BB38-B076896C09A0}">
      <dgm:prSet/>
      <dgm:spPr/>
      <dgm:t>
        <a:bodyPr rtlCol="0"/>
        <a:lstStyle/>
        <a:p>
          <a:pPr rtl="0"/>
          <a:endParaRPr lang="fr-FR" sz="1800">
            <a:latin typeface="+mn-lt"/>
          </a:endParaRPr>
        </a:p>
      </dgm:t>
    </dgm:pt>
    <dgm:pt modelId="{B54C8F6C-BE1E-4EAB-B7A0-48DE01FFAA36}">
      <dgm:prSet phldrT="[Text]" custT="1"/>
      <dgm:spPr/>
      <dgm:t>
        <a:bodyPr rtlCol="0"/>
        <a:lstStyle/>
        <a:p>
          <a:pPr rtl="0">
            <a:buFont typeface="Symbol" panose="05050102010706020507" pitchFamily="18" charset="2"/>
            <a:buChar char=""/>
          </a:pPr>
          <a:r>
            <a:rPr lang="fr-FR" sz="1800">
              <a:latin typeface="+mn-lt"/>
            </a:rPr>
            <a:t>Pour commencer une présentation, accédez à l’onglet Diaporama et sélectionnez À partir du début.</a:t>
          </a:r>
        </a:p>
      </dgm:t>
    </dgm:pt>
    <dgm:pt modelId="{8DE7CD45-B7C0-432E-B819-6A7D97E31315}" type="parTrans" cxnId="{770CA1CC-3DDD-451E-AE83-A71CA570260C}">
      <dgm:prSet/>
      <dgm:spPr/>
      <dgm:t>
        <a:bodyPr rtlCol="0"/>
        <a:lstStyle/>
        <a:p>
          <a:pPr rtl="0"/>
          <a:endParaRPr lang="fr-FR" sz="1800">
            <a:latin typeface="+mn-lt"/>
          </a:endParaRPr>
        </a:p>
      </dgm:t>
    </dgm:pt>
    <dgm:pt modelId="{C33B8BEF-A818-4A2F-A99A-E2B29895E184}" type="sibTrans" cxnId="{770CA1CC-3DDD-451E-AE83-A71CA570260C}">
      <dgm:prSet/>
      <dgm:spPr/>
      <dgm:t>
        <a:bodyPr rtlCol="0"/>
        <a:lstStyle/>
        <a:p>
          <a:pPr rtl="0"/>
          <a:endParaRPr lang="fr-FR" sz="1800">
            <a:latin typeface="+mn-lt"/>
          </a:endParaRPr>
        </a:p>
      </dgm:t>
    </dgm:pt>
    <dgm:pt modelId="{E4033A39-DCC4-4038-9562-AEDDBBB37A99}">
      <dgm:prSet phldrT="[Text]" custT="1"/>
      <dgm:spPr/>
      <dgm:t>
        <a:bodyPr rtlCol="0"/>
        <a:lstStyle/>
        <a:p>
          <a:pPr rtl="0"/>
          <a:r>
            <a:rPr lang="fr-FR" sz="1800">
              <a:latin typeface="+mn-lt"/>
            </a:rPr>
            <a:t>Titre</a:t>
          </a:r>
        </a:p>
      </dgm:t>
    </dgm:pt>
    <dgm:pt modelId="{048EEAE6-78BA-4B00-B7BB-9C22DBB1E8F4}" type="parTrans" cxnId="{32EF2862-2950-4DF8-BEA8-CD19460CCA31}">
      <dgm:prSet/>
      <dgm:spPr/>
      <dgm:t>
        <a:bodyPr rtlCol="0"/>
        <a:lstStyle/>
        <a:p>
          <a:pPr rtl="0"/>
          <a:endParaRPr lang="fr-FR" sz="1800">
            <a:latin typeface="+mn-lt"/>
          </a:endParaRPr>
        </a:p>
      </dgm:t>
    </dgm:pt>
    <dgm:pt modelId="{80AB0E5B-0C58-465D-A545-5B21133D2849}" type="sibTrans" cxnId="{32EF2862-2950-4DF8-BEA8-CD19460CCA31}">
      <dgm:prSet/>
      <dgm:spPr/>
      <dgm:t>
        <a:bodyPr rtlCol="0"/>
        <a:lstStyle/>
        <a:p>
          <a:pPr rtl="0"/>
          <a:endParaRPr lang="fr-FR" sz="1800">
            <a:latin typeface="+mn-lt"/>
          </a:endParaRPr>
        </a:p>
      </dgm:t>
    </dgm:pt>
    <dgm:pt modelId="{A4C0B4E4-70AD-4901-9E3F-7EA25DD6DAA1}">
      <dgm:prSet phldrT="[Text]" custT="1"/>
      <dgm:spPr/>
      <dgm:t>
        <a:bodyPr rtlCol="0"/>
        <a:lstStyle/>
        <a:p>
          <a:pPr rtl="0">
            <a:buFont typeface="Symbol" panose="05050102010706020507" pitchFamily="18" charset="2"/>
            <a:buChar char=""/>
          </a:pPr>
          <a:r>
            <a:rPr lang="fr-FR" sz="1800">
              <a:latin typeface="+mn-lt"/>
            </a:rPr>
            <a:t>Pour afficher le mode Présentateur, en mode Diaporama, sur la barre de contrôle en bas à gauche, sélectionnez les points de suspension, puis Mode Présentateur.</a:t>
          </a:r>
        </a:p>
      </dgm:t>
    </dgm:pt>
    <dgm:pt modelId="{701D9033-BAD3-4299-933F-A47AFDC2ECD0}" type="parTrans" cxnId="{5E74CB62-E52E-4CEE-8AA1-9812BFC0D67E}">
      <dgm:prSet/>
      <dgm:spPr/>
      <dgm:t>
        <a:bodyPr rtlCol="0"/>
        <a:lstStyle/>
        <a:p>
          <a:pPr rtl="0"/>
          <a:endParaRPr lang="fr-FR" sz="1800">
            <a:latin typeface="+mn-lt"/>
          </a:endParaRPr>
        </a:p>
      </dgm:t>
    </dgm:pt>
    <dgm:pt modelId="{657DB10D-2517-48AA-B970-6D815DBD4123}" type="sibTrans" cxnId="{5E74CB62-E52E-4CEE-8AA1-9812BFC0D67E}">
      <dgm:prSet/>
      <dgm:spPr/>
      <dgm:t>
        <a:bodyPr rtlCol="0"/>
        <a:lstStyle/>
        <a:p>
          <a:pPr rtl="0"/>
          <a:endParaRPr lang="fr-FR" sz="1800">
            <a:latin typeface="+mn-lt"/>
          </a:endParaRPr>
        </a:p>
      </dgm:t>
    </dgm:pt>
    <dgm:pt modelId="{87BF7896-20EA-4E8F-B6F4-A34EC5C9CB50}">
      <dgm:prSet phldrT="[Text]" custT="1"/>
      <dgm:spPr/>
      <dgm:t>
        <a:bodyPr rtlCol="0"/>
        <a:lstStyle/>
        <a:p>
          <a:pPr rtl="0"/>
          <a:r>
            <a:rPr lang="fr-FR" sz="1800">
              <a:latin typeface="+mn-lt"/>
            </a:rPr>
            <a:t>Titre</a:t>
          </a:r>
        </a:p>
      </dgm:t>
    </dgm:pt>
    <dgm:pt modelId="{05E47BA5-F724-4AEE-9B5B-401F18E028E6}" type="parTrans" cxnId="{92330C11-C197-4512-BDA4-8D8A69AF7D1C}">
      <dgm:prSet/>
      <dgm:spPr/>
      <dgm:t>
        <a:bodyPr rtlCol="0"/>
        <a:lstStyle/>
        <a:p>
          <a:pPr rtl="0"/>
          <a:endParaRPr lang="fr-FR" sz="1800">
            <a:latin typeface="+mn-lt"/>
          </a:endParaRPr>
        </a:p>
      </dgm:t>
    </dgm:pt>
    <dgm:pt modelId="{D63CE73E-35DE-48C3-8753-7648BC953C0D}" type="sibTrans" cxnId="{92330C11-C197-4512-BDA4-8D8A69AF7D1C}">
      <dgm:prSet/>
      <dgm:spPr/>
      <dgm:t>
        <a:bodyPr rtlCol="0"/>
        <a:lstStyle/>
        <a:p>
          <a:pPr rtl="0"/>
          <a:endParaRPr lang="fr-FR" sz="1800">
            <a:latin typeface="+mn-lt"/>
          </a:endParaRPr>
        </a:p>
      </dgm:t>
    </dgm:pt>
    <dgm:pt modelId="{43CBB0A2-9D75-4264-8A30-3E8974B40658}">
      <dgm:prSet phldrT="[Text]" custT="1"/>
      <dgm:spPr/>
      <dgm:t>
        <a:bodyPr rtlCol="0"/>
        <a:lstStyle/>
        <a:p>
          <a:pPr rtl="0">
            <a:buFont typeface="Symbol" panose="05050102010706020507" pitchFamily="18" charset="2"/>
            <a:buChar char=""/>
          </a:pPr>
          <a:r>
            <a:rPr lang="fr-FR" sz="1800"/>
            <a:t>Pendant votre présentation, les notes du présentateur sont visibles sur votre écran, mais ne sont pas visibles pour l’auditoire.</a:t>
          </a:r>
          <a:endParaRPr lang="fr-FR" sz="1800" dirty="0">
            <a:latin typeface="+mn-lt"/>
          </a:endParaRPr>
        </a:p>
      </dgm:t>
    </dgm:pt>
    <dgm:pt modelId="{F806E590-5F8E-48A1-96AC-9E738290D2ED}" type="parTrans" cxnId="{4D2DF581-8128-4440-9E51-29109DC6ED52}">
      <dgm:prSet/>
      <dgm:spPr/>
      <dgm:t>
        <a:bodyPr rtlCol="0"/>
        <a:lstStyle/>
        <a:p>
          <a:pPr rtl="0"/>
          <a:endParaRPr lang="fr-FR" sz="1800">
            <a:latin typeface="+mn-lt"/>
          </a:endParaRPr>
        </a:p>
      </dgm:t>
    </dgm:pt>
    <dgm:pt modelId="{20F77EFB-335C-4BC3-AD95-8421EDF343E6}" type="sibTrans" cxnId="{4D2DF581-8128-4440-9E51-29109DC6ED52}">
      <dgm:prSet/>
      <dgm:spPr/>
      <dgm:t>
        <a:bodyPr rtlCol="0"/>
        <a:lstStyle/>
        <a:p>
          <a:pPr rtl="0"/>
          <a:endParaRPr lang="fr-FR" sz="1800">
            <a:latin typeface="+mn-lt"/>
          </a:endParaRPr>
        </a:p>
      </dgm:t>
    </dgm:pt>
    <dgm:pt modelId="{3DE6FF16-CA4D-4D34-ABEB-8BE6A40B5E52}">
      <dgm:prSet phldrT="[Text]" custT="1"/>
      <dgm:spPr/>
      <dgm:t>
        <a:bodyPr rtlCol="0"/>
        <a:lstStyle/>
        <a:p>
          <a:pPr rtl="0">
            <a:buFont typeface="Symbol" panose="05050102010706020507" pitchFamily="18" charset="2"/>
            <a:buChar char=""/>
          </a:pPr>
          <a:r>
            <a:rPr lang="fr-FR" sz="1800">
              <a:latin typeface="+mn-lt"/>
            </a:rPr>
            <a:t>Titre</a:t>
          </a:r>
        </a:p>
      </dgm:t>
    </dgm:pt>
    <dgm:pt modelId="{DA9CCCCB-8206-4757-82C8-F885E9D238B5}" type="parTrans" cxnId="{636DE8C5-F706-4BA5-855F-85FD2239E2BE}">
      <dgm:prSet/>
      <dgm:spPr/>
      <dgm:t>
        <a:bodyPr rtlCol="0"/>
        <a:lstStyle/>
        <a:p>
          <a:pPr rtl="0"/>
          <a:endParaRPr lang="fr-FR" sz="1800"/>
        </a:p>
      </dgm:t>
    </dgm:pt>
    <dgm:pt modelId="{986162A7-6F89-4679-B40E-33A17DA21B73}" type="sibTrans" cxnId="{636DE8C5-F706-4BA5-855F-85FD2239E2BE}">
      <dgm:prSet/>
      <dgm:spPr/>
      <dgm:t>
        <a:bodyPr rtlCol="0"/>
        <a:lstStyle/>
        <a:p>
          <a:pPr rtl="0"/>
          <a:endParaRPr lang="fr-FR" sz="1800"/>
        </a:p>
      </dgm:t>
    </dgm:pt>
    <dgm:pt modelId="{AC76BE15-3E8A-498B-91BD-CF772C26B6F1}">
      <dgm:prSet phldrT="[Text]" custT="1"/>
      <dgm:spPr/>
      <dgm:t>
        <a:bodyPr rtlCol="0"/>
        <a:lstStyle/>
        <a:p>
          <a:pPr rtl="0">
            <a:buFont typeface="Symbol" panose="05050102010706020507" pitchFamily="18" charset="2"/>
            <a:buChar char=""/>
          </a:pPr>
          <a:r>
            <a:rPr lang="fr-FR" sz="1800">
              <a:latin typeface="+mn-lt"/>
            </a:rPr>
            <a:t>Titre</a:t>
          </a:r>
        </a:p>
      </dgm:t>
    </dgm:pt>
    <dgm:pt modelId="{00CCB400-064A-4EF5-9806-9534D9AC69AD}" type="parTrans" cxnId="{140A4778-8248-44DE-B78A-23C578A77D7E}">
      <dgm:prSet/>
      <dgm:spPr/>
      <dgm:t>
        <a:bodyPr rtlCol="0"/>
        <a:lstStyle/>
        <a:p>
          <a:pPr rtl="0"/>
          <a:endParaRPr lang="fr-FR" sz="1800"/>
        </a:p>
      </dgm:t>
    </dgm:pt>
    <dgm:pt modelId="{662A3D6E-7238-444F-BC0B-C7A4321261DB}" type="sibTrans" cxnId="{140A4778-8248-44DE-B78A-23C578A77D7E}">
      <dgm:prSet/>
      <dgm:spPr/>
      <dgm:t>
        <a:bodyPr rtlCol="0"/>
        <a:lstStyle/>
        <a:p>
          <a:pPr rtl="0"/>
          <a:endParaRPr lang="fr-FR" sz="1800"/>
        </a:p>
      </dgm:t>
    </dgm:pt>
    <dgm:pt modelId="{73820394-2159-4075-9E6F-217263B07F8B}">
      <dgm:prSet phldrT="[Text]" custT="1"/>
      <dgm:spPr/>
      <dgm:t>
        <a:bodyPr rtlCol="0"/>
        <a:lstStyle/>
        <a:p>
          <a:pPr rtl="0">
            <a:buFont typeface="Symbol" panose="05050102010706020507" pitchFamily="18" charset="2"/>
            <a:buChar char=""/>
          </a:pPr>
          <a:r>
            <a:rPr lang="fr-FR" sz="1800"/>
            <a:t>Si le volet de notes n’apparaît pas ou s’il est complètement réduit, cliquez sur Notes dans la barre des tâches au bas de la fenêtre PowerPoint.</a:t>
          </a:r>
          <a:endParaRPr lang="fr-FR" sz="1800" dirty="0">
            <a:latin typeface="+mn-lt"/>
          </a:endParaRPr>
        </a:p>
      </dgm:t>
    </dgm:pt>
    <dgm:pt modelId="{A861A835-3A0D-4B09-8870-87D7FDC7B27F}" type="parTrans" cxnId="{19CF03A0-47BE-4ABD-A62C-A27E16D6C5A3}">
      <dgm:prSet/>
      <dgm:spPr/>
      <dgm:t>
        <a:bodyPr rtlCol="0"/>
        <a:lstStyle/>
        <a:p>
          <a:pPr rtl="0"/>
          <a:endParaRPr lang="fr-FR" sz="1800"/>
        </a:p>
      </dgm:t>
    </dgm:pt>
    <dgm:pt modelId="{D383A36B-470D-499F-AE13-85A6B2495524}" type="sibTrans" cxnId="{19CF03A0-47BE-4ABD-A62C-A27E16D6C5A3}">
      <dgm:prSet/>
      <dgm:spPr/>
      <dgm:t>
        <a:bodyPr rtlCol="0"/>
        <a:lstStyle/>
        <a:p>
          <a:pPr rtl="0"/>
          <a:endParaRPr lang="fr-FR" sz="1800"/>
        </a:p>
      </dgm:t>
    </dgm:pt>
    <dgm:pt modelId="{C032D242-8D23-4EEC-A10A-7B0691E5A409}">
      <dgm:prSet phldrT="[Text]" custT="1"/>
      <dgm:spPr/>
      <dgm:t>
        <a:bodyPr rtlCol="0"/>
        <a:lstStyle/>
        <a:p>
          <a:pPr rtl="0">
            <a:buFont typeface="Symbol" panose="05050102010706020507" pitchFamily="18" charset="2"/>
            <a:buChar char=""/>
          </a:pPr>
          <a:r>
            <a:rPr lang="fr-FR" sz="1800"/>
            <a:t>Le volet de notes est une zone qui apparaît en dessous de chaque diapositive. Appuyez dessus pour ajouter des notes.</a:t>
          </a:r>
          <a:endParaRPr lang="fr-FR" sz="1800" dirty="0">
            <a:latin typeface="+mn-lt"/>
          </a:endParaRPr>
        </a:p>
      </dgm:t>
    </dgm:pt>
    <dgm:pt modelId="{167DA838-BF1F-42A4-81E8-806F40795A14}" type="parTrans" cxnId="{D9403C73-FB83-47D6-85AE-067D49ED63F2}">
      <dgm:prSet/>
      <dgm:spPr/>
      <dgm:t>
        <a:bodyPr rtlCol="0"/>
        <a:lstStyle/>
        <a:p>
          <a:pPr rtl="0"/>
          <a:endParaRPr lang="fr-FR" sz="1800"/>
        </a:p>
      </dgm:t>
    </dgm:pt>
    <dgm:pt modelId="{7EFA60CA-572D-434D-B452-A4ACBAEB4D2C}" type="sibTrans" cxnId="{D9403C73-FB83-47D6-85AE-067D49ED63F2}">
      <dgm:prSet/>
      <dgm:spPr/>
      <dgm:t>
        <a:bodyPr rtlCol="0"/>
        <a:lstStyle/>
        <a:p>
          <a:pPr rtl="0"/>
          <a:endParaRPr lang="fr-FR"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None/>
          </a:pPr>
          <a:r>
            <a:rPr lang="fr-FR" sz="1800" kern="1200">
              <a:latin typeface="+mn-lt"/>
            </a:rPr>
            <a:t>Titre</a:t>
          </a: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rtlCol="0" anchor="b"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fr-FR" sz="1800" kern="1200">
              <a:latin typeface="+mn-lt"/>
            </a:rPr>
            <a:t>Pour commencer une présentation, accédez à l’onglet Diaporama et sélectionnez À partir du début.</a:t>
          </a: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None/>
          </a:pPr>
          <a:r>
            <a:rPr lang="fr-FR" sz="1800" kern="1200">
              <a:latin typeface="+mn-lt"/>
            </a:rPr>
            <a:t>Titre</a:t>
          </a: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rtlCol="0" anchor="t"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fr-FR" sz="1800" kern="1200">
              <a:latin typeface="+mn-lt"/>
            </a:rPr>
            <a:t>Pour afficher le mode Présentateur, en mode Diaporama, sur la barre de contrôle en bas à gauche, sélectionnez les points de suspension, puis Mode Présentateur.</a:t>
          </a: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None/>
          </a:pPr>
          <a:r>
            <a:rPr lang="fr-FR" sz="1800" kern="1200">
              <a:latin typeface="+mn-lt"/>
            </a:rPr>
            <a:t>Titre</a:t>
          </a: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rtlCol="0" anchor="b"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fr-FR" sz="1800" kern="1200"/>
            <a:t>Pendant votre présentation, les notes du présentateur sont visibles sur votre écran, mais ne sont pas visibles pour l’auditoire.</a:t>
          </a:r>
          <a:endParaRPr lang="fr-FR" sz="1800" kern="1200" dirty="0">
            <a:latin typeface="+mn-lt"/>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fr-FR" sz="1800" kern="1200">
              <a:latin typeface="+mn-lt"/>
            </a:rPr>
            <a:t>Titre</a:t>
          </a: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rtlCol="0" anchor="t"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fr-FR" sz="1800" kern="1200"/>
            <a:t>Le volet de notes est une zone qui apparaît en dessous de chaque diapositive. Appuyez dessus pour ajouter des notes.</a:t>
          </a:r>
          <a:endParaRPr lang="fr-FR" sz="1800" kern="1200" dirty="0">
            <a:latin typeface="+mn-lt"/>
          </a:endParaRP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fr-FR" sz="1800" kern="1200">
              <a:latin typeface="+mn-lt"/>
            </a:rPr>
            <a:t>Titre</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rtlCol="0" anchor="b"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fr-FR" sz="1800" kern="1200"/>
            <a:t>Si le volet de notes n’apparaît pas ou s’il est complètement réduit, cliquez sur Notes dans la barre des tâches au bas de la fenêtre PowerPoint.</a:t>
          </a:r>
          <a:endParaRPr lang="fr-FR" sz="1800" kern="1200" dirty="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Chronologie en rectangle à coins arrondis"/>
  <dgm:desc val="Permet de représenter une liste d’événements dans l’ordre chronologique. Une zone invisible contient la description, tandis que la date apparaît dans les rectangles, à l’exception du premier et du dernier nœud dans lequel les coins du rectangle sont arrondis. Il peut afficher une grande quantité de texte avec un format de date long et descriptif."/>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9901395-E085-4F4B-8480-0D4D51470E22}" type="datetime1">
              <a:rPr lang="fr-FR" smtClean="0"/>
              <a:t>12/01/2023</a:t>
            </a:fld>
            <a:endParaRPr lang="fr-FR"/>
          </a:p>
        </p:txBody>
      </p:sp>
      <p:sp>
        <p:nvSpPr>
          <p:cNvPr id="4" name="Espace réservé du pied de page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23CDBB5-5B4A-4483-935D-A73935186B4D}" type="slidenum">
              <a:rPr lang="fr-FR" smtClean="0"/>
              <a:t>‹N°›</a:t>
            </a:fld>
            <a:endParaRPr lang="fr-FR"/>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446A5458-2F44-415F-9D8B-C167BD79D5BC}" type="datetime1">
              <a:rPr lang="fr-FR" smtClean="0"/>
              <a:t>12/01/2023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a:t>Modifiez les styles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7CCE34D-CFF1-4FFE-815B-D050E7ED2DFD}" type="slidenum">
              <a:rPr lang="fr-FR" smtClean="0"/>
              <a:t>‹N°›</a:t>
            </a:fld>
            <a:endParaRPr lang="fr-FR"/>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1983A999-5E0E-42CA-8400-604AE921FF7C}" type="slidenum">
              <a:rPr lang="fr-FR" smtClean="0"/>
              <a:t>1</a:t>
            </a:fld>
            <a:endParaRPr lang="fr-FR"/>
          </a:p>
        </p:txBody>
      </p:sp>
      <p:sp>
        <p:nvSpPr>
          <p:cNvPr id="5" name="Espace réservé de la date 4">
            <a:extLst>
              <a:ext uri="{FF2B5EF4-FFF2-40B4-BE49-F238E27FC236}">
                <a16:creationId xmlns:a16="http://schemas.microsoft.com/office/drawing/2014/main" id="{3C0A24FE-7EA0-4AB7-A794-AF7E7158E8D1}"/>
              </a:ext>
            </a:extLst>
          </p:cNvPr>
          <p:cNvSpPr>
            <a:spLocks noGrp="1"/>
          </p:cNvSpPr>
          <p:nvPr>
            <p:ph type="dt" idx="1"/>
          </p:nvPr>
        </p:nvSpPr>
        <p:spPr/>
        <p:txBody>
          <a:bodyPr/>
          <a:lstStyle/>
          <a:p>
            <a:pPr rtl="0"/>
            <a:fld id="{8EB27F4A-103A-4702-9921-7D4D4413A207}" type="datetime1">
              <a:rPr lang="fr-FR" smtClean="0"/>
              <a:t>12/01/2023</a:t>
            </a:fld>
            <a:endParaRPr lang="fr-FR"/>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1983A999-5E0E-42CA-8400-604AE921FF7C}" type="slidenum">
              <a:rPr lang="fr-FR" smtClean="0"/>
              <a:t>3</a:t>
            </a:fld>
            <a:endParaRPr lang="fr-FR"/>
          </a:p>
        </p:txBody>
      </p:sp>
      <p:sp>
        <p:nvSpPr>
          <p:cNvPr id="5" name="Espace réservé de la date 4">
            <a:extLst>
              <a:ext uri="{FF2B5EF4-FFF2-40B4-BE49-F238E27FC236}">
                <a16:creationId xmlns:a16="http://schemas.microsoft.com/office/drawing/2014/main" id="{AEAE3413-84A0-4925-8CDF-CE6073A5BA15}"/>
              </a:ext>
            </a:extLst>
          </p:cNvPr>
          <p:cNvSpPr>
            <a:spLocks noGrp="1"/>
          </p:cNvSpPr>
          <p:nvPr>
            <p:ph type="dt" idx="1"/>
          </p:nvPr>
        </p:nvSpPr>
        <p:spPr/>
        <p:txBody>
          <a:bodyPr/>
          <a:lstStyle/>
          <a:p>
            <a:pPr rtl="0"/>
            <a:fld id="{11B7A8FB-7901-4DF3-B54B-C6EDC2D5EC05}" type="datetime1">
              <a:rPr lang="fr-FR" smtClean="0"/>
              <a:t>12/01/2023</a:t>
            </a:fld>
            <a:endParaRPr lang="fr-FR"/>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1983A999-5E0E-42CA-8400-604AE921FF7C}" type="slidenum">
              <a:rPr lang="fr-FR" smtClean="0"/>
              <a:t>4</a:t>
            </a:fld>
            <a:endParaRPr lang="fr-FR"/>
          </a:p>
        </p:txBody>
      </p:sp>
      <p:sp>
        <p:nvSpPr>
          <p:cNvPr id="5" name="Espace réservé de la date 4">
            <a:extLst>
              <a:ext uri="{FF2B5EF4-FFF2-40B4-BE49-F238E27FC236}">
                <a16:creationId xmlns:a16="http://schemas.microsoft.com/office/drawing/2014/main" id="{643E0718-617C-47B3-A88F-680A8745BD35}"/>
              </a:ext>
            </a:extLst>
          </p:cNvPr>
          <p:cNvSpPr>
            <a:spLocks noGrp="1"/>
          </p:cNvSpPr>
          <p:nvPr>
            <p:ph type="dt" idx="1"/>
          </p:nvPr>
        </p:nvSpPr>
        <p:spPr/>
        <p:txBody>
          <a:bodyPr/>
          <a:lstStyle/>
          <a:p>
            <a:pPr rtl="0"/>
            <a:fld id="{8E296D0E-868F-4CE4-8DE5-0A6DA5AA02D0}" type="datetime1">
              <a:rPr lang="fr-FR" smtClean="0"/>
              <a:t>12/01/2023</a:t>
            </a:fld>
            <a:endParaRPr lang="fr-FR"/>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1983A999-5E0E-42CA-8400-604AE921FF7C}" type="slidenum">
              <a:rPr lang="fr-FR" smtClean="0"/>
              <a:t>8</a:t>
            </a:fld>
            <a:endParaRPr lang="fr-FR"/>
          </a:p>
        </p:txBody>
      </p:sp>
      <p:sp>
        <p:nvSpPr>
          <p:cNvPr id="5" name="Espace réservé de la date 4">
            <a:extLst>
              <a:ext uri="{FF2B5EF4-FFF2-40B4-BE49-F238E27FC236}">
                <a16:creationId xmlns:a16="http://schemas.microsoft.com/office/drawing/2014/main" id="{9884C337-61B8-4C07-967D-0D62FB84DEBA}"/>
              </a:ext>
            </a:extLst>
          </p:cNvPr>
          <p:cNvSpPr>
            <a:spLocks noGrp="1"/>
          </p:cNvSpPr>
          <p:nvPr>
            <p:ph type="dt" idx="1"/>
          </p:nvPr>
        </p:nvSpPr>
        <p:spPr/>
        <p:txBody>
          <a:bodyPr/>
          <a:lstStyle/>
          <a:p>
            <a:pPr rtl="0"/>
            <a:fld id="{689DCF32-3529-4956-A797-1FD488239634}" type="datetime1">
              <a:rPr lang="fr-FR" smtClean="0"/>
              <a:t>12/01/2023</a:t>
            </a:fld>
            <a:endParaRPr lang="fr-FR"/>
          </a:p>
        </p:txBody>
      </p:sp>
    </p:spTree>
    <p:extLst>
      <p:ext uri="{BB962C8B-B14F-4D97-AF65-F5344CB8AC3E}">
        <p14:creationId xmlns:p14="http://schemas.microsoft.com/office/powerpoint/2010/main" val="396330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32DC0559-D619-4E56-BF6F-3712370C2150}" type="slidenum">
              <a:rPr lang="fr-FR" smtClean="0"/>
              <a:t>9</a:t>
            </a:fld>
            <a:endParaRPr lang="fr-FR"/>
          </a:p>
        </p:txBody>
      </p:sp>
      <p:sp>
        <p:nvSpPr>
          <p:cNvPr id="5" name="Espace réservé de la date 4">
            <a:extLst>
              <a:ext uri="{FF2B5EF4-FFF2-40B4-BE49-F238E27FC236}">
                <a16:creationId xmlns:a16="http://schemas.microsoft.com/office/drawing/2014/main" id="{4EA9FAF0-DC20-4754-9F0A-B3F98E24EEF3}"/>
              </a:ext>
            </a:extLst>
          </p:cNvPr>
          <p:cNvSpPr>
            <a:spLocks noGrp="1"/>
          </p:cNvSpPr>
          <p:nvPr>
            <p:ph type="dt" idx="1"/>
          </p:nvPr>
        </p:nvSpPr>
        <p:spPr/>
        <p:txBody>
          <a:bodyPr/>
          <a:lstStyle/>
          <a:p>
            <a:pPr rtl="0"/>
            <a:fld id="{2D3E9149-90C4-4256-9E77-5E8B27908BC9}" type="datetime1">
              <a:rPr lang="fr-FR" smtClean="0"/>
              <a:t>12/01/2023</a:t>
            </a:fld>
            <a:endParaRPr lang="fr-FR"/>
          </a:p>
        </p:txBody>
      </p:sp>
    </p:spTree>
    <p:extLst>
      <p:ext uri="{BB962C8B-B14F-4D97-AF65-F5344CB8AC3E}">
        <p14:creationId xmlns:p14="http://schemas.microsoft.com/office/powerpoint/2010/main" val="514541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1983A999-5E0E-42CA-8400-604AE921FF7C}" type="slidenum">
              <a:rPr lang="fr-FR" smtClean="0"/>
              <a:t>10</a:t>
            </a:fld>
            <a:endParaRPr lang="fr-FR"/>
          </a:p>
        </p:txBody>
      </p:sp>
      <p:sp>
        <p:nvSpPr>
          <p:cNvPr id="5" name="Espace réservé de la date 4">
            <a:extLst>
              <a:ext uri="{FF2B5EF4-FFF2-40B4-BE49-F238E27FC236}">
                <a16:creationId xmlns:a16="http://schemas.microsoft.com/office/drawing/2014/main" id="{57E925A8-CB98-47BC-B7E3-9161CB835A95}"/>
              </a:ext>
            </a:extLst>
          </p:cNvPr>
          <p:cNvSpPr>
            <a:spLocks noGrp="1"/>
          </p:cNvSpPr>
          <p:nvPr>
            <p:ph type="dt" idx="1"/>
          </p:nvPr>
        </p:nvSpPr>
        <p:spPr/>
        <p:txBody>
          <a:bodyPr/>
          <a:lstStyle/>
          <a:p>
            <a:pPr rtl="0"/>
            <a:fld id="{457731F0-0363-4880-AD94-1597BD8122F0}" type="datetime1">
              <a:rPr lang="fr-FR" smtClean="0"/>
              <a:t>12/01/2023</a:t>
            </a:fld>
            <a:endParaRPr lang="fr-FR"/>
          </a:p>
        </p:txBody>
      </p:sp>
    </p:spTree>
    <p:extLst>
      <p:ext uri="{BB962C8B-B14F-4D97-AF65-F5344CB8AC3E}">
        <p14:creationId xmlns:p14="http://schemas.microsoft.com/office/powerpoint/2010/main" val="404304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1983A999-5E0E-42CA-8400-604AE921FF7C}" type="slidenum">
              <a:rPr lang="fr-FR" smtClean="0"/>
              <a:t>12</a:t>
            </a:fld>
            <a:endParaRPr lang="fr-FR"/>
          </a:p>
        </p:txBody>
      </p:sp>
      <p:sp>
        <p:nvSpPr>
          <p:cNvPr id="5" name="Espace réservé de la date 4">
            <a:extLst>
              <a:ext uri="{FF2B5EF4-FFF2-40B4-BE49-F238E27FC236}">
                <a16:creationId xmlns:a16="http://schemas.microsoft.com/office/drawing/2014/main" id="{3236834A-611E-4010-A1F3-89B4D2C4A949}"/>
              </a:ext>
            </a:extLst>
          </p:cNvPr>
          <p:cNvSpPr>
            <a:spLocks noGrp="1"/>
          </p:cNvSpPr>
          <p:nvPr>
            <p:ph type="dt" idx="1"/>
          </p:nvPr>
        </p:nvSpPr>
        <p:spPr/>
        <p:txBody>
          <a:bodyPr/>
          <a:lstStyle/>
          <a:p>
            <a:pPr rtl="0"/>
            <a:fld id="{A0335CF5-841F-4255-81D4-5576689F16EF}" type="datetime1">
              <a:rPr lang="fr-FR" smtClean="0"/>
              <a:t>12/01/2023</a:t>
            </a:fld>
            <a:endParaRPr lang="fr-FR"/>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re">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rtlCol="0" anchor="b" anchorCtr="0">
            <a:noAutofit/>
          </a:bodyPr>
          <a:lstStyle/>
          <a:p>
            <a:pPr rtl="0"/>
            <a:r>
              <a:rPr lang="fr-FR" sz="4800"/>
              <a:t>3DFloat</a:t>
            </a:r>
          </a:p>
        </p:txBody>
      </p:sp>
      <p:sp>
        <p:nvSpPr>
          <p:cNvPr id="14" name="Espace réservé d’image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rtlCol="0">
            <a:noAutofit/>
          </a:bodyPr>
          <a:lstStyle/>
          <a:p>
            <a:pPr rtl="0"/>
            <a:r>
              <a:rPr lang="fr-FR"/>
              <a:t>Cliquez sur l'icône pour ajouter une image</a:t>
            </a:r>
          </a:p>
        </p:txBody>
      </p:sp>
      <p:sp>
        <p:nvSpPr>
          <p:cNvPr id="8" name="Ovale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nvGrpSpPr>
          <p:cNvPr id="9" name="Groupe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orme libre : Form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11" name="Ovale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sp>
        <p:nvSpPr>
          <p:cNvPr id="3" name="Espace réservé du texte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rtlCol="0">
            <a:noAutofit/>
          </a:bodyPr>
          <a:lstStyle>
            <a:lvl1pPr>
              <a:buNone/>
              <a:defRPr sz="2000"/>
            </a:lvl1pPr>
            <a:lvl2pPr>
              <a:buNone/>
              <a:defRPr sz="2000"/>
            </a:lvl2pPr>
            <a:lvl3pPr>
              <a:buNone/>
              <a:defRPr sz="2000"/>
            </a:lvl3pPr>
            <a:lvl4pPr>
              <a:buNone/>
              <a:defRPr sz="2000"/>
            </a:lvl4pPr>
            <a:lvl5pPr>
              <a:buNone/>
              <a:defRPr sz="2000"/>
            </a:lvl5pPr>
          </a:lstStyle>
          <a:p>
            <a:pPr lvl="0" rtl="0"/>
            <a:r>
              <a:rPr lang="fr-FR"/>
              <a:t>Cliquez pour modifier les styles du texte du masque</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u 3 colonnes">
    <p:spTree>
      <p:nvGrpSpPr>
        <p:cNvPr id="1" name=""/>
        <p:cNvGrpSpPr/>
        <p:nvPr/>
      </p:nvGrpSpPr>
      <p:grpSpPr>
        <a:xfrm>
          <a:off x="0" y="0"/>
          <a:ext cx="0" cy="0"/>
          <a:chOff x="0" y="0"/>
          <a:chExt cx="0" cy="0"/>
        </a:xfrm>
      </p:grpSpPr>
      <p:grpSp>
        <p:nvGrpSpPr>
          <p:cNvPr id="34" name="Groupe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orme libre : Form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fr-FR" dirty="0"/>
            </a:p>
          </p:txBody>
        </p:sp>
        <p:sp>
          <p:nvSpPr>
            <p:cNvPr id="36" name="Forme libre : Form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fr-FR" dirty="0">
                <a:solidFill>
                  <a:schemeClr val="tx1"/>
                </a:solidFill>
              </a:endParaRPr>
            </a:p>
          </p:txBody>
        </p:sp>
        <p:sp>
          <p:nvSpPr>
            <p:cNvPr id="37" name="Ovale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38" name="Ovale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sp>
        <p:nvSpPr>
          <p:cNvPr id="19" name="Forme libre : Form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20" name="Ovale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25" name="Ovale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15" name="Titr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fr-FR" sz="4800" dirty="0"/>
            </a:lvl1pPr>
          </a:lstStyle>
          <a:p>
            <a:pPr lvl="0" rtl="0">
              <a:lnSpc>
                <a:spcPct val="100000"/>
              </a:lnSpc>
            </a:pPr>
            <a:r>
              <a:rPr lang="fr-FR"/>
              <a:t>Modifiez le style du titre</a:t>
            </a:r>
          </a:p>
        </p:txBody>
      </p:sp>
      <p:sp>
        <p:nvSpPr>
          <p:cNvPr id="16" name="Espace réservé du texte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rtlCol="0"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a:t>Cliquez pour modifier les styles du texte du masque</a:t>
            </a:r>
          </a:p>
        </p:txBody>
      </p:sp>
      <p:sp>
        <p:nvSpPr>
          <p:cNvPr id="17" name="Espace réservé du contenu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rtlCol="0">
            <a:noAutofit/>
          </a:bodyPr>
          <a:lstStyle>
            <a:lvl1pPr>
              <a:defRPr sz="1800"/>
            </a:lvl1pPr>
            <a:lvl2pPr>
              <a:defRPr sz="1800"/>
            </a:lvl2pPr>
            <a:lvl3pPr>
              <a:defRPr sz="1800"/>
            </a:lvl3pPr>
            <a:lvl4pPr>
              <a:defRPr sz="1800"/>
            </a:lvl4pPr>
            <a:lvl5pPr>
              <a:defRPr sz="1800"/>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22" name="Espace réservé du texte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fr-FR" sz="2000" b="0" cap="all" spc="200" baseline="0" dirty="0">
                <a:solidFill>
                  <a:schemeClr val="tx1"/>
                </a:solidFill>
              </a:defRPr>
            </a:lvl1pPr>
          </a:lstStyle>
          <a:p>
            <a:pPr marL="228600" lvl="0" indent="-228600" rtl="0"/>
            <a:r>
              <a:rPr lang="fr-FR"/>
              <a:t>Cliquez pour modifier les styles du texte du masque</a:t>
            </a:r>
          </a:p>
        </p:txBody>
      </p:sp>
      <p:sp>
        <p:nvSpPr>
          <p:cNvPr id="23" name="Espace réservé du contenu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8" name="Espace réservé du texte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fr-FR" sz="2000" b="0" cap="all" spc="200" baseline="0" dirty="0">
                <a:solidFill>
                  <a:schemeClr val="tx1"/>
                </a:solidFill>
              </a:defRPr>
            </a:lvl1pPr>
          </a:lstStyle>
          <a:p>
            <a:pPr marL="228600" lvl="0" indent="-228600" rtl="0"/>
            <a:r>
              <a:rPr lang="fr-FR"/>
              <a:t>Cliquez pour modifier</a:t>
            </a:r>
          </a:p>
        </p:txBody>
      </p:sp>
      <p:sp>
        <p:nvSpPr>
          <p:cNvPr id="21" name="Espace réservé du contenu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 name="Espace réservé de la date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fr-FR"/>
              <a:t>Mardi 2 février 20XX</a:t>
            </a:r>
            <a:endParaRPr lang="fr-FR" dirty="0"/>
          </a:p>
        </p:txBody>
      </p:sp>
      <p:sp>
        <p:nvSpPr>
          <p:cNvPr id="5" name="Espace réservé du pied de page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fr-FR"/>
              <a:t>Exemple de Texte de Pied de page</a:t>
            </a:r>
          </a:p>
        </p:txBody>
      </p:sp>
      <p:sp>
        <p:nvSpPr>
          <p:cNvPr id="6" name="Espace réservé du numéro de diapositive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ynthèse">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rtlCol="0" anchor="t" anchorCtr="0">
            <a:noAutofit/>
          </a:bodyPr>
          <a:lstStyle/>
          <a:p>
            <a:pPr rtl="0"/>
            <a:r>
              <a:rPr lang="fr-FR"/>
              <a:t>Modifiez le style du titre</a:t>
            </a:r>
          </a:p>
        </p:txBody>
      </p:sp>
      <p:sp>
        <p:nvSpPr>
          <p:cNvPr id="10" name="Espace réservé d’image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rtlCol="0">
            <a:noAutofit/>
          </a:bodyPr>
          <a:lstStyle/>
          <a:p>
            <a:pPr rtl="0"/>
            <a:r>
              <a:rPr lang="fr-FR"/>
              <a:t>Cliquez sur l'icône pour ajouter une image</a:t>
            </a:r>
          </a:p>
        </p:txBody>
      </p:sp>
      <p:sp>
        <p:nvSpPr>
          <p:cNvPr id="7" name="Espace réservé du contenu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rtlCol="0">
            <a:noAutofit/>
          </a:bodyPr>
          <a:lstStyle>
            <a:lvl1pPr marL="0" indent="0">
              <a:buNone/>
              <a:defRPr sz="2000"/>
            </a:lvl1pPr>
            <a:lvl2pPr>
              <a:buNone/>
              <a:defRPr sz="1900"/>
            </a:lvl2pPr>
            <a:lvl3pPr>
              <a:buNone/>
              <a:defRPr sz="1900"/>
            </a:lvl3pPr>
            <a:lvl4pPr>
              <a:buNone/>
              <a:defRPr sz="1900"/>
            </a:lvl4pPr>
            <a:lvl5pPr>
              <a:buNone/>
              <a:defRPr sz="1900"/>
            </a:lvl5pPr>
          </a:lstStyle>
          <a:p>
            <a:pPr lvl="0" rtl="0"/>
            <a:r>
              <a:rPr lang="fr-FR"/>
              <a:t>Cliquez pour modifier les styles du texte du masque</a:t>
            </a:r>
          </a:p>
        </p:txBody>
      </p:sp>
      <p:sp>
        <p:nvSpPr>
          <p:cNvPr id="2" name="Espace réservé de la date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fr-FR"/>
              <a:t>Mardi 2 février 20XX</a:t>
            </a:r>
          </a:p>
        </p:txBody>
      </p:sp>
      <p:sp>
        <p:nvSpPr>
          <p:cNvPr id="3" name="Espace réservé du pied de page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fr-FR"/>
              <a:t>Exemple de Texte de Pied de page</a:t>
            </a:r>
          </a:p>
        </p:txBody>
      </p:sp>
      <p:sp>
        <p:nvSpPr>
          <p:cNvPr id="4" name="Espace réservé du numéro de diapositive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
        <p:nvSpPr>
          <p:cNvPr id="8" name="Ovale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Fermeture">
    <p:spTree>
      <p:nvGrpSpPr>
        <p:cNvPr id="1" name=""/>
        <p:cNvGrpSpPr/>
        <p:nvPr/>
      </p:nvGrpSpPr>
      <p:grpSpPr>
        <a:xfrm>
          <a:off x="0" y="0"/>
          <a:ext cx="0" cy="0"/>
          <a:chOff x="0" y="0"/>
          <a:chExt cx="0" cy="0"/>
        </a:xfrm>
      </p:grpSpPr>
      <p:sp>
        <p:nvSpPr>
          <p:cNvPr id="28" name="Titr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rtlCol="0" anchor="b" anchorCtr="0">
            <a:noAutofit/>
          </a:bodyPr>
          <a:lstStyle/>
          <a:p>
            <a:pPr rtl="0"/>
            <a:r>
              <a:rPr lang="fr-FR"/>
              <a:t>Modifiez le style du titre</a:t>
            </a:r>
            <a:endParaRPr lang="fr-FR" dirty="0"/>
          </a:p>
        </p:txBody>
      </p:sp>
      <p:sp>
        <p:nvSpPr>
          <p:cNvPr id="31" name="Sous-titr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rtlCol="0">
            <a:noAutofit/>
          </a:bodyPr>
          <a:lstStyle>
            <a:lvl1pPr>
              <a:buNone/>
              <a:defRPr sz="2400"/>
            </a:lvl1pPr>
          </a:lstStyle>
          <a:p>
            <a:pPr rtl="0"/>
            <a:r>
              <a:rPr lang="fr-FR">
                <a:solidFill>
                  <a:schemeClr val="tx1">
                    <a:alpha val="60000"/>
                  </a:schemeClr>
                </a:solidFill>
              </a:rPr>
              <a:t>Modifiez le style des sous-titres du masque</a:t>
            </a:r>
            <a:endParaRPr lang="fr-FR" dirty="0">
              <a:solidFill>
                <a:schemeClr val="tx1">
                  <a:alpha val="60000"/>
                </a:schemeClr>
              </a:solidFill>
            </a:endParaRPr>
          </a:p>
        </p:txBody>
      </p:sp>
      <p:sp>
        <p:nvSpPr>
          <p:cNvPr id="40" name="Espace réservé d’image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rtlCol="0">
            <a:noAutofit/>
          </a:bodyPr>
          <a:lstStyle/>
          <a:p>
            <a:pPr rtl="0"/>
            <a:r>
              <a:rPr lang="fr-FR"/>
              <a:t>Cliquez sur l'icône pour ajouter une image</a:t>
            </a:r>
            <a:endParaRPr lang="fr-FR" dirty="0"/>
          </a:p>
        </p:txBody>
      </p:sp>
      <p:sp>
        <p:nvSpPr>
          <p:cNvPr id="42" name="Espace réservé d’image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rtlCol="0">
            <a:noAutofit/>
          </a:bodyPr>
          <a:lstStyle/>
          <a:p>
            <a:pPr rtl="0"/>
            <a:r>
              <a:rPr lang="fr-FR"/>
              <a:t>Cliquez sur l'icône pour ajouter une image</a:t>
            </a:r>
          </a:p>
        </p:txBody>
      </p:sp>
      <p:grpSp>
        <p:nvGrpSpPr>
          <p:cNvPr id="43" name="Groupe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orme libre : Form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a:solidFill>
                  <a:schemeClr val="tx1"/>
                </a:solidFill>
              </a:endParaRPr>
            </a:p>
          </p:txBody>
        </p:sp>
        <p:sp>
          <p:nvSpPr>
            <p:cNvPr id="45" name="Ovale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46" name="Forme libre : Form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a:solidFill>
                  <a:schemeClr val="tx1"/>
                </a:solidFill>
              </a:endParaRPr>
            </a:p>
          </p:txBody>
        </p:sp>
      </p:grpSp>
      <p:grpSp>
        <p:nvGrpSpPr>
          <p:cNvPr id="15" name="Groupe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orme libre : Form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21" name="Ovale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sp>
        <p:nvSpPr>
          <p:cNvPr id="5" name="Espace réservé de la date 4">
            <a:extLst>
              <a:ext uri="{FF2B5EF4-FFF2-40B4-BE49-F238E27FC236}">
                <a16:creationId xmlns:a16="http://schemas.microsoft.com/office/drawing/2014/main" id="{E57D2D6F-49E8-4217-A908-2D9E43583589}"/>
              </a:ext>
            </a:extLst>
          </p:cNvPr>
          <p:cNvSpPr>
            <a:spLocks noGrp="1"/>
          </p:cNvSpPr>
          <p:nvPr>
            <p:ph type="dt" sz="half" idx="10"/>
          </p:nvPr>
        </p:nvSpPr>
        <p:spPr/>
        <p:txBody>
          <a:bodyPr rtlCol="0">
            <a:noAutofit/>
          </a:bodyPr>
          <a:lstStyle/>
          <a:p>
            <a:pPr rtl="0"/>
            <a:r>
              <a:rPr lang="fr-FR"/>
              <a:t>Mardi 2 février 20XX</a:t>
            </a:r>
          </a:p>
        </p:txBody>
      </p:sp>
      <p:sp>
        <p:nvSpPr>
          <p:cNvPr id="6" name="Espace réservé du pied de page 5">
            <a:extLst>
              <a:ext uri="{FF2B5EF4-FFF2-40B4-BE49-F238E27FC236}">
                <a16:creationId xmlns:a16="http://schemas.microsoft.com/office/drawing/2014/main" id="{591C4440-6B8D-4A24-A807-8B1302A3DFAF}"/>
              </a:ext>
            </a:extLst>
          </p:cNvPr>
          <p:cNvSpPr>
            <a:spLocks noGrp="1"/>
          </p:cNvSpPr>
          <p:nvPr>
            <p:ph type="ftr" sz="quarter" idx="11"/>
          </p:nvPr>
        </p:nvSpPr>
        <p:spPr/>
        <p:txBody>
          <a:bodyPr rtlCol="0">
            <a:noAutofit/>
          </a:bodyPr>
          <a:lstStyle/>
          <a:p>
            <a:pPr rtl="0"/>
            <a:r>
              <a:rPr lang="fr-FR"/>
              <a:t>Exemple de Texte de Pied de page</a:t>
            </a:r>
          </a:p>
        </p:txBody>
      </p:sp>
      <p:sp>
        <p:nvSpPr>
          <p:cNvPr id="7" name="Espace réservé du numéro de diapositive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
        <p:nvSpPr>
          <p:cNvPr id="17" name="Ovale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rtlCol="0" anchor="t" anchorCtr="0">
            <a:noAutofit/>
          </a:bodyPr>
          <a:lstStyle>
            <a:lvl1pPr algn="l">
              <a:lnSpc>
                <a:spcPct val="100000"/>
              </a:lnSpc>
              <a:defRPr sz="6400"/>
            </a:lvl1pPr>
          </a:lstStyle>
          <a:p>
            <a:pPr rtl="0"/>
            <a:r>
              <a:rPr lang="fr-FR"/>
              <a:t>Modifiez le style du titre</a:t>
            </a:r>
            <a:endParaRPr lang="fr-FR" dirty="0"/>
          </a:p>
        </p:txBody>
      </p:sp>
      <p:sp>
        <p:nvSpPr>
          <p:cNvPr id="3" name="Sous-titr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rtlCol="0">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a:t>Modifiez le style des sous-titres du masque</a:t>
            </a:r>
            <a:endParaRPr lang="fr-FR" dirty="0"/>
          </a:p>
        </p:txBody>
      </p:sp>
      <p:sp>
        <p:nvSpPr>
          <p:cNvPr id="4" name="Espace réservé de la date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fr-FR"/>
              <a:t>Mardi 2 février 20XX</a:t>
            </a:r>
            <a:endParaRPr lang="fr-FR" dirty="0"/>
          </a:p>
        </p:txBody>
      </p:sp>
      <p:sp>
        <p:nvSpPr>
          <p:cNvPr id="5" name="Espace réservé du pied de page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fr-FR"/>
              <a:t>Exemple de Texte de Pied de page</a:t>
            </a:r>
          </a:p>
        </p:txBody>
      </p:sp>
      <p:sp>
        <p:nvSpPr>
          <p:cNvPr id="6" name="Espace réservé du numéro de diapositive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
        <p:nvSpPr>
          <p:cNvPr id="19" name="Forme libre : Form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20" name="Ovale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25" name="Ovale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nvGrpSpPr>
          <p:cNvPr id="34" name="Groupe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orme libre : Form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fr-FR" dirty="0"/>
            </a:p>
          </p:txBody>
        </p:sp>
        <p:sp>
          <p:nvSpPr>
            <p:cNvPr id="36" name="Forme libre : Form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fr-FR" dirty="0">
                <a:solidFill>
                  <a:schemeClr val="tx1"/>
                </a:solidFill>
              </a:endParaRPr>
            </a:p>
          </p:txBody>
        </p:sp>
        <p:sp>
          <p:nvSpPr>
            <p:cNvPr id="37" name="Ovale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38" name="Ovale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2" name="Ovale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nvGrpSpPr>
          <p:cNvPr id="13" name="Groupe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orme libre : Form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21" name="Ovale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sp>
        <p:nvSpPr>
          <p:cNvPr id="2" name="Titr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rtlCol="0">
            <a:noAutofit/>
          </a:bodyPr>
          <a:lstStyle>
            <a:lvl1pPr>
              <a:lnSpc>
                <a:spcPct val="100000"/>
              </a:lnSpc>
              <a:defRPr/>
            </a:lvl1pPr>
          </a:lstStyle>
          <a:p>
            <a:pPr rtl="0"/>
            <a:r>
              <a:rPr lang="fr-FR"/>
              <a:t>Modifiez le style du titre</a:t>
            </a:r>
            <a:endParaRPr lang="fr-FR" dirty="0"/>
          </a:p>
        </p:txBody>
      </p:sp>
      <p:sp>
        <p:nvSpPr>
          <p:cNvPr id="3" name="Espace réservé du contenu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rtlCol="0">
            <a:noAutofit/>
          </a:body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4" name="Espace réservé du contenu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rtlCol="0">
            <a:noAutofit/>
          </a:body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5" name="Espace réservé de la date 4">
            <a:extLst>
              <a:ext uri="{FF2B5EF4-FFF2-40B4-BE49-F238E27FC236}">
                <a16:creationId xmlns:a16="http://schemas.microsoft.com/office/drawing/2014/main" id="{BB99A8AF-0998-4613-B1D8-C14ECBFFDF67}"/>
              </a:ext>
            </a:extLst>
          </p:cNvPr>
          <p:cNvSpPr>
            <a:spLocks noGrp="1"/>
          </p:cNvSpPr>
          <p:nvPr>
            <p:ph type="dt" sz="half" idx="10"/>
          </p:nvPr>
        </p:nvSpPr>
        <p:spPr/>
        <p:txBody>
          <a:bodyPr rtlCol="0">
            <a:noAutofit/>
          </a:bodyPr>
          <a:lstStyle/>
          <a:p>
            <a:pPr rtl="0"/>
            <a:r>
              <a:rPr lang="fr-FR"/>
              <a:t>Mardi 2 février 20XX</a:t>
            </a:r>
          </a:p>
        </p:txBody>
      </p:sp>
      <p:sp>
        <p:nvSpPr>
          <p:cNvPr id="6" name="Espace réservé du pied de page 5">
            <a:extLst>
              <a:ext uri="{FF2B5EF4-FFF2-40B4-BE49-F238E27FC236}">
                <a16:creationId xmlns:a16="http://schemas.microsoft.com/office/drawing/2014/main" id="{66E44EAA-B8A9-4428-A9DF-1174DA940990}"/>
              </a:ext>
            </a:extLst>
          </p:cNvPr>
          <p:cNvSpPr>
            <a:spLocks noGrp="1"/>
          </p:cNvSpPr>
          <p:nvPr>
            <p:ph type="ftr" sz="quarter" idx="11"/>
          </p:nvPr>
        </p:nvSpPr>
        <p:spPr/>
        <p:txBody>
          <a:bodyPr rtlCol="0">
            <a:noAutofit/>
          </a:bodyPr>
          <a:lstStyle/>
          <a:p>
            <a:pPr rtl="0"/>
            <a:r>
              <a:rPr lang="fr-FR"/>
              <a:t>Exemple de Texte de Pied de page</a:t>
            </a:r>
          </a:p>
        </p:txBody>
      </p:sp>
      <p:sp>
        <p:nvSpPr>
          <p:cNvPr id="7" name="Espace réservé du numéro de diapositive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fr-FR"/>
              <a:t>Mardi 2 février 20XX</a:t>
            </a:r>
          </a:p>
        </p:txBody>
      </p:sp>
      <p:sp>
        <p:nvSpPr>
          <p:cNvPr id="3" name="Espace réservé du pied de page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fr-FR"/>
              <a:t>Exemple de Texte de Pied de page</a:t>
            </a:r>
          </a:p>
        </p:txBody>
      </p:sp>
      <p:sp>
        <p:nvSpPr>
          <p:cNvPr id="4" name="Espace réservé du numéro de diapositive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grpSp>
        <p:nvGrpSpPr>
          <p:cNvPr id="8" name="Groupe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orme libre : Form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12" name="Ovale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sp>
        <p:nvSpPr>
          <p:cNvPr id="2" name="Titr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rtlCol="0" anchor="t">
            <a:noAutofit/>
          </a:bodyPr>
          <a:lstStyle>
            <a:lvl1pPr>
              <a:lnSpc>
                <a:spcPct val="100000"/>
              </a:lnSpc>
              <a:defRPr sz="3200"/>
            </a:lvl1pPr>
          </a:lstStyle>
          <a:p>
            <a:pPr rtl="0"/>
            <a:r>
              <a:rPr lang="fr-FR"/>
              <a:t>Modifiez le style du titre</a:t>
            </a:r>
            <a:endParaRPr lang="fr-FR" dirty="0"/>
          </a:p>
        </p:txBody>
      </p:sp>
      <p:sp>
        <p:nvSpPr>
          <p:cNvPr id="3" name="Espace réservé du contenu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rtlCol="0">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4" name="Espace réservé du texte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rtlCol="0">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a:t>Cliquez pour modifier les styles du texte du masque</a:t>
            </a:r>
          </a:p>
        </p:txBody>
      </p:sp>
      <p:sp>
        <p:nvSpPr>
          <p:cNvPr id="5" name="Espace réservé de la date 4">
            <a:extLst>
              <a:ext uri="{FF2B5EF4-FFF2-40B4-BE49-F238E27FC236}">
                <a16:creationId xmlns:a16="http://schemas.microsoft.com/office/drawing/2014/main" id="{EBD47AB1-6EB5-4E2C-B4A7-42DC643E9FF9}"/>
              </a:ext>
            </a:extLst>
          </p:cNvPr>
          <p:cNvSpPr>
            <a:spLocks noGrp="1"/>
          </p:cNvSpPr>
          <p:nvPr>
            <p:ph type="dt" sz="half" idx="10"/>
          </p:nvPr>
        </p:nvSpPr>
        <p:spPr/>
        <p:txBody>
          <a:bodyPr rtlCol="0">
            <a:noAutofit/>
          </a:bodyPr>
          <a:lstStyle/>
          <a:p>
            <a:pPr rtl="0"/>
            <a:r>
              <a:rPr lang="fr-FR"/>
              <a:t>Mardi 2 février 20XX</a:t>
            </a:r>
          </a:p>
        </p:txBody>
      </p:sp>
      <p:sp>
        <p:nvSpPr>
          <p:cNvPr id="6" name="Espace réservé du pied de page 5">
            <a:extLst>
              <a:ext uri="{FF2B5EF4-FFF2-40B4-BE49-F238E27FC236}">
                <a16:creationId xmlns:a16="http://schemas.microsoft.com/office/drawing/2014/main" id="{5BA9D15F-B6ED-46E1-9840-0B625880EE4B}"/>
              </a:ext>
            </a:extLst>
          </p:cNvPr>
          <p:cNvSpPr>
            <a:spLocks noGrp="1"/>
          </p:cNvSpPr>
          <p:nvPr>
            <p:ph type="ftr" sz="quarter" idx="11"/>
          </p:nvPr>
        </p:nvSpPr>
        <p:spPr/>
        <p:txBody>
          <a:bodyPr rtlCol="0">
            <a:noAutofit/>
          </a:bodyPr>
          <a:lstStyle/>
          <a:p>
            <a:pPr rtl="0"/>
            <a:r>
              <a:rPr lang="fr-FR"/>
              <a:t>Exemple de Texte de Pied de page</a:t>
            </a:r>
          </a:p>
        </p:txBody>
      </p:sp>
      <p:sp>
        <p:nvSpPr>
          <p:cNvPr id="7" name="Espace réservé du numéro de diapositive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rtlCol="0" anchor="b" anchorCtr="0">
            <a:noAutofit/>
          </a:bodyPr>
          <a:lstStyle>
            <a:lvl1pPr>
              <a:defRPr/>
            </a:lvl1pPr>
          </a:lstStyle>
          <a:p>
            <a:pPr rtl="0"/>
            <a:r>
              <a:rPr lang="fr-FR"/>
              <a:t>Cliquez pour ajouter un titre</a:t>
            </a:r>
          </a:p>
        </p:txBody>
      </p:sp>
      <p:sp>
        <p:nvSpPr>
          <p:cNvPr id="7" name="Espace réservé du contenu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rtlCol="0" anchor="t" anchorCtr="0">
            <a:noAutofit/>
          </a:bodyPr>
          <a:lstStyle>
            <a:lvl1pPr>
              <a:buNone/>
              <a:defRPr/>
            </a:lvl1pPr>
          </a:lstStyle>
          <a:p>
            <a:pPr rtl="0">
              <a:lnSpc>
                <a:spcPct val="120000"/>
              </a:lnSpc>
            </a:pPr>
            <a:r>
              <a:rPr lang="fr-FR" sz="1600"/>
              <a:t>Cliquer pour ajouter du texte</a:t>
            </a:r>
          </a:p>
        </p:txBody>
      </p:sp>
      <p:sp>
        <p:nvSpPr>
          <p:cNvPr id="17" name="Espace réservé d’image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rtlCol="0">
            <a:noAutofit/>
          </a:bodyPr>
          <a:lstStyle/>
          <a:p>
            <a:pPr rtl="0"/>
            <a:r>
              <a:rPr lang="fr-FR"/>
              <a:t>Cliquez sur l'icône pour ajouter une image</a:t>
            </a:r>
          </a:p>
        </p:txBody>
      </p:sp>
      <p:sp>
        <p:nvSpPr>
          <p:cNvPr id="22" name="Espace réservé d’image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rtlCol="0">
            <a:noAutofit/>
          </a:bodyPr>
          <a:lstStyle/>
          <a:p>
            <a:pPr rtl="0"/>
            <a:r>
              <a:rPr lang="fr-FR"/>
              <a:t>Cliquez sur l'icône pour ajouter une image</a:t>
            </a:r>
          </a:p>
        </p:txBody>
      </p:sp>
      <p:sp>
        <p:nvSpPr>
          <p:cNvPr id="25" name="Espace réservé d’image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rtlCol="0">
            <a:noAutofit/>
          </a:bodyPr>
          <a:lstStyle/>
          <a:p>
            <a:pPr rtl="0"/>
            <a:r>
              <a:rPr lang="fr-FR"/>
              <a:t>Cliquez sur l'icône pour ajouter une image</a:t>
            </a:r>
          </a:p>
        </p:txBody>
      </p:sp>
      <p:sp>
        <p:nvSpPr>
          <p:cNvPr id="2" name="Espace réservé de la date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fr-FR"/>
              <a:t>Mardi 2 février 20XX</a:t>
            </a:r>
          </a:p>
        </p:txBody>
      </p:sp>
      <p:sp>
        <p:nvSpPr>
          <p:cNvPr id="3" name="Espace réservé du pied de page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fr-FR"/>
              <a:t>Exemple de Texte de Pied de page</a:t>
            </a:r>
          </a:p>
        </p:txBody>
      </p:sp>
      <p:sp>
        <p:nvSpPr>
          <p:cNvPr id="4" name="Espace réservé du numéro de diapositive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
        <p:nvSpPr>
          <p:cNvPr id="6" name="Ovale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nvGrpSpPr>
          <p:cNvPr id="10" name="Groupe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orme libre : Form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12" name="Ovale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r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rtlCol="0" anchor="t" anchorCtr="0">
            <a:noAutofit/>
          </a:bodyPr>
          <a:lstStyle/>
          <a:p>
            <a:pPr rtl="0"/>
            <a:r>
              <a:rPr lang="fr-FR"/>
              <a:t>Modifiez le style du titre</a:t>
            </a:r>
            <a:endParaRPr lang="fr-FR" dirty="0"/>
          </a:p>
        </p:txBody>
      </p:sp>
      <p:sp>
        <p:nvSpPr>
          <p:cNvPr id="12" name="Espace réservé d’image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rtlCol="0">
            <a:noAutofit/>
          </a:bodyPr>
          <a:lstStyle/>
          <a:p>
            <a:pPr rtl="0"/>
            <a:r>
              <a:rPr lang="fr-FR"/>
              <a:t>Cliquez sur l'icône pour ajouter une image</a:t>
            </a:r>
          </a:p>
        </p:txBody>
      </p:sp>
      <p:sp>
        <p:nvSpPr>
          <p:cNvPr id="18" name="Espace réservé d’image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rtlCol="0">
            <a:noAutofit/>
          </a:bodyPr>
          <a:lstStyle/>
          <a:p>
            <a:pPr rtl="0"/>
            <a:r>
              <a:rPr lang="fr-FR"/>
              <a:t>Cliquez sur l'icône pour ajouter une image</a:t>
            </a:r>
          </a:p>
        </p:txBody>
      </p:sp>
      <p:sp>
        <p:nvSpPr>
          <p:cNvPr id="19" name="Espace réservé d’image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rtlCol="0">
            <a:noAutofit/>
          </a:bodyPr>
          <a:lstStyle/>
          <a:p>
            <a:pPr rtl="0"/>
            <a:r>
              <a:rPr lang="fr-FR"/>
              <a:t>Cliquez sur l'icône pour ajouter une image</a:t>
            </a:r>
          </a:p>
        </p:txBody>
      </p:sp>
      <p:sp>
        <p:nvSpPr>
          <p:cNvPr id="20" name="Espace réservé d’image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rtlCol="0">
            <a:noAutofit/>
          </a:bodyPr>
          <a:lstStyle/>
          <a:p>
            <a:pPr rtl="0"/>
            <a:r>
              <a:rPr lang="fr-FR"/>
              <a:t>Cliquez sur l'icône pour ajouter une image</a:t>
            </a:r>
          </a:p>
        </p:txBody>
      </p:sp>
      <p:sp>
        <p:nvSpPr>
          <p:cNvPr id="2" name="Espace réservé de la date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fr-FR"/>
              <a:t>Mardi 2 février 20XX</a:t>
            </a:r>
          </a:p>
        </p:txBody>
      </p:sp>
      <p:sp>
        <p:nvSpPr>
          <p:cNvPr id="3" name="Espace réservé du pied de page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fr-FR"/>
              <a:t>Exemple de Texte de Pied de page</a:t>
            </a:r>
          </a:p>
        </p:txBody>
      </p:sp>
      <p:sp>
        <p:nvSpPr>
          <p:cNvPr id="4" name="Espace réservé du numéro de diapositive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
        <p:nvSpPr>
          <p:cNvPr id="11" name="Espace réservé du contenu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rtlCol="0">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rtl="0"/>
            <a:r>
              <a:rPr lang="fr-FR"/>
              <a:t>Cliquez pour modifier les styles du texte du masque</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aut de section">
    <p:bg>
      <p:bgRef idx="1001">
        <a:schemeClr val="bg1"/>
      </p:bgRef>
    </p:bg>
    <p:spTree>
      <p:nvGrpSpPr>
        <p:cNvPr id="1" name=""/>
        <p:cNvGrpSpPr/>
        <p:nvPr/>
      </p:nvGrpSpPr>
      <p:grpSpPr>
        <a:xfrm>
          <a:off x="0" y="0"/>
          <a:ext cx="0" cy="0"/>
          <a:chOff x="0" y="0"/>
          <a:chExt cx="0" cy="0"/>
        </a:xfrm>
      </p:grpSpPr>
      <p:sp>
        <p:nvSpPr>
          <p:cNvPr id="8" name="Espace réservé d’image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rtlCol="0"/>
          <a:lstStyle/>
          <a:p>
            <a:pPr rtl="0"/>
            <a:r>
              <a:rPr lang="fr-FR"/>
              <a:t>Cliquez sur l'icône pour ajouter une image</a:t>
            </a:r>
          </a:p>
        </p:txBody>
      </p:sp>
      <p:sp>
        <p:nvSpPr>
          <p:cNvPr id="4" name="Espace réservé de la date 3">
            <a:extLst>
              <a:ext uri="{FF2B5EF4-FFF2-40B4-BE49-F238E27FC236}">
                <a16:creationId xmlns:a16="http://schemas.microsoft.com/office/drawing/2014/main" id="{56403DDF-462A-45CE-931B-010AB4F73C3F}"/>
              </a:ext>
            </a:extLst>
          </p:cNvPr>
          <p:cNvSpPr>
            <a:spLocks noGrp="1"/>
          </p:cNvSpPr>
          <p:nvPr>
            <p:ph type="dt" sz="half" idx="10"/>
          </p:nvPr>
        </p:nvSpPr>
        <p:spPr/>
        <p:txBody>
          <a:bodyPr rtlCol="0"/>
          <a:lstStyle/>
          <a:p>
            <a:pPr rtl="0"/>
            <a:r>
              <a:rPr lang="fr-FR"/>
              <a:t>Mardi 2 février 20XX</a:t>
            </a:r>
          </a:p>
        </p:txBody>
      </p:sp>
      <p:sp>
        <p:nvSpPr>
          <p:cNvPr id="5" name="Espace réservé du pied de page 4">
            <a:extLst>
              <a:ext uri="{FF2B5EF4-FFF2-40B4-BE49-F238E27FC236}">
                <a16:creationId xmlns:a16="http://schemas.microsoft.com/office/drawing/2014/main" id="{39E10702-2ACF-4768-9E91-8CB87B89594D}"/>
              </a:ext>
            </a:extLst>
          </p:cNvPr>
          <p:cNvSpPr>
            <a:spLocks noGrp="1"/>
          </p:cNvSpPr>
          <p:nvPr>
            <p:ph type="ftr" sz="quarter" idx="11"/>
          </p:nvPr>
        </p:nvSpPr>
        <p:spPr/>
        <p:txBody>
          <a:bodyPr rtlCol="0"/>
          <a:lstStyle/>
          <a:p>
            <a:pPr rtl="0"/>
            <a:r>
              <a:rPr lang="fr-FR"/>
              <a:t>Exemple de Texte de Pied de page</a:t>
            </a:r>
          </a:p>
        </p:txBody>
      </p:sp>
      <p:sp>
        <p:nvSpPr>
          <p:cNvPr id="6" name="Espace réservé du numéro de diapositive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rtlCol="0"/>
          <a:lstStyle/>
          <a:p>
            <a:pPr rtl="0"/>
            <a:fld id="{DBA1B0FB-D917-4C8C-928F-313BD683BF39}" type="slidenum">
              <a:rPr lang="fr-FR" smtClean="0"/>
              <a:t>‹N°›</a:t>
            </a:fld>
            <a:endParaRPr lang="fr-FR"/>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15" name="Titr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rtlCol="0" anchor="b" anchorCtr="0">
            <a:noAutofit/>
          </a:bodyPr>
          <a:lstStyle>
            <a:lvl1pPr>
              <a:defRPr sz="6400"/>
            </a:lvl1pPr>
          </a:lstStyle>
          <a:p>
            <a:pPr rtl="0"/>
            <a:r>
              <a:rPr lang="fr-FR"/>
              <a:t>Modifiez le style du titre</a:t>
            </a:r>
            <a:endParaRPr lang="fr-FR" dirty="0"/>
          </a:p>
        </p:txBody>
      </p:sp>
      <p:sp>
        <p:nvSpPr>
          <p:cNvPr id="16" name="Sous-titr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rtlCol="0">
            <a:noAutofit/>
          </a:bodyPr>
          <a:lstStyle>
            <a:lvl1pPr>
              <a:buNone/>
              <a:defRPr sz="2400"/>
            </a:lvl1pPr>
          </a:lstStyle>
          <a:p>
            <a:pPr rtl="0"/>
            <a:r>
              <a:rPr lang="fr-FR">
                <a:solidFill>
                  <a:schemeClr val="tx1">
                    <a:alpha val="60000"/>
                  </a:schemeClr>
                </a:solidFill>
              </a:rPr>
              <a:t>Modifiez le style des sous-titres du masque</a:t>
            </a:r>
            <a:endParaRPr lang="fr-FR"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aut de section">
    <p:bg>
      <p:bgRef idx="1001">
        <a:schemeClr val="bg1"/>
      </p:bgRef>
    </p:bg>
    <p:spTree>
      <p:nvGrpSpPr>
        <p:cNvPr id="1" name=""/>
        <p:cNvGrpSpPr/>
        <p:nvPr/>
      </p:nvGrpSpPr>
      <p:grpSpPr>
        <a:xfrm>
          <a:off x="0" y="0"/>
          <a:ext cx="0" cy="0"/>
          <a:chOff x="0" y="0"/>
          <a:chExt cx="0" cy="0"/>
        </a:xfrm>
      </p:grpSpPr>
      <p:sp>
        <p:nvSpPr>
          <p:cNvPr id="8" name="Espace réservé d’image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rtlCol="0"/>
          <a:lstStyle/>
          <a:p>
            <a:pPr rtl="0"/>
            <a:r>
              <a:rPr lang="fr-FR"/>
              <a:t>Cliquez sur l'icône pour ajouter une image</a:t>
            </a:r>
          </a:p>
        </p:txBody>
      </p:sp>
      <p:sp>
        <p:nvSpPr>
          <p:cNvPr id="16" name="Sous-titr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rtlCol="0">
            <a:noAutofit/>
          </a:bodyPr>
          <a:lstStyle>
            <a:lvl1pPr marL="548640" indent="0">
              <a:lnSpc>
                <a:spcPct val="200000"/>
              </a:lnSpc>
              <a:buNone/>
              <a:defRPr/>
            </a:lvl1pPr>
          </a:lstStyle>
          <a:p>
            <a:pPr rtl="0"/>
            <a:r>
              <a:rPr lang="fr-FR">
                <a:solidFill>
                  <a:schemeClr val="tx1">
                    <a:alpha val="60000"/>
                  </a:schemeClr>
                </a:solidFill>
              </a:rPr>
              <a:t>Modifiez le style des sous-titres du masque</a:t>
            </a:r>
            <a:endParaRPr lang="fr-FR" dirty="0">
              <a:solidFill>
                <a:schemeClr val="tx1">
                  <a:alpha val="60000"/>
                </a:schemeClr>
              </a:solidFill>
            </a:endParaRPr>
          </a:p>
        </p:txBody>
      </p:sp>
      <p:sp>
        <p:nvSpPr>
          <p:cNvPr id="15" name="Titr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rtlCol="0" anchor="b" anchorCtr="0">
            <a:noAutofit/>
          </a:bodyPr>
          <a:lstStyle>
            <a:lvl1pPr marL="548640">
              <a:spcAft>
                <a:spcPts val="1200"/>
              </a:spcAft>
              <a:defRPr sz="6400"/>
            </a:lvl1pPr>
          </a:lstStyle>
          <a:p>
            <a:pPr rtl="0"/>
            <a:r>
              <a:rPr lang="fr-FR"/>
              <a:t>Modifiez le style du titre</a:t>
            </a:r>
            <a:endParaRPr lang="fr-FR"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ronologie du tableau graphique">
    <p:spTree>
      <p:nvGrpSpPr>
        <p:cNvPr id="1" name=""/>
        <p:cNvGrpSpPr/>
        <p:nvPr/>
      </p:nvGrpSpPr>
      <p:grpSpPr>
        <a:xfrm>
          <a:off x="0" y="0"/>
          <a:ext cx="0" cy="0"/>
          <a:chOff x="0" y="0"/>
          <a:chExt cx="0" cy="0"/>
        </a:xfrm>
      </p:grpSpPr>
      <p:grpSp>
        <p:nvGrpSpPr>
          <p:cNvPr id="12" name="Groupe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orme libre : Form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fr-FR" dirty="0">
                <a:solidFill>
                  <a:schemeClr val="tx1"/>
                </a:solidFill>
              </a:endParaRPr>
            </a:p>
          </p:txBody>
        </p:sp>
        <p:sp>
          <p:nvSpPr>
            <p:cNvPr id="14" name="Ovale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15" name="Ovale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16" name="Forme libre : Form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fr-FR" dirty="0">
                <a:solidFill>
                  <a:schemeClr val="tx1"/>
                </a:solidFill>
              </a:endParaRPr>
            </a:p>
          </p:txBody>
        </p:sp>
      </p:grpSp>
      <p:sp>
        <p:nvSpPr>
          <p:cNvPr id="2" name="Titr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fr-FR" dirty="0"/>
            </a:lvl1pPr>
          </a:lstStyle>
          <a:p>
            <a:pPr lvl="0" rtl="0">
              <a:lnSpc>
                <a:spcPct val="100000"/>
              </a:lnSpc>
            </a:pPr>
            <a:r>
              <a:rPr lang="fr-FR"/>
              <a:t>Modifiez le style du titre</a:t>
            </a:r>
          </a:p>
        </p:txBody>
      </p:sp>
      <p:sp>
        <p:nvSpPr>
          <p:cNvPr id="3" name="Espace réservé du contenu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rtlCol="0">
            <a:noAutofit/>
          </a:body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4" name="Espace réservé de la date 3">
            <a:extLst>
              <a:ext uri="{FF2B5EF4-FFF2-40B4-BE49-F238E27FC236}">
                <a16:creationId xmlns:a16="http://schemas.microsoft.com/office/drawing/2014/main" id="{4D4EE704-5DCA-484E-85E0-0E3A7B1C5046}"/>
              </a:ext>
            </a:extLst>
          </p:cNvPr>
          <p:cNvSpPr>
            <a:spLocks noGrp="1"/>
          </p:cNvSpPr>
          <p:nvPr>
            <p:ph type="dt" sz="half" idx="10"/>
          </p:nvPr>
        </p:nvSpPr>
        <p:spPr/>
        <p:txBody>
          <a:bodyPr rtlCol="0">
            <a:noAutofit/>
          </a:bodyPr>
          <a:lstStyle/>
          <a:p>
            <a:pPr rtl="0"/>
            <a:r>
              <a:rPr lang="fr-FR"/>
              <a:t>Mardi 2 février 20XX</a:t>
            </a:r>
          </a:p>
        </p:txBody>
      </p:sp>
      <p:sp>
        <p:nvSpPr>
          <p:cNvPr id="5" name="Espace réservé du pied de page 4">
            <a:extLst>
              <a:ext uri="{FF2B5EF4-FFF2-40B4-BE49-F238E27FC236}">
                <a16:creationId xmlns:a16="http://schemas.microsoft.com/office/drawing/2014/main" id="{4CA69B66-1C18-44A2-93F7-97DED26F24AB}"/>
              </a:ext>
            </a:extLst>
          </p:cNvPr>
          <p:cNvSpPr>
            <a:spLocks noGrp="1"/>
          </p:cNvSpPr>
          <p:nvPr>
            <p:ph type="ftr" sz="quarter" idx="11"/>
          </p:nvPr>
        </p:nvSpPr>
        <p:spPr/>
        <p:txBody>
          <a:bodyPr rtlCol="0">
            <a:noAutofit/>
          </a:bodyPr>
          <a:lstStyle/>
          <a:p>
            <a:pPr rtl="0"/>
            <a:r>
              <a:rPr lang="fr-FR"/>
              <a:t>Exemple de Texte de Pied de page</a:t>
            </a:r>
          </a:p>
        </p:txBody>
      </p:sp>
      <p:sp>
        <p:nvSpPr>
          <p:cNvPr id="6" name="Espace réservé du numéro de diapositive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Citation">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rtlCol="0" anchor="b" anchorCtr="0">
            <a:noAutofit/>
          </a:bodyPr>
          <a:lstStyle>
            <a:lvl1pPr>
              <a:defRPr sz="4000"/>
            </a:lvl1pPr>
          </a:lstStyle>
          <a:p>
            <a:pPr rtl="0"/>
            <a:r>
              <a:rPr lang="fr-FR"/>
              <a:t>Modifiez le style du titre</a:t>
            </a:r>
            <a:endParaRPr lang="fr-FR" dirty="0"/>
          </a:p>
        </p:txBody>
      </p:sp>
      <p:grpSp>
        <p:nvGrpSpPr>
          <p:cNvPr id="8" name="Groupe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orme libre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10" name="Forme libre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11" name="Forme libre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sp>
        <p:nvSpPr>
          <p:cNvPr id="12" name="Ovale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17" name="Espace réservé du contenu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rtlCol="0">
            <a:noAutofit/>
          </a:bodyPr>
          <a:lstStyle>
            <a:lvl1pPr>
              <a:buNone/>
              <a:defRPr sz="2400"/>
            </a:lvl1pPr>
            <a:lvl2pPr>
              <a:defRPr sz="2000"/>
            </a:lvl2pPr>
            <a:lvl3pPr>
              <a:defRPr sz="2000"/>
            </a:lvl3pPr>
            <a:lvl4pPr>
              <a:defRPr sz="2000"/>
            </a:lvl4pPr>
            <a:lvl5pPr>
              <a:defRPr sz="2000"/>
            </a:lvl5pPr>
          </a:lstStyle>
          <a:p>
            <a:pPr lvl="0" rtl="0"/>
            <a:r>
              <a:rPr lang="fr-FR"/>
              <a:t>Cliquez pour modifier les styles du texte du masque</a:t>
            </a:r>
          </a:p>
        </p:txBody>
      </p:sp>
      <p:sp>
        <p:nvSpPr>
          <p:cNvPr id="15" name="Espace réservé d’image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rtlCol="0">
            <a:noAutofit/>
          </a:bodyPr>
          <a:lstStyle/>
          <a:p>
            <a:pPr rtl="0"/>
            <a:r>
              <a:rPr lang="fr-FR"/>
              <a:t>Cliquez sur l'icône pour ajouter une image</a:t>
            </a:r>
          </a:p>
        </p:txBody>
      </p:sp>
      <p:sp>
        <p:nvSpPr>
          <p:cNvPr id="2" name="Espace réservé de la date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fr-FR"/>
              <a:t>Mardi 2 février 20XX</a:t>
            </a:r>
          </a:p>
        </p:txBody>
      </p:sp>
      <p:sp>
        <p:nvSpPr>
          <p:cNvPr id="3" name="Espace réservé du pied de page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fr-FR"/>
              <a:t>Exemple de Texte de Pied de page</a:t>
            </a:r>
          </a:p>
        </p:txBody>
      </p:sp>
      <p:sp>
        <p:nvSpPr>
          <p:cNvPr id="4" name="Espace réservé du numéro de diapositive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Équipe">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fr-FR"/>
          </a:p>
        </p:txBody>
      </p:sp>
      <p:sp>
        <p:nvSpPr>
          <p:cNvPr id="34" name="Ovale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40" name="Titr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rtlCol="0">
            <a:noAutofit/>
          </a:bodyPr>
          <a:lstStyle/>
          <a:p>
            <a:pPr rtl="0"/>
            <a:r>
              <a:rPr lang="fr-FR"/>
              <a:t>Équipe</a:t>
            </a:r>
          </a:p>
        </p:txBody>
      </p:sp>
      <p:grpSp>
        <p:nvGrpSpPr>
          <p:cNvPr id="51" name="Groupe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orme libre : Form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fr-FR"/>
            </a:p>
          </p:txBody>
        </p:sp>
        <p:sp>
          <p:nvSpPr>
            <p:cNvPr id="53" name="Forme libre : Form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fr-FR">
                <a:solidFill>
                  <a:schemeClr val="tx1"/>
                </a:solidFill>
              </a:endParaRPr>
            </a:p>
          </p:txBody>
        </p:sp>
        <p:sp>
          <p:nvSpPr>
            <p:cNvPr id="54" name="Ovale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55" name="Ovale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sp>
        <p:nvSpPr>
          <p:cNvPr id="56" name="Espace réservé d’image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rtlCol="0">
            <a:noAutofit/>
          </a:bodyPr>
          <a:lstStyle/>
          <a:p>
            <a:pPr rtl="0"/>
            <a:r>
              <a:rPr lang="fr-FR"/>
              <a:t>Cliquez sur l'icône pour ajouter une image</a:t>
            </a:r>
          </a:p>
        </p:txBody>
      </p:sp>
      <p:sp>
        <p:nvSpPr>
          <p:cNvPr id="57" name="Espace réservé d’image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rtlCol="0">
            <a:noAutofit/>
          </a:bodyPr>
          <a:lstStyle/>
          <a:p>
            <a:pPr rtl="0"/>
            <a:r>
              <a:rPr lang="fr-FR"/>
              <a:t>Cliquez sur l'icône pour ajouter une image</a:t>
            </a:r>
          </a:p>
        </p:txBody>
      </p:sp>
      <p:sp>
        <p:nvSpPr>
          <p:cNvPr id="58" name="Espace réservé d’image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rtlCol="0">
            <a:noAutofit/>
          </a:bodyPr>
          <a:lstStyle/>
          <a:p>
            <a:pPr rtl="0"/>
            <a:r>
              <a:rPr lang="fr-FR"/>
              <a:t>Cliquez sur l'icône pour ajouter une image</a:t>
            </a:r>
            <a:endParaRPr lang="fr-FR" dirty="0"/>
          </a:p>
        </p:txBody>
      </p:sp>
      <p:sp>
        <p:nvSpPr>
          <p:cNvPr id="59" name="Espace réservé d’image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rtlCol="0">
            <a:noAutofit/>
          </a:bodyPr>
          <a:lstStyle/>
          <a:p>
            <a:pPr rtl="0"/>
            <a:r>
              <a:rPr lang="fr-FR"/>
              <a:t>Cliquez sur l'icône pour ajouter une image</a:t>
            </a:r>
          </a:p>
        </p:txBody>
      </p:sp>
      <p:sp>
        <p:nvSpPr>
          <p:cNvPr id="63" name="Espace réservé du texte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rtlCol="0">
            <a:noAutofit/>
          </a:bodyPr>
          <a:lstStyle>
            <a:lvl1pPr>
              <a:buNone/>
              <a:defRPr sz="2000" b="1"/>
            </a:lvl1pPr>
          </a:lstStyle>
          <a:p>
            <a:pPr lvl="0" rtl="0"/>
            <a:r>
              <a:rPr lang="fr-FR"/>
              <a:t>Nom</a:t>
            </a:r>
          </a:p>
        </p:txBody>
      </p:sp>
      <p:sp>
        <p:nvSpPr>
          <p:cNvPr id="61" name="Espace réservé du texte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rtlCol="0">
            <a:noAutofit/>
          </a:bodyPr>
          <a:lstStyle>
            <a:lvl1pPr>
              <a:buNone/>
              <a:defRPr sz="1800"/>
            </a:lvl1pPr>
          </a:lstStyle>
          <a:p>
            <a:pPr lvl="0" rtl="0"/>
            <a:r>
              <a:rPr lang="fr-FR"/>
              <a:t>Titre</a:t>
            </a:r>
          </a:p>
        </p:txBody>
      </p:sp>
      <p:sp>
        <p:nvSpPr>
          <p:cNvPr id="65" name="Espace réservé du texte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rtlCol="0">
            <a:noAutofit/>
          </a:bodyPr>
          <a:lstStyle>
            <a:lvl1pPr>
              <a:buNone/>
              <a:defRPr sz="2000" b="1"/>
            </a:lvl1pPr>
          </a:lstStyle>
          <a:p>
            <a:pPr lvl="0" rtl="0"/>
            <a:r>
              <a:rPr lang="fr-FR"/>
              <a:t>Nom</a:t>
            </a:r>
          </a:p>
        </p:txBody>
      </p:sp>
      <p:sp>
        <p:nvSpPr>
          <p:cNvPr id="64" name="Espace réservé du texte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rtlCol="0">
            <a:noAutofit/>
          </a:bodyPr>
          <a:lstStyle>
            <a:lvl1pPr>
              <a:buNone/>
              <a:defRPr sz="1800"/>
            </a:lvl1pPr>
          </a:lstStyle>
          <a:p>
            <a:pPr lvl="0" rtl="0"/>
            <a:r>
              <a:rPr lang="fr-FR"/>
              <a:t>Titre</a:t>
            </a:r>
          </a:p>
        </p:txBody>
      </p:sp>
      <p:sp>
        <p:nvSpPr>
          <p:cNvPr id="67" name="Espace réservé du texte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rtlCol="0">
            <a:noAutofit/>
          </a:bodyPr>
          <a:lstStyle>
            <a:lvl1pPr>
              <a:buNone/>
              <a:defRPr sz="2000" b="1"/>
            </a:lvl1pPr>
          </a:lstStyle>
          <a:p>
            <a:pPr lvl="0" rtl="0"/>
            <a:r>
              <a:rPr lang="fr-FR"/>
              <a:t>Nom</a:t>
            </a:r>
          </a:p>
        </p:txBody>
      </p:sp>
      <p:sp>
        <p:nvSpPr>
          <p:cNvPr id="66" name="Espace réservé du texte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rtlCol="0">
            <a:noAutofit/>
          </a:bodyPr>
          <a:lstStyle>
            <a:lvl1pPr>
              <a:buNone/>
              <a:defRPr sz="1800"/>
            </a:lvl1pPr>
          </a:lstStyle>
          <a:p>
            <a:pPr lvl="0" rtl="0"/>
            <a:r>
              <a:rPr lang="fr-FR"/>
              <a:t>Titre</a:t>
            </a:r>
          </a:p>
        </p:txBody>
      </p:sp>
      <p:sp>
        <p:nvSpPr>
          <p:cNvPr id="69" name="Espace réservé du texte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rtlCol="0">
            <a:noAutofit/>
          </a:bodyPr>
          <a:lstStyle>
            <a:lvl1pPr>
              <a:buNone/>
              <a:defRPr sz="2000" b="1"/>
            </a:lvl1pPr>
          </a:lstStyle>
          <a:p>
            <a:pPr lvl="0" rtl="0"/>
            <a:r>
              <a:rPr lang="fr-FR"/>
              <a:t>Nom</a:t>
            </a:r>
          </a:p>
        </p:txBody>
      </p:sp>
      <p:sp>
        <p:nvSpPr>
          <p:cNvPr id="68" name="Espace réservé du texte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rtlCol="0">
            <a:noAutofit/>
          </a:bodyPr>
          <a:lstStyle>
            <a:lvl1pPr>
              <a:buNone/>
              <a:defRPr sz="1800"/>
            </a:lvl1pPr>
          </a:lstStyle>
          <a:p>
            <a:pPr lvl="0" rtl="0"/>
            <a:r>
              <a:rPr lang="fr-FR"/>
              <a:t>Titre</a:t>
            </a:r>
          </a:p>
        </p:txBody>
      </p:sp>
      <p:sp>
        <p:nvSpPr>
          <p:cNvPr id="4" name="Espace réservé de la date 3">
            <a:extLst>
              <a:ext uri="{FF2B5EF4-FFF2-40B4-BE49-F238E27FC236}">
                <a16:creationId xmlns:a16="http://schemas.microsoft.com/office/drawing/2014/main" id="{D8661572-1A59-4E3B-BA65-3329E9468C69}"/>
              </a:ext>
            </a:extLst>
          </p:cNvPr>
          <p:cNvSpPr>
            <a:spLocks noGrp="1"/>
          </p:cNvSpPr>
          <p:nvPr>
            <p:ph type="dt" sz="half" idx="10"/>
          </p:nvPr>
        </p:nvSpPr>
        <p:spPr/>
        <p:txBody>
          <a:bodyPr rtlCol="0">
            <a:noAutofit/>
          </a:bodyPr>
          <a:lstStyle/>
          <a:p>
            <a:pPr rtl="0"/>
            <a:r>
              <a:rPr lang="fr-FR"/>
              <a:t>Mardi 2 février 20XX</a:t>
            </a:r>
            <a:endParaRPr lang="fr-FR" dirty="0"/>
          </a:p>
        </p:txBody>
      </p:sp>
      <p:sp>
        <p:nvSpPr>
          <p:cNvPr id="5" name="Espace réservé du pied de page 4">
            <a:extLst>
              <a:ext uri="{FF2B5EF4-FFF2-40B4-BE49-F238E27FC236}">
                <a16:creationId xmlns:a16="http://schemas.microsoft.com/office/drawing/2014/main" id="{AFEF84F1-99FE-4F0B-9E76-F581C2C1B6D9}"/>
              </a:ext>
            </a:extLst>
          </p:cNvPr>
          <p:cNvSpPr>
            <a:spLocks noGrp="1"/>
          </p:cNvSpPr>
          <p:nvPr>
            <p:ph type="ftr" sz="quarter" idx="11"/>
          </p:nvPr>
        </p:nvSpPr>
        <p:spPr/>
        <p:txBody>
          <a:bodyPr rtlCol="0">
            <a:noAutofit/>
          </a:bodyPr>
          <a:lstStyle/>
          <a:p>
            <a:pPr rtl="0"/>
            <a:r>
              <a:rPr lang="fr-FR"/>
              <a:t>Exemple de Texte de Pied de page</a:t>
            </a:r>
          </a:p>
        </p:txBody>
      </p:sp>
      <p:sp>
        <p:nvSpPr>
          <p:cNvPr id="6" name="Espace réservé du numéro de diapositive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u 2 colonnes (diapositive de comparaison)">
    <p:spTree>
      <p:nvGrpSpPr>
        <p:cNvPr id="1" name=""/>
        <p:cNvGrpSpPr/>
        <p:nvPr/>
      </p:nvGrpSpPr>
      <p:grpSpPr>
        <a:xfrm>
          <a:off x="0" y="0"/>
          <a:ext cx="0" cy="0"/>
          <a:chOff x="0" y="0"/>
          <a:chExt cx="0" cy="0"/>
        </a:xfrm>
      </p:grpSpPr>
      <p:sp>
        <p:nvSpPr>
          <p:cNvPr id="12" name="Ovale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fr-FR"/>
          </a:p>
        </p:txBody>
      </p:sp>
      <p:sp>
        <p:nvSpPr>
          <p:cNvPr id="2" name="Titr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fr-FR" sz="4800" dirty="0"/>
            </a:lvl1pPr>
          </a:lstStyle>
          <a:p>
            <a:pPr lvl="0" rtl="0">
              <a:lnSpc>
                <a:spcPct val="100000"/>
              </a:lnSpc>
            </a:pPr>
            <a:r>
              <a:rPr lang="fr-FR"/>
              <a:t>Modifiez le style du titre</a:t>
            </a:r>
          </a:p>
        </p:txBody>
      </p:sp>
      <p:sp>
        <p:nvSpPr>
          <p:cNvPr id="3" name="Espace réservé du texte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rtlCol="0"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a:t>Cliquez pour modifier les styles du texte du masque</a:t>
            </a:r>
          </a:p>
        </p:txBody>
      </p:sp>
      <p:sp>
        <p:nvSpPr>
          <p:cNvPr id="4" name="Espace réservé du contenu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5" name="Espace réservé du texte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fr-FR" sz="1400" b="0" cap="all" spc="200" baseline="0" dirty="0">
                <a:solidFill>
                  <a:schemeClr val="tx1"/>
                </a:solidFill>
              </a:defRPr>
            </a:lvl1pPr>
          </a:lstStyle>
          <a:p>
            <a:pPr marL="228600" lvl="0" indent="-228600" rtl="0"/>
            <a:r>
              <a:rPr lang="fr-FR"/>
              <a:t>Cliquez pour modifier les styles du texte du masque</a:t>
            </a:r>
          </a:p>
        </p:txBody>
      </p:sp>
      <p:sp>
        <p:nvSpPr>
          <p:cNvPr id="6" name="Espace réservé du contenu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7" name="Espace réservé de la date 6">
            <a:extLst>
              <a:ext uri="{FF2B5EF4-FFF2-40B4-BE49-F238E27FC236}">
                <a16:creationId xmlns:a16="http://schemas.microsoft.com/office/drawing/2014/main" id="{DDCDCD5B-3F26-4AFA-8BD4-E5D8DD2AF494}"/>
              </a:ext>
            </a:extLst>
          </p:cNvPr>
          <p:cNvSpPr>
            <a:spLocks noGrp="1"/>
          </p:cNvSpPr>
          <p:nvPr>
            <p:ph type="dt" sz="half" idx="10"/>
          </p:nvPr>
        </p:nvSpPr>
        <p:spPr/>
        <p:txBody>
          <a:bodyPr rtlCol="0">
            <a:noAutofit/>
          </a:bodyPr>
          <a:lstStyle/>
          <a:p>
            <a:pPr rtl="0"/>
            <a:r>
              <a:rPr lang="fr-FR"/>
              <a:t>Mardi 2 février 20XX</a:t>
            </a:r>
          </a:p>
        </p:txBody>
      </p:sp>
      <p:sp>
        <p:nvSpPr>
          <p:cNvPr id="8" name="Espace réservé du pied de page 7">
            <a:extLst>
              <a:ext uri="{FF2B5EF4-FFF2-40B4-BE49-F238E27FC236}">
                <a16:creationId xmlns:a16="http://schemas.microsoft.com/office/drawing/2014/main" id="{3D10D1EE-83A0-4FB5-9B25-8A73DE891A87}"/>
              </a:ext>
            </a:extLst>
          </p:cNvPr>
          <p:cNvSpPr>
            <a:spLocks noGrp="1"/>
          </p:cNvSpPr>
          <p:nvPr>
            <p:ph type="ftr" sz="quarter" idx="11"/>
          </p:nvPr>
        </p:nvSpPr>
        <p:spPr/>
        <p:txBody>
          <a:bodyPr rtlCol="0">
            <a:noAutofit/>
          </a:bodyPr>
          <a:lstStyle/>
          <a:p>
            <a:pPr rtl="0"/>
            <a:r>
              <a:rPr lang="fr-FR"/>
              <a:t>Exemple de Texte de Pied de page</a:t>
            </a:r>
          </a:p>
        </p:txBody>
      </p:sp>
      <p:sp>
        <p:nvSpPr>
          <p:cNvPr id="9" name="Espace réservé du numéro de diapositive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rtl="0">
              <a:lnSpc>
                <a:spcPct val="100000"/>
              </a:lnSpc>
            </a:pPr>
            <a:r>
              <a:rPr lang="fr-FR"/>
              <a:t>Modifiez le style du titre</a:t>
            </a:r>
            <a:endParaRPr lang="fr-FR" dirty="0"/>
          </a:p>
        </p:txBody>
      </p:sp>
      <p:sp>
        <p:nvSpPr>
          <p:cNvPr id="3" name="Espace réservé du texte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rtl="0"/>
            <a:r>
              <a:rPr lang="fr-FR"/>
              <a:t>Modifiez les styles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 name="Espace réservé de la date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fr-FR"/>
              <a:t>Mardi 2 février 20XX</a:t>
            </a:r>
            <a:endParaRPr lang="fr-FR" dirty="0"/>
          </a:p>
        </p:txBody>
      </p:sp>
      <p:sp>
        <p:nvSpPr>
          <p:cNvPr id="5" name="Espace réservé du pied de page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fr-FR"/>
              <a:t>Exemple de Texte de Pied de page</a:t>
            </a:r>
            <a:endParaRPr lang="fr-FR" dirty="0"/>
          </a:p>
        </p:txBody>
      </p:sp>
      <p:sp>
        <p:nvSpPr>
          <p:cNvPr id="6" name="Espace réservé du numéro de diapositive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pPr rtl="0"/>
            <a:fld id="{DBA1B0FB-D917-4C8C-928F-313BD683BF39}" type="slidenum">
              <a:rPr lang="fr-FR" smtClean="0"/>
              <a:pPr rtl="0"/>
              <a:t>‹N°›</a:t>
            </a:fld>
            <a:endParaRPr lang="fr-FR"/>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fr-FR"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publicdomainpictures.net/view-image.php?image=127953&amp;picture=globe-logo"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hyperlink" Target="https://technofaq.org/posts/2020/01/8-best-tips-to-manage-your-web-development-tasks-like-a-pro/"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hyperlink" Target="https://www.publicdomainpictures.net/view-image.php?image=127953&amp;picture=globe-logo" TargetMode="Externa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6E938C-9D94-4B05-979A-D39FFC457291}"/>
              </a:ext>
            </a:extLst>
          </p:cNvPr>
          <p:cNvSpPr>
            <a:spLocks noGrp="1"/>
          </p:cNvSpPr>
          <p:nvPr>
            <p:ph type="ctrTitle"/>
          </p:nvPr>
        </p:nvSpPr>
        <p:spPr>
          <a:xfrm>
            <a:off x="7452360" y="2570480"/>
            <a:ext cx="4419600" cy="1259840"/>
          </a:xfrm>
          <a:effectLst>
            <a:outerShdw blurRad="152400" dist="139700" dir="10800000" algn="tr" rotWithShape="0">
              <a:srgbClr val="C5A19C">
                <a:alpha val="40000"/>
              </a:srgbClr>
            </a:outerShdw>
          </a:effectLst>
        </p:spPr>
        <p:txBody>
          <a:bodyPr rtlCol="0" anchor="b" anchorCtr="0">
            <a:noAutofit/>
          </a:bodyPr>
          <a:lstStyle/>
          <a:p>
            <a:pPr algn="ctr" rtl="0"/>
            <a:r>
              <a:rPr lang="fr-FR" sz="6600" b="1" dirty="0">
                <a:solidFill>
                  <a:srgbClr val="C5A19C"/>
                </a:solidFill>
                <a:latin typeface="Edwardian Script ITC" panose="030303020407070D0804" pitchFamily="66" charset="0"/>
              </a:rPr>
              <a:t>Groupomania</a:t>
            </a:r>
          </a:p>
        </p:txBody>
      </p:sp>
      <p:sp>
        <p:nvSpPr>
          <p:cNvPr id="3" name="Sous-titre 2">
            <a:extLst>
              <a:ext uri="{FF2B5EF4-FFF2-40B4-BE49-F238E27FC236}">
                <a16:creationId xmlns:a16="http://schemas.microsoft.com/office/drawing/2014/main" id="{D9A11267-FC52-4990-8D98-010AFABA5544}"/>
              </a:ext>
            </a:extLst>
          </p:cNvPr>
          <p:cNvSpPr>
            <a:spLocks noGrp="1"/>
          </p:cNvSpPr>
          <p:nvPr>
            <p:ph type="body" sz="quarter" idx="14"/>
          </p:nvPr>
        </p:nvSpPr>
        <p:spPr>
          <a:xfrm>
            <a:off x="8331200" y="3911600"/>
            <a:ext cx="3665538" cy="525779"/>
          </a:xfrm>
          <a:scene3d>
            <a:camera prst="perspectiveContrastingRightFacing"/>
            <a:lightRig rig="threePt" dir="t"/>
          </a:scene3d>
        </p:spPr>
        <p:txBody>
          <a:bodyPr rtlCol="0">
            <a:noAutofit/>
          </a:bodyPr>
          <a:lstStyle/>
          <a:p>
            <a:pPr algn="ctr" rtl="0"/>
            <a:r>
              <a:rPr lang="fr-FR" sz="2800" dirty="0">
                <a:solidFill>
                  <a:srgbClr val="FFFFFF"/>
                </a:solidFill>
                <a:latin typeface="AR BERKLEY" panose="02000000000000000000" pitchFamily="2" charset="0"/>
              </a:rPr>
              <a:t>Réseau social d’entreprise</a:t>
            </a:r>
          </a:p>
        </p:txBody>
      </p:sp>
      <p:sp>
        <p:nvSpPr>
          <p:cNvPr id="4" name="ZoneTexte 3">
            <a:extLst>
              <a:ext uri="{FF2B5EF4-FFF2-40B4-BE49-F238E27FC236}">
                <a16:creationId xmlns:a16="http://schemas.microsoft.com/office/drawing/2014/main" id="{F0F15580-7065-4A68-9D29-4D3CD2C784DB}"/>
              </a:ext>
            </a:extLst>
          </p:cNvPr>
          <p:cNvSpPr txBox="1"/>
          <p:nvPr/>
        </p:nvSpPr>
        <p:spPr>
          <a:xfrm>
            <a:off x="5588000" y="2677160"/>
            <a:ext cx="914400"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29DB63D-D08A-4BC9-B4F2-7F2BE32FEC9D}"/>
              </a:ext>
            </a:extLst>
          </p:cNvPr>
          <p:cNvSpPr txBox="1"/>
          <p:nvPr/>
        </p:nvSpPr>
        <p:spPr>
          <a:xfrm>
            <a:off x="2001520" y="965200"/>
            <a:ext cx="2032000" cy="2164080"/>
          </a:xfrm>
          <a:prstGeom prst="rect">
            <a:avLst/>
          </a:prstGeom>
          <a:noFill/>
        </p:spPr>
        <p:txBody>
          <a:bodyPr wrap="square" rtlCol="0">
            <a:spAutoFit/>
          </a:bodyPr>
          <a:lstStyle/>
          <a:p>
            <a:endParaRPr lang="fr-FR" dirty="0"/>
          </a:p>
        </p:txBody>
      </p:sp>
      <p:pic>
        <p:nvPicPr>
          <p:cNvPr id="9" name="Espace réservé pour une image  8" descr="Une image contenant texte, clipart, graphiques vectoriels&#10;&#10;Description générée automatiquement">
            <a:extLst>
              <a:ext uri="{FF2B5EF4-FFF2-40B4-BE49-F238E27FC236}">
                <a16:creationId xmlns:a16="http://schemas.microsoft.com/office/drawing/2014/main" id="{8514A2AA-5E36-4864-92D8-1846099E9018}"/>
              </a:ext>
            </a:extLst>
          </p:cNvPr>
          <p:cNvPicPr>
            <a:picLocks noGrp="1" noChangeAspect="1"/>
          </p:cNvPicPr>
          <p:nvPr>
            <p:ph type="pic" sz="quarter" idx="13"/>
          </p:nvPr>
        </p:nvPicPr>
        <p:blipFill>
          <a:blip r:embed="rId3">
            <a:duotone>
              <a:srgbClr val="B86E62">
                <a:shade val="45000"/>
                <a:satMod val="135000"/>
              </a:srgbClr>
              <a:prstClr val="white"/>
            </a:duotone>
            <a:extLst>
              <a:ext uri="{837473B0-CC2E-450A-ABE3-18F120FF3D39}">
                <a1611:picAttrSrcUrl xmlns:a1611="http://schemas.microsoft.com/office/drawing/2016/11/main" r:id="rId4"/>
              </a:ext>
            </a:extLst>
          </a:blip>
          <a:srcRect l="21874" r="21874"/>
          <a:stretch>
            <a:fillRect/>
          </a:stretch>
        </p:blipFill>
        <p:spPr>
          <a:ln w="38100">
            <a:solidFill>
              <a:srgbClr val="C5A19C"/>
            </a:solidFill>
          </a:ln>
        </p:spPr>
      </p:pic>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e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orme libre : Form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27" name="Ovale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sp>
        <p:nvSpPr>
          <p:cNvPr id="7" name="Titr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rtlCol="0">
            <a:normAutofit/>
          </a:bodyPr>
          <a:lstStyle/>
          <a:p>
            <a:pPr rtl="0"/>
            <a:r>
              <a:rPr lang="fr-FR"/>
              <a:t>Contenu </a:t>
            </a:r>
          </a:p>
        </p:txBody>
      </p:sp>
      <p:sp>
        <p:nvSpPr>
          <p:cNvPr id="9" name="Espace réservé du texte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rtlCol="0"/>
          <a:lstStyle/>
          <a:p>
            <a:pPr rtl="0"/>
            <a:r>
              <a:rPr lang="fr-FR"/>
              <a:t>Sous-titre</a:t>
            </a:r>
            <a:endParaRPr lang="fr-FR" dirty="0"/>
          </a:p>
        </p:txBody>
      </p:sp>
      <p:sp>
        <p:nvSpPr>
          <p:cNvPr id="10" name="Espace réservé du contenu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rtlCol="0"/>
          <a:lstStyle/>
          <a:p>
            <a:pPr rtl="0"/>
            <a:r>
              <a:rPr lang="fr-FR" dirty="0"/>
              <a:t>Ajoutez du texte, des images, des dessins et des vidéos. </a:t>
            </a:r>
          </a:p>
          <a:p>
            <a:pPr rtl="0"/>
            <a:r>
              <a:rPr lang="fr-FR" dirty="0"/>
              <a:t>Ajoutez des transitions, des animations et des mouvements.</a:t>
            </a:r>
          </a:p>
          <a:p>
            <a:pPr rtl="0"/>
            <a:r>
              <a:rPr lang="fr-FR" dirty="0"/>
              <a:t>Enregistrez sur OneDrive et accédez à vos présentations à partir de votre ordinateur, tablette ou téléphone. </a:t>
            </a:r>
          </a:p>
        </p:txBody>
      </p:sp>
      <p:sp>
        <p:nvSpPr>
          <p:cNvPr id="11" name="Espace réservé du texte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rtlCol="0"/>
          <a:lstStyle/>
          <a:p>
            <a:pPr rtl="0"/>
            <a:r>
              <a:rPr lang="fr-FR"/>
              <a:t>Sous-titre</a:t>
            </a:r>
          </a:p>
        </p:txBody>
      </p:sp>
      <p:sp>
        <p:nvSpPr>
          <p:cNvPr id="12" name="Espace réservé du contenu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rtlCol="0"/>
          <a:lstStyle/>
          <a:p>
            <a:pPr rtl="0"/>
            <a:r>
              <a:rPr lang="fr-FR"/>
              <a:t>Ouvrez le volet Idées de conception pour transformer instantanément vos diapositives. </a:t>
            </a:r>
          </a:p>
          <a:p>
            <a:pPr rtl="0"/>
            <a:r>
              <a:rPr lang="fr-FR"/>
              <a:t>Lorsque nous avons des idées de conception, c’est ici que nous vous les présentons. </a:t>
            </a:r>
          </a:p>
          <a:p>
            <a:pPr rtl="0"/>
            <a:endParaRPr lang="fr-FR" dirty="0"/>
          </a:p>
        </p:txBody>
      </p:sp>
      <p:sp>
        <p:nvSpPr>
          <p:cNvPr id="4" name="Espace réservé de la date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rtlCol="0"/>
          <a:lstStyle/>
          <a:p>
            <a:pPr rtl="0"/>
            <a:r>
              <a:rPr lang="fr-FR"/>
              <a:t>Mardi 2 février 20XX</a:t>
            </a:r>
            <a:endParaRPr lang="fr-FR" dirty="0"/>
          </a:p>
        </p:txBody>
      </p:sp>
      <p:sp>
        <p:nvSpPr>
          <p:cNvPr id="5" name="Espace réservé du pied de page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rtlCol="0"/>
          <a:lstStyle/>
          <a:p>
            <a:pPr rtl="0"/>
            <a:r>
              <a:rPr lang="fr-FR"/>
              <a:t>Exemple de Texte de Pied de page</a:t>
            </a:r>
          </a:p>
        </p:txBody>
      </p:sp>
      <p:sp>
        <p:nvSpPr>
          <p:cNvPr id="6" name="Espace réservé du numéro de diapositive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fr-FR" smtClean="0"/>
              <a:pPr/>
              <a:t>10</a:t>
            </a:fld>
            <a:endParaRPr lang="fr-FR"/>
          </a:p>
        </p:txBody>
      </p:sp>
      <p:sp>
        <p:nvSpPr>
          <p:cNvPr id="22" name="Forme libre : Form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Tree>
    <p:extLst>
      <p:ext uri="{BB962C8B-B14F-4D97-AF65-F5344CB8AC3E}">
        <p14:creationId xmlns:p14="http://schemas.microsoft.com/office/powerpoint/2010/main" val="3891345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rtlCol="0"/>
          <a:lstStyle/>
          <a:p>
            <a:pPr rtl="0"/>
            <a:r>
              <a:rPr lang="fr-FR"/>
              <a:t>Contenu 2 </a:t>
            </a:r>
          </a:p>
        </p:txBody>
      </p:sp>
      <p:sp>
        <p:nvSpPr>
          <p:cNvPr id="8" name="Espace réservé du texte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rtlCol="0"/>
          <a:lstStyle/>
          <a:p>
            <a:pPr rtl="0"/>
            <a:r>
              <a:rPr lang="fr-FR"/>
              <a:t>Sous-titre</a:t>
            </a:r>
          </a:p>
        </p:txBody>
      </p:sp>
      <p:sp>
        <p:nvSpPr>
          <p:cNvPr id="9" name="Espace réservé du contenu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rtlCol="0">
            <a:normAutofit fontScale="77500" lnSpcReduction="20000"/>
          </a:bodyPr>
          <a:lstStyle/>
          <a:p>
            <a:pPr lvl="0" rtl="0">
              <a:lnSpc>
                <a:spcPct val="120000"/>
              </a:lnSpc>
            </a:pPr>
            <a:r>
              <a:rPr lang="fr-FR" dirty="0"/>
              <a:t>Ajoutez du texte, des images, des dessins et des vidéos. </a:t>
            </a:r>
          </a:p>
          <a:p>
            <a:pPr lvl="0" rtl="0">
              <a:lnSpc>
                <a:spcPct val="120000"/>
              </a:lnSpc>
            </a:pPr>
            <a:r>
              <a:rPr lang="fr-FR" dirty="0"/>
              <a:t>Ajoutez des transitions, des animations et des mouvements.</a:t>
            </a:r>
          </a:p>
          <a:p>
            <a:pPr lvl="0" rtl="0">
              <a:lnSpc>
                <a:spcPct val="120000"/>
              </a:lnSpc>
            </a:pPr>
            <a:r>
              <a:rPr lang="fr-FR" dirty="0"/>
              <a:t>Enregistrez sur OneDrive et accédez à vos présentations à partir de votre ordinateur, tablette ou téléphone. </a:t>
            </a:r>
          </a:p>
          <a:p>
            <a:pPr rtl="0">
              <a:lnSpc>
                <a:spcPct val="120000"/>
              </a:lnSpc>
            </a:pPr>
            <a:r>
              <a:rPr lang="fr-FR" dirty="0"/>
              <a:t>Ouvrez le volet Idées de conception pour transformer instantanément vos diapositives. </a:t>
            </a:r>
          </a:p>
          <a:p>
            <a:pPr rtl="0">
              <a:lnSpc>
                <a:spcPct val="120000"/>
              </a:lnSpc>
            </a:pPr>
            <a:r>
              <a:rPr lang="fr-FR" dirty="0"/>
              <a:t>Lorsque nous avons des idées de conception, c’est ici que nous vous les présentons. </a:t>
            </a:r>
          </a:p>
          <a:p>
            <a:pPr lvl="0" rtl="0">
              <a:lnSpc>
                <a:spcPct val="120000"/>
              </a:lnSpc>
            </a:pPr>
            <a:endParaRPr lang="fr-FR" dirty="0"/>
          </a:p>
          <a:p>
            <a:pPr rtl="0">
              <a:lnSpc>
                <a:spcPct val="120000"/>
              </a:lnSpc>
            </a:pPr>
            <a:endParaRPr lang="fr-FR" dirty="0"/>
          </a:p>
        </p:txBody>
      </p:sp>
      <p:sp>
        <p:nvSpPr>
          <p:cNvPr id="12" name="Espace réservé du texte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rtlCol="0"/>
          <a:lstStyle/>
          <a:p>
            <a:pPr rtl="0"/>
            <a:r>
              <a:rPr lang="fr-FR"/>
              <a:t>Sous-titre</a:t>
            </a:r>
          </a:p>
        </p:txBody>
      </p:sp>
      <p:sp>
        <p:nvSpPr>
          <p:cNvPr id="13" name="Espace réservé du contenu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rtlCol="0">
            <a:normAutofit fontScale="85000" lnSpcReduction="10000"/>
          </a:bodyPr>
          <a:lstStyle/>
          <a:p>
            <a:pPr lvl="0" rtl="0"/>
            <a:r>
              <a:rPr lang="fr-FR" dirty="0"/>
              <a:t>Ajoutez du texte, des images, des dessins et des vidéos. </a:t>
            </a:r>
          </a:p>
          <a:p>
            <a:pPr lvl="0" rtl="0"/>
            <a:r>
              <a:rPr lang="fr-FR" dirty="0"/>
              <a:t>Ajoutez des transitions, des animations et des mouvements.</a:t>
            </a:r>
          </a:p>
          <a:p>
            <a:pPr lvl="0" rtl="0"/>
            <a:r>
              <a:rPr lang="fr-FR" dirty="0"/>
              <a:t>Enregistrez sur OneDrive et accédez à vos présentations à partir de votre ordinateur, tablette ou téléphone. </a:t>
            </a:r>
          </a:p>
          <a:p>
            <a:pPr rtl="0"/>
            <a:r>
              <a:rPr lang="fr-FR" dirty="0"/>
              <a:t>Ouvrez le volet Idées de conception pour transformer instantanément vos diapositives. </a:t>
            </a:r>
          </a:p>
          <a:p>
            <a:pPr rtl="0"/>
            <a:r>
              <a:rPr lang="fr-FR" dirty="0"/>
              <a:t>Lorsque nous avons des idées de conception, c’est ici que nous vous les présentons.</a:t>
            </a:r>
          </a:p>
        </p:txBody>
      </p:sp>
      <p:sp>
        <p:nvSpPr>
          <p:cNvPr id="10" name="Espace réservé du texte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rtlCol="0"/>
          <a:lstStyle/>
          <a:p>
            <a:pPr rtl="0"/>
            <a:r>
              <a:rPr lang="fr-FR"/>
              <a:t>Sous-titre</a:t>
            </a:r>
            <a:endParaRPr lang="fr-FR" dirty="0"/>
          </a:p>
        </p:txBody>
      </p:sp>
      <p:sp>
        <p:nvSpPr>
          <p:cNvPr id="11" name="Espace réservé du contenu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rtlCol="0">
            <a:normAutofit fontScale="85000" lnSpcReduction="10000"/>
          </a:bodyPr>
          <a:lstStyle/>
          <a:p>
            <a:pPr lvl="0" rtl="0"/>
            <a:r>
              <a:rPr lang="fr-FR" dirty="0"/>
              <a:t>Ajoutez du texte, des images, des dessins et des vidéos. </a:t>
            </a:r>
          </a:p>
          <a:p>
            <a:pPr lvl="0" rtl="0"/>
            <a:r>
              <a:rPr lang="fr-FR" dirty="0"/>
              <a:t>Ajoutez des transitions, des animations et des mouvements.</a:t>
            </a:r>
          </a:p>
          <a:p>
            <a:pPr lvl="0" rtl="0"/>
            <a:r>
              <a:rPr lang="fr-FR" dirty="0"/>
              <a:t>Enregistrez sur OneDrive et accédez à vos présentations à partir de votre ordinateur, tablette ou téléphone. </a:t>
            </a:r>
          </a:p>
          <a:p>
            <a:pPr rtl="0"/>
            <a:r>
              <a:rPr lang="fr-FR" dirty="0"/>
              <a:t>Ouvrez le volet Idées de conception pour transformer instantanément vos diapositives. </a:t>
            </a:r>
          </a:p>
          <a:p>
            <a:pPr rtl="0"/>
            <a:r>
              <a:rPr lang="fr-FR" dirty="0"/>
              <a:t>Lorsque nous avons des idées de conception, c’est ici que nous vous les présentons.</a:t>
            </a:r>
          </a:p>
        </p:txBody>
      </p:sp>
      <p:sp>
        <p:nvSpPr>
          <p:cNvPr id="14" name="Espace réservé de la date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rtlCol="0"/>
          <a:lstStyle/>
          <a:p>
            <a:pPr rtl="0"/>
            <a:r>
              <a:rPr lang="fr-FR"/>
              <a:t>Mardi 2 février 20XX</a:t>
            </a:r>
            <a:endParaRPr lang="fr-FR" dirty="0"/>
          </a:p>
        </p:txBody>
      </p:sp>
      <p:sp>
        <p:nvSpPr>
          <p:cNvPr id="15" name="Espace réservé du pied de page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rtlCol="0"/>
          <a:lstStyle/>
          <a:p>
            <a:pPr rtl="0"/>
            <a:r>
              <a:rPr lang="fr-FR"/>
              <a:t>Exemple de Texte de Pied de page</a:t>
            </a:r>
          </a:p>
        </p:txBody>
      </p:sp>
      <p:sp>
        <p:nvSpPr>
          <p:cNvPr id="16" name="Espace réservé du numéro de diapositive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fr-FR" smtClean="0"/>
              <a:pPr/>
              <a:t>11</a:t>
            </a:fld>
            <a:endParaRPr lang="fr-FR"/>
          </a:p>
        </p:txBody>
      </p:sp>
    </p:spTree>
    <p:extLst>
      <p:ext uri="{BB962C8B-B14F-4D97-AF65-F5344CB8AC3E}">
        <p14:creationId xmlns:p14="http://schemas.microsoft.com/office/powerpoint/2010/main" val="1420547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rtlCol="0"/>
          <a:lstStyle/>
          <a:p>
            <a:pPr rtl="0"/>
            <a:r>
              <a:rPr lang="fr-FR"/>
              <a:t>Récapitulatif</a:t>
            </a:r>
          </a:p>
        </p:txBody>
      </p:sp>
      <p:pic>
        <p:nvPicPr>
          <p:cNvPr id="16" name="Espace réservé d’image 15" descr="Arrière-plan numérique Point de données">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Espace réservé du contenu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rtlCol="0">
            <a:normAutofit fontScale="85000" lnSpcReduction="10000"/>
          </a:bodyPr>
          <a:lstStyle/>
          <a:p>
            <a:pPr rtl="0"/>
            <a:r>
              <a:rPr lang="fr-FR"/>
              <a:t>Avec PowerPoint, vous pouvez créer des présentations et partager votre travail avec d’autres personnes, où qu’elles soient. Tapez ici le texte souhaité pour commencer. Vous pouvez également ajouter des images, des dessins et des vidéos sur ce modèle. Enregistrez sur OneDrive et accédez à vos présentations à partir de votre ordinateur, tablette ou téléphone. </a:t>
            </a:r>
          </a:p>
        </p:txBody>
      </p:sp>
      <p:sp>
        <p:nvSpPr>
          <p:cNvPr id="4" name="Espace réservé de la date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rtlCol="0"/>
          <a:lstStyle/>
          <a:p>
            <a:pPr rtl="0"/>
            <a:r>
              <a:rPr lang="fr-FR"/>
              <a:t>Mardi 2 février 20XX</a:t>
            </a:r>
            <a:endParaRPr lang="fr-FR" dirty="0"/>
          </a:p>
        </p:txBody>
      </p:sp>
      <p:sp>
        <p:nvSpPr>
          <p:cNvPr id="5" name="Espace réservé du pied de page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rtlCol="0"/>
          <a:lstStyle/>
          <a:p>
            <a:pPr rtl="0"/>
            <a:r>
              <a:rPr lang="fr-FR"/>
              <a:t>Exemple de Texte de Pied de page</a:t>
            </a:r>
          </a:p>
        </p:txBody>
      </p:sp>
      <p:sp>
        <p:nvSpPr>
          <p:cNvPr id="6" name="Espace réservé du numéro de diapositive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fr-FR" smtClean="0"/>
              <a:pPr/>
              <a:t>12</a:t>
            </a:fld>
            <a:endParaRPr lang="fr-FR"/>
          </a:p>
        </p:txBody>
      </p:sp>
    </p:spTree>
    <p:extLst>
      <p:ext uri="{BB962C8B-B14F-4D97-AF65-F5344CB8AC3E}">
        <p14:creationId xmlns:p14="http://schemas.microsoft.com/office/powerpoint/2010/main" val="3521561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r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rtlCol="0"/>
          <a:lstStyle/>
          <a:p>
            <a:pPr rtl="0"/>
            <a:r>
              <a:rPr lang="fr-FR"/>
              <a:t>Merci</a:t>
            </a:r>
          </a:p>
        </p:txBody>
      </p:sp>
      <p:sp>
        <p:nvSpPr>
          <p:cNvPr id="23" name="Sous-titr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rtlCol="0"/>
          <a:lstStyle/>
          <a:p>
            <a:pPr rtl="0"/>
            <a:r>
              <a:rPr lang="fr-FR"/>
              <a:t>Nom du présentateur</a:t>
            </a:r>
          </a:p>
          <a:p>
            <a:pPr rtl="0"/>
            <a:r>
              <a:rPr lang="fr-FR"/>
              <a:t>Adresse e-mail</a:t>
            </a:r>
          </a:p>
          <a:p>
            <a:pPr rtl="0"/>
            <a:r>
              <a:rPr lang="fr-FR"/>
              <a:t>Adresse de site web</a:t>
            </a:r>
          </a:p>
        </p:txBody>
      </p:sp>
      <p:pic>
        <p:nvPicPr>
          <p:cNvPr id="27" name="Espace réservé d’image 26" descr="Arrière-plan numérique Point de données">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Espace réservé d’image 32" descr="Arrière-plan numérique Point de données">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Espace réservé de la date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rtlCol="0"/>
          <a:lstStyle/>
          <a:p>
            <a:pPr rtl="0"/>
            <a:r>
              <a:rPr lang="fr-FR"/>
              <a:t>Mardi 2 février 20XX</a:t>
            </a:r>
          </a:p>
        </p:txBody>
      </p:sp>
      <p:sp>
        <p:nvSpPr>
          <p:cNvPr id="5" name="Espace réservé du pied de page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rtlCol="0"/>
          <a:lstStyle/>
          <a:p>
            <a:pPr rtl="0"/>
            <a:r>
              <a:rPr lang="fr-FR"/>
              <a:t>Exemple de Texte de Pied de page</a:t>
            </a:r>
          </a:p>
        </p:txBody>
      </p:sp>
      <p:sp>
        <p:nvSpPr>
          <p:cNvPr id="6" name="Espace réservé du numéro de diapositive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fr-FR" smtClean="0"/>
              <a:pPr/>
              <a:t>13</a:t>
            </a:fld>
            <a:endParaRPr lang="fr-FR"/>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46426E-F6F6-4A7C-9181-8C3090996261}"/>
              </a:ext>
            </a:extLst>
          </p:cNvPr>
          <p:cNvSpPr>
            <a:spLocks noGrp="1"/>
          </p:cNvSpPr>
          <p:nvPr>
            <p:ph type="title"/>
          </p:nvPr>
        </p:nvSpPr>
        <p:spPr>
          <a:xfrm>
            <a:off x="278290" y="216942"/>
            <a:ext cx="2808286" cy="950359"/>
          </a:xfrm>
        </p:spPr>
        <p:txBody>
          <a:bodyPr rtlCol="0"/>
          <a:lstStyle/>
          <a:p>
            <a:pPr rtl="0"/>
            <a:r>
              <a:rPr lang="fr-FR" dirty="0">
                <a:solidFill>
                  <a:srgbClr val="C5A19C"/>
                </a:solidFill>
              </a:rPr>
              <a:t>Sommaire</a:t>
            </a:r>
          </a:p>
        </p:txBody>
      </p:sp>
      <p:sp>
        <p:nvSpPr>
          <p:cNvPr id="3" name="Espace réservé du contenu 2">
            <a:extLst>
              <a:ext uri="{FF2B5EF4-FFF2-40B4-BE49-F238E27FC236}">
                <a16:creationId xmlns:a16="http://schemas.microsoft.com/office/drawing/2014/main" id="{D3B60D6F-4D0F-4D33-B2A7-159C8583FF00}"/>
              </a:ext>
            </a:extLst>
          </p:cNvPr>
          <p:cNvSpPr>
            <a:spLocks noGrp="1"/>
          </p:cNvSpPr>
          <p:nvPr>
            <p:ph idx="1"/>
          </p:nvPr>
        </p:nvSpPr>
        <p:spPr>
          <a:xfrm>
            <a:off x="550863" y="1675133"/>
            <a:ext cx="4675571" cy="4586476"/>
          </a:xfrm>
        </p:spPr>
        <p:txBody>
          <a:bodyPr rtlCol="0"/>
          <a:lstStyle/>
          <a:p>
            <a:pPr rtl="0"/>
            <a:r>
              <a:rPr lang="fr-FR" sz="2400" dirty="0">
                <a:solidFill>
                  <a:srgbClr val="C5A19C">
                    <a:alpha val="60000"/>
                  </a:srgbClr>
                </a:solidFill>
              </a:rPr>
              <a:t>Présentation de l’agence </a:t>
            </a:r>
          </a:p>
          <a:p>
            <a:pPr rtl="0"/>
            <a:r>
              <a:rPr lang="fr-FR" sz="2400" dirty="0">
                <a:solidFill>
                  <a:srgbClr val="C5A19C">
                    <a:alpha val="60000"/>
                  </a:srgbClr>
                </a:solidFill>
              </a:rPr>
              <a:t>Contexte</a:t>
            </a:r>
          </a:p>
          <a:p>
            <a:pPr marL="800100" lvl="1" indent="-342900"/>
            <a:r>
              <a:rPr lang="fr-FR" sz="1600" dirty="0">
                <a:solidFill>
                  <a:srgbClr val="FFFFFF">
                    <a:alpha val="60000"/>
                  </a:srgbClr>
                </a:solidFill>
              </a:rPr>
              <a:t>Présentation de la mission</a:t>
            </a:r>
          </a:p>
          <a:p>
            <a:pPr rtl="0"/>
            <a:endParaRPr lang="fr-FR" sz="2400" dirty="0"/>
          </a:p>
          <a:p>
            <a:pPr rtl="0"/>
            <a:r>
              <a:rPr lang="fr-FR" sz="2400" dirty="0">
                <a:solidFill>
                  <a:srgbClr val="C5A19C">
                    <a:alpha val="60000"/>
                  </a:srgbClr>
                </a:solidFill>
              </a:rPr>
              <a:t>Structure de l’application</a:t>
            </a:r>
          </a:p>
          <a:p>
            <a:pPr marL="800100" lvl="1" indent="-342900"/>
            <a:r>
              <a:rPr lang="fr-FR" sz="1600" dirty="0">
                <a:solidFill>
                  <a:srgbClr val="FFFFFF">
                    <a:alpha val="60000"/>
                  </a:srgbClr>
                </a:solidFill>
              </a:rPr>
              <a:t>Frontend (présentation du framework)</a:t>
            </a:r>
          </a:p>
          <a:p>
            <a:pPr marL="800100" lvl="1" indent="-342900"/>
            <a:r>
              <a:rPr lang="fr-FR" sz="1600" dirty="0">
                <a:solidFill>
                  <a:srgbClr val="FFFFFF">
                    <a:alpha val="60000"/>
                  </a:srgbClr>
                </a:solidFill>
              </a:rPr>
              <a:t>Backend</a:t>
            </a:r>
          </a:p>
          <a:p>
            <a:pPr marL="800100" lvl="1" indent="-342900"/>
            <a:r>
              <a:rPr lang="fr-FR" sz="1600" dirty="0">
                <a:solidFill>
                  <a:srgbClr val="FFFFFF">
                    <a:alpha val="60000"/>
                  </a:srgbClr>
                </a:solidFill>
              </a:rPr>
              <a:t>Base de données relationnelle</a:t>
            </a:r>
          </a:p>
          <a:p>
            <a:pPr rtl="0"/>
            <a:endParaRPr lang="fr-FR" dirty="0"/>
          </a:p>
          <a:p>
            <a:pPr rtl="0"/>
            <a:endParaRPr lang="fr-FR" dirty="0"/>
          </a:p>
          <a:p>
            <a:pPr rtl="0"/>
            <a:endParaRPr lang="fr-FR" dirty="0"/>
          </a:p>
        </p:txBody>
      </p:sp>
      <p:pic>
        <p:nvPicPr>
          <p:cNvPr id="8" name="Espace réservé d’image 7" descr="Données numériques">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duotone>
              <a:schemeClr val="accent4">
                <a:shade val="45000"/>
                <a:satMod val="135000"/>
              </a:schemeClr>
              <a:prstClr val="white"/>
            </a:duotone>
            <a:extLst>
              <a:ext uri="{28A0092B-C50C-407E-A947-70E740481C1C}">
                <a14:useLocalDpi xmlns:a14="http://schemas.microsoft.com/office/drawing/2010/main" val="0"/>
              </a:ext>
            </a:extLst>
          </a:blip>
          <a:srcRect/>
          <a:stretch/>
        </p:blipFill>
        <p:spPr>
          <a:xfrm>
            <a:off x="5643054" y="414501"/>
            <a:ext cx="3448558" cy="3448558"/>
          </a:xfrm>
        </p:spPr>
      </p:pic>
      <p:pic>
        <p:nvPicPr>
          <p:cNvPr id="10" name="Espace réservé d’image 9" descr="Points de donnée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duotone>
              <a:schemeClr val="accent4">
                <a:shade val="45000"/>
                <a:satMod val="135000"/>
              </a:schemeClr>
              <a:prstClr val="white"/>
            </a:duotone>
            <a:extLst>
              <a:ext uri="{28A0092B-C50C-407E-A947-70E740481C1C}">
                <a14:useLocalDpi xmlns:a14="http://schemas.microsoft.com/office/drawing/2010/main" val="0"/>
              </a:ext>
            </a:extLst>
          </a:blip>
          <a:srcRect/>
          <a:stretch/>
        </p:blipFill>
        <p:spPr>
          <a:xfrm>
            <a:off x="8922545" y="596392"/>
            <a:ext cx="2259805" cy="2259805"/>
          </a:xfrm>
        </p:spPr>
      </p:pic>
      <p:pic>
        <p:nvPicPr>
          <p:cNvPr id="12" name="Espace réservé d’image 11" descr="Arrière-plan de données">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duotone>
              <a:prstClr val="black"/>
              <a:schemeClr val="accent4">
                <a:tint val="45000"/>
                <a:satMod val="400000"/>
              </a:schemeClr>
            </a:duotone>
            <a:extLst>
              <a:ext uri="{28A0092B-C50C-407E-A947-70E740481C1C}">
                <a14:useLocalDpi xmlns:a14="http://schemas.microsoft.com/office/drawing/2010/main" val="0"/>
              </a:ext>
            </a:extLst>
          </a:blip>
          <a:srcRect/>
          <a:stretch/>
        </p:blipFill>
        <p:spPr>
          <a:xfrm>
            <a:off x="7707707" y="2260861"/>
            <a:ext cx="2936876" cy="2936876"/>
          </a:xfrm>
        </p:spPr>
      </p:pic>
      <p:sp>
        <p:nvSpPr>
          <p:cNvPr id="13" name="Espace réservé de la date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rtlCol="0"/>
          <a:lstStyle/>
          <a:p>
            <a:pPr rtl="0"/>
            <a:r>
              <a:rPr lang="fr-FR" dirty="0"/>
              <a:t>Sandra    JACQUES </a:t>
            </a:r>
          </a:p>
        </p:txBody>
      </p:sp>
      <p:sp>
        <p:nvSpPr>
          <p:cNvPr id="14" name="Espace réservé du pied de page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rtlCol="0"/>
          <a:lstStyle/>
          <a:p>
            <a:pPr rtl="0"/>
            <a:r>
              <a:rPr lang="fr-FR" dirty="0"/>
              <a:t>Réseau social d’entreprise OpenClassRooms</a:t>
            </a:r>
          </a:p>
        </p:txBody>
      </p:sp>
      <p:sp>
        <p:nvSpPr>
          <p:cNvPr id="15" name="Espace réservé du numéro de diapositive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fr-FR" smtClean="0"/>
              <a:pPr/>
              <a:t>2</a:t>
            </a:fld>
            <a:endParaRPr lang="fr-FR"/>
          </a:p>
        </p:txBody>
      </p:sp>
      <p:sp>
        <p:nvSpPr>
          <p:cNvPr id="4" name="Rectangle 3">
            <a:extLst>
              <a:ext uri="{FF2B5EF4-FFF2-40B4-BE49-F238E27FC236}">
                <a16:creationId xmlns:a16="http://schemas.microsoft.com/office/drawing/2014/main" id="{E15790C8-0E8F-444E-BC23-B06CB11591EF}"/>
              </a:ext>
            </a:extLst>
          </p:cNvPr>
          <p:cNvSpPr/>
          <p:nvPr/>
        </p:nvSpPr>
        <p:spPr>
          <a:xfrm>
            <a:off x="5669874" y="1670948"/>
            <a:ext cx="3169201" cy="646331"/>
          </a:xfrm>
          <a:prstGeom prst="rect">
            <a:avLst/>
          </a:prstGeom>
          <a:noFill/>
        </p:spPr>
        <p:txBody>
          <a:bodyPr wrap="none" lIns="91440" tIns="45720" rIns="91440" bIns="45720">
            <a:spAutoFit/>
          </a:bodyPr>
          <a:lstStyle/>
          <a:p>
            <a:pPr algn="ctr"/>
            <a:r>
              <a:rPr lang="fr-FR" sz="3600" b="1" cap="none" spc="0" dirty="0">
                <a:ln w="12700">
                  <a:solidFill>
                    <a:schemeClr val="accent5"/>
                  </a:solidFill>
                  <a:prstDash val="solid"/>
                </a:ln>
                <a:solidFill>
                  <a:srgbClr val="1B192E"/>
                </a:solidFill>
                <a:effectLst/>
              </a:rPr>
              <a:t>Groupomania</a:t>
            </a:r>
          </a:p>
        </p:txBody>
      </p:sp>
      <p:sp>
        <p:nvSpPr>
          <p:cNvPr id="5" name="Rectangle 4">
            <a:extLst>
              <a:ext uri="{FF2B5EF4-FFF2-40B4-BE49-F238E27FC236}">
                <a16:creationId xmlns:a16="http://schemas.microsoft.com/office/drawing/2014/main" id="{FA6B5F91-A440-41AD-B4F2-534A52318D34}"/>
              </a:ext>
            </a:extLst>
          </p:cNvPr>
          <p:cNvSpPr/>
          <p:nvPr/>
        </p:nvSpPr>
        <p:spPr>
          <a:xfrm>
            <a:off x="9007078" y="993840"/>
            <a:ext cx="2090737" cy="1323439"/>
          </a:xfrm>
          <a:prstGeom prst="rect">
            <a:avLst/>
          </a:prstGeom>
          <a:noFill/>
          <a:effectLst>
            <a:glow rad="228600">
              <a:srgbClr val="1B192E">
                <a:alpha val="40000"/>
              </a:srgbClr>
            </a:glow>
            <a:outerShdw blurRad="50800" dist="50800" dir="5400000" algn="ctr" rotWithShape="0">
              <a:schemeClr val="bg1"/>
            </a:outerShdw>
          </a:effectLst>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fr-FR" sz="8000" b="1" cap="none" spc="0" dirty="0">
                <a:ln/>
                <a:solidFill>
                  <a:srgbClr val="C5A19C"/>
                </a:solidFill>
                <a:effectLst/>
              </a:rPr>
              <a:t>G</a:t>
            </a:r>
          </a:p>
        </p:txBody>
      </p:sp>
      <p:pic>
        <p:nvPicPr>
          <p:cNvPr id="7" name="Graphique 6" descr="Cycle avec des personnes avec un remplissage uni">
            <a:extLst>
              <a:ext uri="{FF2B5EF4-FFF2-40B4-BE49-F238E27FC236}">
                <a16:creationId xmlns:a16="http://schemas.microsoft.com/office/drawing/2014/main" id="{F60B50DC-BE12-4BE7-9332-E41E7A5F674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179472" y="2732626"/>
            <a:ext cx="1993346" cy="1993346"/>
          </a:xfrm>
          <a:prstGeom prst="rect">
            <a:avLst/>
          </a:prstGeom>
        </p:spPr>
      </p:pic>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0">
            <a:extLst>
              <a:ext uri="{FF2B5EF4-FFF2-40B4-BE49-F238E27FC236}">
                <a16:creationId xmlns:a16="http://schemas.microsoft.com/office/drawing/2014/main" id="{23418ADF-358F-4647-A511-FCFFEDA83429}"/>
              </a:ext>
            </a:extLst>
          </p:cNvPr>
          <p:cNvSpPr>
            <a:spLocks noGrp="1"/>
          </p:cNvSpPr>
          <p:nvPr>
            <p:ph type="title"/>
          </p:nvPr>
        </p:nvSpPr>
        <p:spPr>
          <a:xfrm>
            <a:off x="86495" y="4073476"/>
            <a:ext cx="4500562" cy="684560"/>
          </a:xfrm>
        </p:spPr>
        <p:txBody>
          <a:bodyPr rtlCol="0"/>
          <a:lstStyle/>
          <a:p>
            <a:pPr rtl="0"/>
            <a:r>
              <a:rPr lang="fr-FR" sz="3200" dirty="0"/>
              <a:t>Présentation de l’agence </a:t>
            </a:r>
          </a:p>
        </p:txBody>
      </p:sp>
      <p:pic>
        <p:nvPicPr>
          <p:cNvPr id="25" name="Espace réservé d’image 24" descr="Écran Graphique Numérique">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Espace réservé de la date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rtlCol="0"/>
          <a:lstStyle/>
          <a:p>
            <a:pPr rtl="0"/>
            <a:r>
              <a:rPr lang="fr-FR"/>
              <a:t>Mardi 2 février 20XX</a:t>
            </a:r>
            <a:endParaRPr lang="fr-FR" dirty="0"/>
          </a:p>
        </p:txBody>
      </p:sp>
      <p:sp>
        <p:nvSpPr>
          <p:cNvPr id="5" name="Espace réservé du pied de page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rtlCol="0"/>
          <a:lstStyle/>
          <a:p>
            <a:pPr rtl="0"/>
            <a:r>
              <a:rPr lang="fr-FR"/>
              <a:t>Exemple de Texte de Pied de page</a:t>
            </a:r>
          </a:p>
        </p:txBody>
      </p:sp>
      <p:sp>
        <p:nvSpPr>
          <p:cNvPr id="6" name="Espace réservé du numéro de diapositive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fr-FR" smtClean="0"/>
              <a:pPr/>
              <a:t>3</a:t>
            </a:fld>
            <a:endParaRPr lang="fr-FR"/>
          </a:p>
        </p:txBody>
      </p:sp>
      <p:sp>
        <p:nvSpPr>
          <p:cNvPr id="12" name="Espace réservé du contenu 11">
            <a:extLst>
              <a:ext uri="{FF2B5EF4-FFF2-40B4-BE49-F238E27FC236}">
                <a16:creationId xmlns:a16="http://schemas.microsoft.com/office/drawing/2014/main" id="{E5127060-CDBF-435F-9009-A5451CCE305D}"/>
              </a:ext>
            </a:extLst>
          </p:cNvPr>
          <p:cNvSpPr>
            <a:spLocks noGrp="1"/>
          </p:cNvSpPr>
          <p:nvPr>
            <p:ph sz="quarter" idx="15"/>
          </p:nvPr>
        </p:nvSpPr>
        <p:spPr>
          <a:xfrm>
            <a:off x="86495" y="4743804"/>
            <a:ext cx="11568176" cy="1563688"/>
          </a:xfrm>
          <a:noFill/>
        </p:spPr>
        <p:txBody>
          <a:bodyPr rtlCol="0">
            <a:normAutofit/>
          </a:bodyPr>
          <a:lstStyle/>
          <a:p>
            <a:pPr marL="0" indent="0" rtl="0">
              <a:lnSpc>
                <a:spcPct val="100000"/>
              </a:lnSpc>
              <a:spcBef>
                <a:spcPts val="0"/>
              </a:spcBef>
              <a:spcAft>
                <a:spcPts val="0"/>
              </a:spcAft>
              <a:buNone/>
            </a:pPr>
            <a:r>
              <a:rPr lang="fr-FR" sz="2400" dirty="0">
                <a:solidFill>
                  <a:srgbClr val="C5A19C">
                    <a:alpha val="60000"/>
                  </a:srgbClr>
                </a:solidFill>
              </a:rPr>
              <a:t>CONNECT-E est une agence web composée de 12 employés. </a:t>
            </a:r>
          </a:p>
          <a:p>
            <a:pPr marL="0" indent="0" rtl="0">
              <a:lnSpc>
                <a:spcPct val="100000"/>
              </a:lnSpc>
              <a:spcBef>
                <a:spcPts val="0"/>
              </a:spcBef>
              <a:spcAft>
                <a:spcPts val="0"/>
              </a:spcAft>
              <a:buNone/>
            </a:pPr>
            <a:endParaRPr lang="fr-FR" sz="2400" dirty="0">
              <a:solidFill>
                <a:srgbClr val="C5A19C">
                  <a:alpha val="60000"/>
                </a:srgbClr>
              </a:solidFill>
            </a:endParaRPr>
          </a:p>
          <a:p>
            <a:pPr marL="0" indent="0" rtl="0">
              <a:lnSpc>
                <a:spcPct val="100000"/>
              </a:lnSpc>
              <a:spcBef>
                <a:spcPts val="0"/>
              </a:spcBef>
              <a:spcAft>
                <a:spcPts val="0"/>
              </a:spcAft>
              <a:buNone/>
            </a:pPr>
            <a:r>
              <a:rPr lang="fr-FR" sz="2400" dirty="0">
                <a:solidFill>
                  <a:srgbClr val="C5A19C">
                    <a:alpha val="60000"/>
                  </a:srgbClr>
                </a:solidFill>
              </a:rPr>
              <a:t>Stéphanie la directrice vient de signer un contrat pour un nouveau développement avec l’un de ses plus fidèles clients GROUPOMANIA, un groupe spécialisé dans la grande distribution. </a:t>
            </a:r>
          </a:p>
        </p:txBody>
      </p:sp>
      <p:pic>
        <p:nvPicPr>
          <p:cNvPr id="14" name="Espace réservé pour une image  8" descr="Une image contenant texte, clipart, graphiques vectoriels&#10;&#10;Description générée automatiquement">
            <a:extLst>
              <a:ext uri="{FF2B5EF4-FFF2-40B4-BE49-F238E27FC236}">
                <a16:creationId xmlns:a16="http://schemas.microsoft.com/office/drawing/2014/main" id="{B3A26C16-EC71-4413-8DBF-DA70393C37AE}"/>
              </a:ext>
            </a:extLst>
          </p:cNvPr>
          <p:cNvPicPr>
            <a:picLocks noGrp="1" noChangeAspect="1"/>
          </p:cNvPicPr>
          <p:nvPr>
            <p:ph type="pic" sz="quarter" idx="13"/>
          </p:nvPr>
        </p:nvPicPr>
        <p:blipFill>
          <a:blip r:embed="rId4">
            <a:duotone>
              <a:srgbClr val="B86E62">
                <a:shade val="45000"/>
                <a:satMod val="135000"/>
              </a:srgbClr>
              <a:prstClr val="white"/>
            </a:duotone>
            <a:extLst>
              <a:ext uri="{837473B0-CC2E-450A-ABE3-18F120FF3D39}">
                <a1611:picAttrSrcUrl xmlns:a1611="http://schemas.microsoft.com/office/drawing/2016/11/main" r:id="rId5"/>
              </a:ext>
            </a:extLst>
          </a:blip>
          <a:srcRect l="21874" r="21874"/>
          <a:stretch>
            <a:fillRect/>
          </a:stretch>
        </p:blipFill>
        <p:spPr>
          <a:xfrm>
            <a:off x="86495" y="86536"/>
            <a:ext cx="3733665" cy="3689936"/>
          </a:xfrm>
          <a:ln w="38100">
            <a:solidFill>
              <a:srgbClr val="C5A19C"/>
            </a:solidFill>
          </a:ln>
        </p:spPr>
      </p:pic>
      <p:pic>
        <p:nvPicPr>
          <p:cNvPr id="16" name="Espace réservé pour une image  15">
            <a:extLst>
              <a:ext uri="{FF2B5EF4-FFF2-40B4-BE49-F238E27FC236}">
                <a16:creationId xmlns:a16="http://schemas.microsoft.com/office/drawing/2014/main" id="{00DE81FA-9AB6-403F-8673-2B692AB123DC}"/>
              </a:ext>
            </a:extLst>
          </p:cNvPr>
          <p:cNvPicPr>
            <a:picLocks noGrp="1" noChangeAspect="1"/>
          </p:cNvPicPr>
          <p:nvPr>
            <p:ph type="pic" sz="quarter" idx="14"/>
          </p:nvPr>
        </p:nvPicPr>
        <p:blipFill>
          <a:blip r:embed="rId6">
            <a:extLst>
              <a:ext uri="{837473B0-CC2E-450A-ABE3-18F120FF3D39}">
                <a1611:picAttrSrcUrl xmlns:a1611="http://schemas.microsoft.com/office/drawing/2016/11/main" r:id="rId7"/>
              </a:ext>
            </a:extLst>
          </a:blip>
          <a:srcRect l="23042" r="23042"/>
          <a:stretch>
            <a:fillRect/>
          </a:stretch>
        </p:blipFill>
        <p:spPr>
          <a:xfrm>
            <a:off x="3915955" y="97284"/>
            <a:ext cx="3054096" cy="3689936"/>
          </a:xfrm>
        </p:spPr>
      </p:pic>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orme libre : Form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36" name="Ovale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38" name="Ovale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nvGrpSpPr>
          <p:cNvPr id="40" name="Groupe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orme libre : Form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42" name="Forme libre : Form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solidFill>
                  <a:schemeClr val="tx1"/>
                </a:solidFill>
              </a:endParaRPr>
            </a:p>
          </p:txBody>
        </p:sp>
        <p:sp>
          <p:nvSpPr>
            <p:cNvPr id="43" name="Ovale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44" name="Ovale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pic>
        <p:nvPicPr>
          <p:cNvPr id="8" name="Espace réservé d’image 7" descr="Arrière-plan numérique Point de données">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15" name="Titr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rtl="0">
              <a:lnSpc>
                <a:spcPct val="100000"/>
              </a:lnSpc>
            </a:pPr>
            <a:r>
              <a:rPr lang="fr-FR" sz="6400" kern="1200">
                <a:solidFill>
                  <a:schemeClr val="tx1"/>
                </a:solidFill>
                <a:latin typeface="+mj-lt"/>
                <a:ea typeface="+mj-ea"/>
                <a:cs typeface="+mj-cs"/>
              </a:rPr>
              <a:t>Rubrique une</a:t>
            </a:r>
          </a:p>
        </p:txBody>
      </p:sp>
      <p:sp>
        <p:nvSpPr>
          <p:cNvPr id="16" name="Sous-titr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rtl="0">
              <a:lnSpc>
                <a:spcPct val="100000"/>
              </a:lnSpc>
              <a:buNone/>
            </a:pPr>
            <a:r>
              <a:rPr lang="fr-FR" kern="1200">
                <a:latin typeface="+mn-lt"/>
                <a:ea typeface="+mn-ea"/>
                <a:cs typeface="+mn-cs"/>
              </a:rPr>
              <a:t>Sous-titre</a:t>
            </a:r>
          </a:p>
        </p:txBody>
      </p:sp>
      <p:sp>
        <p:nvSpPr>
          <p:cNvPr id="2" name="Espace réservé de la date 1">
            <a:extLst>
              <a:ext uri="{FF2B5EF4-FFF2-40B4-BE49-F238E27FC236}">
                <a16:creationId xmlns:a16="http://schemas.microsoft.com/office/drawing/2014/main" id="{2910D835-B454-4270-BB35-86A187307E6F}"/>
              </a:ext>
            </a:extLst>
          </p:cNvPr>
          <p:cNvSpPr>
            <a:spLocks noGrp="1"/>
          </p:cNvSpPr>
          <p:nvPr>
            <p:ph type="dt" sz="half" idx="10"/>
          </p:nvPr>
        </p:nvSpPr>
        <p:spPr/>
        <p:txBody>
          <a:bodyPr rtlCol="0"/>
          <a:lstStyle/>
          <a:p>
            <a:pPr rtl="0"/>
            <a:r>
              <a:rPr lang="fr-FR"/>
              <a:t>Mardi 2 février 20XX</a:t>
            </a:r>
          </a:p>
        </p:txBody>
      </p:sp>
      <p:sp>
        <p:nvSpPr>
          <p:cNvPr id="3" name="Espace réservé du pied de page 2">
            <a:extLst>
              <a:ext uri="{FF2B5EF4-FFF2-40B4-BE49-F238E27FC236}">
                <a16:creationId xmlns:a16="http://schemas.microsoft.com/office/drawing/2014/main" id="{7F7F653B-90B5-4F47-A33F-93DCB2EF68C2}"/>
              </a:ext>
            </a:extLst>
          </p:cNvPr>
          <p:cNvSpPr>
            <a:spLocks noGrp="1"/>
          </p:cNvSpPr>
          <p:nvPr>
            <p:ph type="ftr" sz="quarter" idx="11"/>
          </p:nvPr>
        </p:nvSpPr>
        <p:spPr/>
        <p:txBody>
          <a:bodyPr rtlCol="0"/>
          <a:lstStyle/>
          <a:p>
            <a:pPr rtl="0"/>
            <a:r>
              <a:rPr lang="fr-FR"/>
              <a:t>Exemple de Texte de Pied de page</a:t>
            </a:r>
          </a:p>
        </p:txBody>
      </p:sp>
      <p:sp>
        <p:nvSpPr>
          <p:cNvPr id="4" name="Espace réservé du numéro de diapositive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rtlCol="0"/>
          <a:lstStyle/>
          <a:p>
            <a:pPr rtl="0"/>
            <a:fld id="{DBA1B0FB-D917-4C8C-928F-313BD683BF39}" type="slidenum">
              <a:rPr lang="fr-FR" smtClean="0"/>
              <a:t>4</a:t>
            </a:fld>
            <a:endParaRPr lang="fr-FR"/>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rtlCol="0"/>
          <a:lstStyle/>
          <a:p>
            <a:pPr rtl="0"/>
            <a:r>
              <a:rPr lang="fr-FR"/>
              <a:t>Graphique</a:t>
            </a:r>
          </a:p>
        </p:txBody>
      </p:sp>
      <p:graphicFrame>
        <p:nvGraphicFramePr>
          <p:cNvPr id="11" name="Espace réservé du contenu 10" descr="Espace réservé au graphique à barres ">
            <a:extLst>
              <a:ext uri="{FF2B5EF4-FFF2-40B4-BE49-F238E27FC236}">
                <a16:creationId xmlns:a16="http://schemas.microsoft.com/office/drawing/2014/main" id="{E4A6D503-95F0-4FD3-86D4-D1170C6E2B64}"/>
              </a:ext>
            </a:extLst>
          </p:cNvPr>
          <p:cNvGraphicFramePr>
            <a:graphicFrameLocks noGrp="1"/>
          </p:cNvGraphicFramePr>
          <p:nvPr>
            <p:ph idx="1"/>
            <p:extLst>
              <p:ext uri="{D42A27DB-BD31-4B8C-83A1-F6EECF244321}">
                <p14:modId xmlns:p14="http://schemas.microsoft.com/office/powerpoint/2010/main" val="1992522860"/>
              </p:ext>
            </p:extLst>
          </p:nvPr>
        </p:nvGraphicFramePr>
        <p:xfrm>
          <a:off x="550863" y="2112963"/>
          <a:ext cx="11090275" cy="3979862"/>
        </p:xfrm>
        <a:graphic>
          <a:graphicData uri="http://schemas.openxmlformats.org/drawingml/2006/chart">
            <c:chart xmlns:c="http://schemas.openxmlformats.org/drawingml/2006/chart" xmlns:r="http://schemas.openxmlformats.org/officeDocument/2006/relationships" r:id="rId2"/>
          </a:graphicData>
        </a:graphic>
      </p:graphicFrame>
      <p:sp>
        <p:nvSpPr>
          <p:cNvPr id="4" name="Espace réservé de la date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rtlCol="0"/>
          <a:lstStyle/>
          <a:p>
            <a:pPr rtl="0"/>
            <a:r>
              <a:rPr lang="fr-FR"/>
              <a:t>Mardi 2 février 20XX</a:t>
            </a:r>
            <a:endParaRPr lang="fr-FR" dirty="0"/>
          </a:p>
        </p:txBody>
      </p:sp>
      <p:sp>
        <p:nvSpPr>
          <p:cNvPr id="5" name="Espace réservé du pied de page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rtlCol="0"/>
          <a:lstStyle/>
          <a:p>
            <a:pPr rtl="0"/>
            <a:r>
              <a:rPr lang="fr-FR"/>
              <a:t>Exemple de Texte de Pied de page</a:t>
            </a:r>
          </a:p>
        </p:txBody>
      </p:sp>
      <p:sp>
        <p:nvSpPr>
          <p:cNvPr id="6" name="Espace réservé du numéro de diapositive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fr-FR" smtClean="0"/>
              <a:pPr/>
              <a:t>5</a:t>
            </a:fld>
            <a:endParaRPr lang="fr-FR"/>
          </a:p>
        </p:txBody>
      </p:sp>
    </p:spTree>
    <p:extLst>
      <p:ext uri="{BB962C8B-B14F-4D97-AF65-F5344CB8AC3E}">
        <p14:creationId xmlns:p14="http://schemas.microsoft.com/office/powerpoint/2010/main" val="374028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rtlCol="0"/>
          <a:lstStyle/>
          <a:p>
            <a:pPr rtl="0"/>
            <a:r>
              <a:rPr lang="fr-FR"/>
              <a:t>Tableau</a:t>
            </a:r>
          </a:p>
        </p:txBody>
      </p:sp>
      <p:graphicFrame>
        <p:nvGraphicFramePr>
          <p:cNvPr id="13" name="Tableau 13">
            <a:extLst>
              <a:ext uri="{FF2B5EF4-FFF2-40B4-BE49-F238E27FC236}">
                <a16:creationId xmlns:a16="http://schemas.microsoft.com/office/drawing/2014/main" id="{914D6EE3-4782-45C1-A75C-003483879C97}"/>
              </a:ext>
            </a:extLst>
          </p:cNvPr>
          <p:cNvGraphicFramePr>
            <a:graphicFrameLocks noGrp="1"/>
          </p:cNvGraphicFramePr>
          <p:nvPr>
            <p:ph idx="1"/>
            <p:extLst>
              <p:ext uri="{D42A27DB-BD31-4B8C-83A1-F6EECF244321}">
                <p14:modId xmlns:p14="http://schemas.microsoft.com/office/powerpoint/2010/main" val="2331562790"/>
              </p:ext>
            </p:extLst>
          </p:nvPr>
        </p:nvGraphicFramePr>
        <p:xfrm>
          <a:off x="550863" y="2112963"/>
          <a:ext cx="11090275" cy="2466720"/>
        </p:xfrm>
        <a:graphic>
          <a:graphicData uri="http://schemas.openxmlformats.org/drawingml/2006/table">
            <a:tbl>
              <a:tblPr firstRow="1" bandRow="1">
                <a:tableStyleId>{7DF18680-E054-41AD-8BC1-D1AEF772440D}</a:tableStyleId>
              </a:tblPr>
              <a:tblGrid>
                <a:gridCol w="2218055">
                  <a:extLst>
                    <a:ext uri="{9D8B030D-6E8A-4147-A177-3AD203B41FA5}">
                      <a16:colId xmlns:a16="http://schemas.microsoft.com/office/drawing/2014/main" val="562691606"/>
                    </a:ext>
                  </a:extLst>
                </a:gridCol>
                <a:gridCol w="2218055">
                  <a:extLst>
                    <a:ext uri="{9D8B030D-6E8A-4147-A177-3AD203B41FA5}">
                      <a16:colId xmlns:a16="http://schemas.microsoft.com/office/drawing/2014/main" val="3970149589"/>
                    </a:ext>
                  </a:extLst>
                </a:gridCol>
                <a:gridCol w="2218055">
                  <a:extLst>
                    <a:ext uri="{9D8B030D-6E8A-4147-A177-3AD203B41FA5}">
                      <a16:colId xmlns:a16="http://schemas.microsoft.com/office/drawing/2014/main" val="1552287268"/>
                    </a:ext>
                  </a:extLst>
                </a:gridCol>
                <a:gridCol w="2218055">
                  <a:extLst>
                    <a:ext uri="{9D8B030D-6E8A-4147-A177-3AD203B41FA5}">
                      <a16:colId xmlns:a16="http://schemas.microsoft.com/office/drawing/2014/main" val="3637583548"/>
                    </a:ext>
                  </a:extLst>
                </a:gridCol>
                <a:gridCol w="2218055">
                  <a:extLst>
                    <a:ext uri="{9D8B030D-6E8A-4147-A177-3AD203B41FA5}">
                      <a16:colId xmlns:a16="http://schemas.microsoft.com/office/drawing/2014/main" val="1751413396"/>
                    </a:ext>
                  </a:extLst>
                </a:gridCol>
              </a:tblGrid>
              <a:tr h="493344">
                <a:tc>
                  <a:txBody>
                    <a:bodyPr/>
                    <a:lstStyle/>
                    <a:p>
                      <a:pPr algn="ctr" rtl="0"/>
                      <a:endParaRPr lang="fr-FR"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rtl="0"/>
                      <a:r>
                        <a:rPr lang="fr-FR"/>
                        <a:t>Catégorie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rtl="0"/>
                      <a:r>
                        <a:rPr lang="fr-FR"/>
                        <a:t>Catégorie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rtl="0"/>
                      <a:r>
                        <a:rPr lang="fr-FR"/>
                        <a:t>Catégorie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rtl="0"/>
                      <a:r>
                        <a:rPr lang="fr-FR"/>
                        <a:t>Catégorie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493344">
                <a:tc>
                  <a:txBody>
                    <a:bodyPr/>
                    <a:lstStyle/>
                    <a:p>
                      <a:pPr algn="ctr" rtl="0"/>
                      <a:r>
                        <a:rPr lang="fr-FR">
                          <a:solidFill>
                            <a:schemeClr val="tx1"/>
                          </a:solidFill>
                        </a:rPr>
                        <a:t>Élément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fr-FR">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fr-FR">
                          <a:solidFill>
                            <a:schemeClr val="tx1"/>
                          </a:solidFill>
                        </a:rPr>
                        <a:t>2,3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fr-FR">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fr-FR">
                          <a:solidFill>
                            <a:schemeClr val="tx1"/>
                          </a:solidFill>
                        </a:rPr>
                        <a:t>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611538"/>
                  </a:ext>
                </a:extLst>
              </a:tr>
              <a:tr h="493344">
                <a:tc>
                  <a:txBody>
                    <a:bodyPr/>
                    <a:lstStyle/>
                    <a:p>
                      <a:pPr algn="ctr" rtl="0"/>
                      <a:r>
                        <a:rPr lang="fr-FR">
                          <a:solidFill>
                            <a:schemeClr val="tx1"/>
                          </a:solidFill>
                        </a:rPr>
                        <a:t>Élément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fr-FR">
                          <a:solidFill>
                            <a:schemeClr val="tx1"/>
                          </a:solidFill>
                        </a:rPr>
                        <a:t>3,2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fr-FR">
                          <a:solidFill>
                            <a:schemeClr val="tx1"/>
                          </a:solidFill>
                        </a:rPr>
                        <a:t>5,1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fr-FR">
                          <a:solidFill>
                            <a:schemeClr val="tx1"/>
                          </a:solidFill>
                        </a:rPr>
                        <a:t>4,4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fr-FR">
                          <a:solidFill>
                            <a:schemeClr val="tx1"/>
                          </a:solidFill>
                        </a:rPr>
                        <a:t>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493344">
                <a:tc>
                  <a:txBody>
                    <a:bodyPr/>
                    <a:lstStyle/>
                    <a:p>
                      <a:pPr algn="ctr" rtl="0"/>
                      <a:r>
                        <a:rPr lang="fr-FR">
                          <a:solidFill>
                            <a:schemeClr val="tx1"/>
                          </a:solidFill>
                        </a:rPr>
                        <a:t>Élément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fr-FR">
                          <a:solidFill>
                            <a:schemeClr val="tx1"/>
                          </a:solidFill>
                        </a:rPr>
                        <a:t>2,1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fr-FR">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fr-FR">
                          <a:solidFill>
                            <a:schemeClr val="tx1"/>
                          </a:solidFill>
                        </a:rPr>
                        <a:t>2,5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fr-FR">
                          <a:solidFill>
                            <a:schemeClr val="tx1"/>
                          </a:solidFill>
                        </a:rPr>
                        <a:t>2,8</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r h="493344">
                <a:tc>
                  <a:txBody>
                    <a:bodyPr/>
                    <a:lstStyle/>
                    <a:p>
                      <a:pPr algn="ctr" rtl="0"/>
                      <a:r>
                        <a:rPr lang="fr-FR">
                          <a:solidFill>
                            <a:schemeClr val="tx1"/>
                          </a:solidFill>
                        </a:rPr>
                        <a:t>Élément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fr-FR">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fr-FR">
                          <a:solidFill>
                            <a:schemeClr val="tx1"/>
                          </a:solidFill>
                        </a:rPr>
                        <a:t>2,2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fr-FR">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fr-FR">
                          <a:solidFill>
                            <a:schemeClr val="tx1"/>
                          </a:solidFill>
                        </a:rPr>
                        <a:t>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269701"/>
                  </a:ext>
                </a:extLst>
              </a:tr>
            </a:tbl>
          </a:graphicData>
        </a:graphic>
      </p:graphicFrame>
      <p:sp>
        <p:nvSpPr>
          <p:cNvPr id="14" name="Espace réservé de la date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rtlCol="0"/>
          <a:lstStyle/>
          <a:p>
            <a:pPr rtl="0"/>
            <a:r>
              <a:rPr lang="fr-FR"/>
              <a:t>Mardi 2 février 20XX</a:t>
            </a:r>
          </a:p>
        </p:txBody>
      </p:sp>
      <p:sp>
        <p:nvSpPr>
          <p:cNvPr id="15" name="Espace réservé du pied de page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rtlCol="0"/>
          <a:lstStyle/>
          <a:p>
            <a:pPr rtl="0"/>
            <a:r>
              <a:rPr lang="fr-FR"/>
              <a:t>Exemple de Texte de Pied de page</a:t>
            </a:r>
          </a:p>
        </p:txBody>
      </p:sp>
      <p:sp>
        <p:nvSpPr>
          <p:cNvPr id="16" name="Espace réservé du numéro de diapositive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fr-FR" smtClean="0"/>
              <a:pPr/>
              <a:t>6</a:t>
            </a:fld>
            <a:endParaRPr lang="fr-FR"/>
          </a:p>
        </p:txBody>
      </p:sp>
    </p:spTree>
    <p:extLst>
      <p:ext uri="{BB962C8B-B14F-4D97-AF65-F5344CB8AC3E}">
        <p14:creationId xmlns:p14="http://schemas.microsoft.com/office/powerpoint/2010/main" val="2496947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r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rtlCol="0">
            <a:normAutofit/>
          </a:bodyPr>
          <a:lstStyle/>
          <a:p>
            <a:pPr rtl="0"/>
            <a:r>
              <a:rPr lang="fr-FR"/>
              <a:t>La meilleure manière de commencer, c’est d’arrêter de parler et de s’y mettre.</a:t>
            </a:r>
          </a:p>
        </p:txBody>
      </p:sp>
      <p:sp>
        <p:nvSpPr>
          <p:cNvPr id="15" name="Espace réservé du contenu 14">
            <a:extLst>
              <a:ext uri="{FF2B5EF4-FFF2-40B4-BE49-F238E27FC236}">
                <a16:creationId xmlns:a16="http://schemas.microsoft.com/office/drawing/2014/main" id="{4139825C-53C7-44F4-A064-9795CECD081B}"/>
              </a:ext>
            </a:extLst>
          </p:cNvPr>
          <p:cNvSpPr>
            <a:spLocks noGrp="1"/>
          </p:cNvSpPr>
          <p:nvPr>
            <p:ph sz="quarter" idx="15"/>
          </p:nvPr>
        </p:nvSpPr>
        <p:spPr>
          <a:xfrm>
            <a:off x="550863" y="4097338"/>
            <a:ext cx="3565524" cy="2351087"/>
          </a:xfrm>
        </p:spPr>
        <p:txBody>
          <a:bodyPr rtlCol="0"/>
          <a:lstStyle/>
          <a:p>
            <a:pPr rtl="0"/>
            <a:r>
              <a:rPr lang="fr-FR"/>
              <a:t>Walt Disney</a:t>
            </a:r>
          </a:p>
          <a:p>
            <a:pPr rtl="0"/>
            <a:endParaRPr lang="fr-FR" dirty="0"/>
          </a:p>
        </p:txBody>
      </p:sp>
      <p:pic>
        <p:nvPicPr>
          <p:cNvPr id="18" name="Espace réservé d’image 17" descr="Personne dessinant sur un tableau blanc">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19" name="Espace réservé de la date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rtlCol="0"/>
          <a:lstStyle/>
          <a:p>
            <a:pPr rtl="0"/>
            <a:r>
              <a:rPr lang="fr-FR"/>
              <a:t>Mardi 2 février 20XX</a:t>
            </a:r>
            <a:endParaRPr lang="fr-FR" dirty="0"/>
          </a:p>
        </p:txBody>
      </p:sp>
      <p:sp>
        <p:nvSpPr>
          <p:cNvPr id="20" name="Espace réservé du pied de page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rtlCol="0"/>
          <a:lstStyle/>
          <a:p>
            <a:pPr rtl="0"/>
            <a:r>
              <a:rPr lang="fr-FR"/>
              <a:t>Exemple de Texte de Pied de page</a:t>
            </a:r>
          </a:p>
        </p:txBody>
      </p:sp>
      <p:sp>
        <p:nvSpPr>
          <p:cNvPr id="21" name="Espace réservé du numéro de diapositive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fr-FR" smtClean="0"/>
              <a:pPr/>
              <a:t>7</a:t>
            </a:fld>
            <a:endParaRPr lang="fr-FR"/>
          </a:p>
        </p:txBody>
      </p:sp>
    </p:spTree>
    <p:extLst>
      <p:ext uri="{BB962C8B-B14F-4D97-AF65-F5344CB8AC3E}">
        <p14:creationId xmlns:p14="http://schemas.microsoft.com/office/powerpoint/2010/main" val="395518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rtlCol="0"/>
          <a:lstStyle/>
          <a:p>
            <a:pPr rtl="0"/>
            <a:r>
              <a:rPr lang="fr-FR"/>
              <a:t>Équipe</a:t>
            </a:r>
          </a:p>
        </p:txBody>
      </p:sp>
      <p:pic>
        <p:nvPicPr>
          <p:cNvPr id="17" name="Espace réservé d’image 16" descr="Un homme souriant au bureau">
            <a:extLst>
              <a:ext uri="{FF2B5EF4-FFF2-40B4-BE49-F238E27FC236}">
                <a16:creationId xmlns:a16="http://schemas.microsoft.com/office/drawing/2014/main" id="{05ED5B1E-974F-476C-A3C9-572D3602E95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078992" y="1990724"/>
            <a:ext cx="1691640" cy="1435608"/>
          </a:xfrm>
        </p:spPr>
      </p:pic>
      <p:pic>
        <p:nvPicPr>
          <p:cNvPr id="36" name="Espace réservé d’image 35" descr="Une femme souriant au bureau">
            <a:extLst>
              <a:ext uri="{FF2B5EF4-FFF2-40B4-BE49-F238E27FC236}">
                <a16:creationId xmlns:a16="http://schemas.microsoft.com/office/drawing/2014/main" id="{F3CCCCDF-EA66-4F5E-98F3-A05239CBBAC4}"/>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838384" y="1990724"/>
            <a:ext cx="1691640" cy="1435608"/>
          </a:xfrm>
        </p:spPr>
      </p:pic>
      <p:pic>
        <p:nvPicPr>
          <p:cNvPr id="38" name="Espace réservé d’image 37" descr="Femme au bureau souriant devant la caméra&#10;">
            <a:extLst>
              <a:ext uri="{FF2B5EF4-FFF2-40B4-BE49-F238E27FC236}">
                <a16:creationId xmlns:a16="http://schemas.microsoft.com/office/drawing/2014/main" id="{8A6BB597-41F4-432E-8432-8F39511B2941}"/>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661976" y="1993392"/>
            <a:ext cx="1691640" cy="1435608"/>
          </a:xfrm>
        </p:spPr>
      </p:pic>
      <p:pic>
        <p:nvPicPr>
          <p:cNvPr id="40" name="Espace réservé d’image 39" descr="Homme souriant avec une barbe">
            <a:extLst>
              <a:ext uri="{FF2B5EF4-FFF2-40B4-BE49-F238E27FC236}">
                <a16:creationId xmlns:a16="http://schemas.microsoft.com/office/drawing/2014/main" id="{76B2FC80-9F3B-46D8-94D9-882D90A858F6}"/>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485568" y="1990724"/>
            <a:ext cx="1691640" cy="1435608"/>
          </a:xfrm>
        </p:spPr>
      </p:pic>
      <p:sp>
        <p:nvSpPr>
          <p:cNvPr id="41" name="Espace réservé du texte 40">
            <a:extLst>
              <a:ext uri="{FF2B5EF4-FFF2-40B4-BE49-F238E27FC236}">
                <a16:creationId xmlns:a16="http://schemas.microsoft.com/office/drawing/2014/main" id="{91181F6D-A54F-4289-8C36-80ECE3B2C8E2}"/>
              </a:ext>
            </a:extLst>
          </p:cNvPr>
          <p:cNvSpPr>
            <a:spLocks noGrp="1"/>
          </p:cNvSpPr>
          <p:nvPr>
            <p:ph type="body" sz="quarter" idx="18"/>
          </p:nvPr>
        </p:nvSpPr>
        <p:spPr>
          <a:xfrm>
            <a:off x="1079500" y="3781425"/>
            <a:ext cx="1711325" cy="365760"/>
          </a:xfrm>
        </p:spPr>
        <p:txBody>
          <a:bodyPr rtlCol="0"/>
          <a:lstStyle/>
          <a:p>
            <a:pPr rtl="0"/>
            <a:r>
              <a:rPr lang="fr-FR"/>
              <a:t>Nom</a:t>
            </a:r>
          </a:p>
        </p:txBody>
      </p:sp>
      <p:sp>
        <p:nvSpPr>
          <p:cNvPr id="15" name="Sous-titre 14">
            <a:extLst>
              <a:ext uri="{FF2B5EF4-FFF2-40B4-BE49-F238E27FC236}">
                <a16:creationId xmlns:a16="http://schemas.microsoft.com/office/drawing/2014/main" id="{84D39D81-9726-4BD7-BDC0-FA0B2AD0D219}"/>
              </a:ext>
            </a:extLst>
          </p:cNvPr>
          <p:cNvSpPr>
            <a:spLocks noGrp="1"/>
          </p:cNvSpPr>
          <p:nvPr>
            <p:ph type="body" sz="quarter" idx="17"/>
          </p:nvPr>
        </p:nvSpPr>
        <p:spPr>
          <a:xfrm>
            <a:off x="1078733" y="4232949"/>
            <a:ext cx="1711572" cy="638175"/>
          </a:xfrm>
        </p:spPr>
        <p:txBody>
          <a:bodyPr rtlCol="0"/>
          <a:lstStyle/>
          <a:p>
            <a:pPr rtl="0"/>
            <a:r>
              <a:rPr lang="fr-FR" dirty="0"/>
              <a:t>Fonction</a:t>
            </a:r>
          </a:p>
        </p:txBody>
      </p:sp>
      <p:sp>
        <p:nvSpPr>
          <p:cNvPr id="43" name="Espace réservé du texte 42">
            <a:extLst>
              <a:ext uri="{FF2B5EF4-FFF2-40B4-BE49-F238E27FC236}">
                <a16:creationId xmlns:a16="http://schemas.microsoft.com/office/drawing/2014/main" id="{E4387CED-5FBE-4AFF-B64D-975B5574F16F}"/>
              </a:ext>
            </a:extLst>
          </p:cNvPr>
          <p:cNvSpPr>
            <a:spLocks noGrp="1"/>
          </p:cNvSpPr>
          <p:nvPr>
            <p:ph type="body" sz="quarter" idx="20"/>
          </p:nvPr>
        </p:nvSpPr>
        <p:spPr>
          <a:xfrm>
            <a:off x="3839151" y="3781425"/>
            <a:ext cx="1711325" cy="365760"/>
          </a:xfrm>
        </p:spPr>
        <p:txBody>
          <a:bodyPr rtlCol="0"/>
          <a:lstStyle/>
          <a:p>
            <a:pPr rtl="0"/>
            <a:r>
              <a:rPr lang="fr-FR"/>
              <a:t>Nom</a:t>
            </a:r>
          </a:p>
        </p:txBody>
      </p:sp>
      <p:sp>
        <p:nvSpPr>
          <p:cNvPr id="42" name="Espace réservé du texte 41">
            <a:extLst>
              <a:ext uri="{FF2B5EF4-FFF2-40B4-BE49-F238E27FC236}">
                <a16:creationId xmlns:a16="http://schemas.microsoft.com/office/drawing/2014/main" id="{CCDF84CD-BC27-4182-9FBA-9D4FEED95410}"/>
              </a:ext>
            </a:extLst>
          </p:cNvPr>
          <p:cNvSpPr>
            <a:spLocks noGrp="1"/>
          </p:cNvSpPr>
          <p:nvPr>
            <p:ph type="body" sz="quarter" idx="19"/>
          </p:nvPr>
        </p:nvSpPr>
        <p:spPr>
          <a:xfrm>
            <a:off x="3838384" y="4232949"/>
            <a:ext cx="1711572" cy="638175"/>
          </a:xfrm>
        </p:spPr>
        <p:txBody>
          <a:bodyPr rtlCol="0"/>
          <a:lstStyle/>
          <a:p>
            <a:pPr rtl="0"/>
            <a:r>
              <a:rPr lang="fr-FR" dirty="0"/>
              <a:t>Fonction</a:t>
            </a:r>
          </a:p>
        </p:txBody>
      </p:sp>
      <p:sp>
        <p:nvSpPr>
          <p:cNvPr id="45" name="Espace réservé du texte 44">
            <a:extLst>
              <a:ext uri="{FF2B5EF4-FFF2-40B4-BE49-F238E27FC236}">
                <a16:creationId xmlns:a16="http://schemas.microsoft.com/office/drawing/2014/main" id="{FE5CD03B-066A-46AF-8FB8-E8A78074ABEF}"/>
              </a:ext>
            </a:extLst>
          </p:cNvPr>
          <p:cNvSpPr>
            <a:spLocks noGrp="1"/>
          </p:cNvSpPr>
          <p:nvPr>
            <p:ph type="body" sz="quarter" idx="22"/>
          </p:nvPr>
        </p:nvSpPr>
        <p:spPr>
          <a:xfrm>
            <a:off x="6662743" y="3781425"/>
            <a:ext cx="1711325" cy="365760"/>
          </a:xfrm>
        </p:spPr>
        <p:txBody>
          <a:bodyPr rtlCol="0"/>
          <a:lstStyle/>
          <a:p>
            <a:pPr rtl="0"/>
            <a:r>
              <a:rPr lang="fr-FR"/>
              <a:t>Nom</a:t>
            </a:r>
          </a:p>
        </p:txBody>
      </p:sp>
      <p:sp>
        <p:nvSpPr>
          <p:cNvPr id="44" name="Espace réservé du texte 43">
            <a:extLst>
              <a:ext uri="{FF2B5EF4-FFF2-40B4-BE49-F238E27FC236}">
                <a16:creationId xmlns:a16="http://schemas.microsoft.com/office/drawing/2014/main" id="{10E83414-3440-46C7-8C07-7D073B69C422}"/>
              </a:ext>
            </a:extLst>
          </p:cNvPr>
          <p:cNvSpPr>
            <a:spLocks noGrp="1"/>
          </p:cNvSpPr>
          <p:nvPr>
            <p:ph type="body" sz="quarter" idx="21"/>
          </p:nvPr>
        </p:nvSpPr>
        <p:spPr>
          <a:xfrm>
            <a:off x="6661976" y="4232949"/>
            <a:ext cx="1711572" cy="638175"/>
          </a:xfrm>
        </p:spPr>
        <p:txBody>
          <a:bodyPr rtlCol="0"/>
          <a:lstStyle/>
          <a:p>
            <a:pPr rtl="0"/>
            <a:r>
              <a:rPr lang="fr-FR" dirty="0"/>
              <a:t>Fonction</a:t>
            </a:r>
          </a:p>
        </p:txBody>
      </p:sp>
      <p:sp>
        <p:nvSpPr>
          <p:cNvPr id="47" name="Espace réservé du texte 46">
            <a:extLst>
              <a:ext uri="{FF2B5EF4-FFF2-40B4-BE49-F238E27FC236}">
                <a16:creationId xmlns:a16="http://schemas.microsoft.com/office/drawing/2014/main" id="{F4640D91-CB97-4FCC-8FEF-F4B22B844DC4}"/>
              </a:ext>
            </a:extLst>
          </p:cNvPr>
          <p:cNvSpPr>
            <a:spLocks noGrp="1"/>
          </p:cNvSpPr>
          <p:nvPr>
            <p:ph type="body" sz="quarter" idx="24"/>
          </p:nvPr>
        </p:nvSpPr>
        <p:spPr>
          <a:xfrm>
            <a:off x="9433112" y="3787288"/>
            <a:ext cx="1711325" cy="365760"/>
          </a:xfrm>
        </p:spPr>
        <p:txBody>
          <a:bodyPr rtlCol="0"/>
          <a:lstStyle/>
          <a:p>
            <a:pPr rtl="0"/>
            <a:r>
              <a:rPr lang="fr-FR"/>
              <a:t>Nom</a:t>
            </a:r>
          </a:p>
        </p:txBody>
      </p:sp>
      <p:sp>
        <p:nvSpPr>
          <p:cNvPr id="3" name="Espace réservé du texte 2">
            <a:extLst>
              <a:ext uri="{FF2B5EF4-FFF2-40B4-BE49-F238E27FC236}">
                <a16:creationId xmlns:a16="http://schemas.microsoft.com/office/drawing/2014/main" id="{B1C6A53C-7538-4FF9-BC09-EFC116FE7054}"/>
              </a:ext>
            </a:extLst>
          </p:cNvPr>
          <p:cNvSpPr>
            <a:spLocks noGrp="1"/>
          </p:cNvSpPr>
          <p:nvPr>
            <p:ph type="body" sz="quarter" idx="23"/>
          </p:nvPr>
        </p:nvSpPr>
        <p:spPr>
          <a:xfrm>
            <a:off x="9432345" y="4238812"/>
            <a:ext cx="1711572" cy="638175"/>
          </a:xfrm>
        </p:spPr>
        <p:txBody>
          <a:bodyPr rtlCol="0"/>
          <a:lstStyle/>
          <a:p>
            <a:pPr rtl="0"/>
            <a:r>
              <a:rPr lang="fr-FR" dirty="0"/>
              <a:t>Fonction</a:t>
            </a:r>
          </a:p>
        </p:txBody>
      </p:sp>
      <p:sp>
        <p:nvSpPr>
          <p:cNvPr id="7" name="Espace réservé de la date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rtlCol="0"/>
          <a:lstStyle/>
          <a:p>
            <a:pPr rtl="0"/>
            <a:r>
              <a:rPr lang="fr-FR"/>
              <a:t>Mardi 2 février 20XX</a:t>
            </a:r>
            <a:endParaRPr lang="fr-FR" dirty="0"/>
          </a:p>
        </p:txBody>
      </p:sp>
      <p:sp>
        <p:nvSpPr>
          <p:cNvPr id="8" name="Espace réservé du pied de page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rtlCol="0"/>
          <a:lstStyle/>
          <a:p>
            <a:pPr rtl="0"/>
            <a:r>
              <a:rPr lang="fr-FR"/>
              <a:t>Exemple de Texte de Pied de page</a:t>
            </a:r>
          </a:p>
        </p:txBody>
      </p:sp>
      <p:sp>
        <p:nvSpPr>
          <p:cNvPr id="9" name="Espace réservé du numéro de diapositive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fr-FR" smtClean="0"/>
              <a:pPr/>
              <a:t>8</a:t>
            </a:fld>
            <a:endParaRPr lang="fr-FR"/>
          </a:p>
        </p:txBody>
      </p:sp>
    </p:spTree>
    <p:extLst>
      <p:ext uri="{BB962C8B-B14F-4D97-AF65-F5344CB8AC3E}">
        <p14:creationId xmlns:p14="http://schemas.microsoft.com/office/powerpoint/2010/main" val="2979876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rtlCol="0"/>
          <a:lstStyle/>
          <a:p>
            <a:pPr rtl="0"/>
            <a:r>
              <a:rPr lang="fr-FR"/>
              <a:t>Chronologie</a:t>
            </a:r>
          </a:p>
        </p:txBody>
      </p:sp>
      <p:graphicFrame>
        <p:nvGraphicFramePr>
          <p:cNvPr id="4" name="Espace réservé du contenu 3" descr="Espace réservé chronologie Smart Art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3844914864"/>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Espace réservé de la date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rtlCol="0"/>
          <a:lstStyle/>
          <a:p>
            <a:pPr rtl="0"/>
            <a:r>
              <a:rPr lang="fr-FR"/>
              <a:t>Mardi 2 février 20XX</a:t>
            </a:r>
            <a:endParaRPr lang="fr-FR" dirty="0"/>
          </a:p>
        </p:txBody>
      </p:sp>
      <p:sp>
        <p:nvSpPr>
          <p:cNvPr id="7" name="Espace réservé du pied de page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rtlCol="0"/>
          <a:lstStyle/>
          <a:p>
            <a:pPr rtl="0"/>
            <a:r>
              <a:rPr lang="fr-FR"/>
              <a:t>Exemple de Texte de Pied de page</a:t>
            </a:r>
          </a:p>
        </p:txBody>
      </p:sp>
      <p:sp>
        <p:nvSpPr>
          <p:cNvPr id="6" name="Espace réservé du numéro de diapositive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fr-FR" smtClean="0"/>
              <a:pPr/>
              <a:t>9</a:t>
            </a:fld>
            <a:endParaRPr lang="fr-FR"/>
          </a:p>
        </p:txBody>
      </p:sp>
    </p:spTree>
    <p:extLst>
      <p:ext uri="{BB962C8B-B14F-4D97-AF65-F5344CB8AC3E}">
        <p14:creationId xmlns:p14="http://schemas.microsoft.com/office/powerpoint/2010/main" val="2624630061"/>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4514806.tgt.Office_50301108_TF33713516_Win32_OJ112196127.potx" id="{22996B42-D21B-4B21-8A2E-2EFD633A6008}" vid="{A1A70CD2-AB8C-4833-8F02-56C7A9672AB5}"/>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{EB196E26-FC98-4E58-9809-D6A6D2CBCA5A}tf33713516_win32</Template>
  <TotalTime>320</TotalTime>
  <Words>771</Words>
  <Application>Microsoft Office PowerPoint</Application>
  <PresentationFormat>Grand écran</PresentationFormat>
  <Paragraphs>152</Paragraphs>
  <Slides>13</Slides>
  <Notes>7</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13</vt:i4>
      </vt:variant>
    </vt:vector>
  </HeadingPairs>
  <TitlesOfParts>
    <vt:vector size="21" baseType="lpstr">
      <vt:lpstr>AR BERKLEY</vt:lpstr>
      <vt:lpstr>Arial</vt:lpstr>
      <vt:lpstr>Calibri</vt:lpstr>
      <vt:lpstr>Edwardian Script ITC</vt:lpstr>
      <vt:lpstr>Gill Sans MT</vt:lpstr>
      <vt:lpstr>Symbol</vt:lpstr>
      <vt:lpstr>Walbaum Display</vt:lpstr>
      <vt:lpstr>3DFloatVTI</vt:lpstr>
      <vt:lpstr>Groupomania</vt:lpstr>
      <vt:lpstr>Sommaire</vt:lpstr>
      <vt:lpstr>Présentation de l’agence </vt:lpstr>
      <vt:lpstr>Rubrique une</vt:lpstr>
      <vt:lpstr>Graphique</vt:lpstr>
      <vt:lpstr>Tableau</vt:lpstr>
      <vt:lpstr>La meilleure manière de commencer, c’est d’arrêter de parler et de s’y mettre.</vt:lpstr>
      <vt:lpstr>Équipe</vt:lpstr>
      <vt:lpstr>Chronologie</vt:lpstr>
      <vt:lpstr>Contenu </vt:lpstr>
      <vt:lpstr>Contenu 2 </vt:lpstr>
      <vt:lpstr>Récapitulatif</vt:lpstr>
      <vt:lpstr>Merci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Groupomania</dc:title>
  <dc:creator>Sandra JACQUES</dc:creator>
  <cp:lastModifiedBy>Sandra JACQUES</cp:lastModifiedBy>
  <cp:revision>2</cp:revision>
  <dcterms:created xsi:type="dcterms:W3CDTF">2023-01-12T11:20:38Z</dcterms:created>
  <dcterms:modified xsi:type="dcterms:W3CDTF">2023-01-12T20:28:44Z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