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70" r:id="rId4"/>
    <p:sldId id="257" r:id="rId5"/>
    <p:sldId id="266" r:id="rId6"/>
    <p:sldId id="267" r:id="rId7"/>
    <p:sldId id="268" r:id="rId8"/>
    <p:sldId id="271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81"/>
  </p:normalViewPr>
  <p:slideViewPr>
    <p:cSldViewPr snapToGrid="0">
      <p:cViewPr varScale="1">
        <p:scale>
          <a:sx n="116" d="100"/>
          <a:sy n="116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4338F-BB3D-2803-9255-5537FDACA7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962828-1326-7516-E40C-0A55C3CA3D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11322-2B70-CBC0-93B0-1EE688D6A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0E02-E9D5-5D94-DE44-B365D5D4A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A631B-4653-63F7-7FA6-24CA4B3F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20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A6F23-1742-AE3F-6C95-4FB48C129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83ACFC-1A3F-448C-6CF0-DC1F292186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6D849-CA61-C08A-CCEE-152C49AC0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BBF19-1733-F42F-E895-1E56FE41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CEDB-CA91-4771-C7C8-25FC3792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012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6B8C6E-22A8-5C76-832E-9CADF7914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F4C449-F4F9-AB4B-17F9-BC92A5CD3B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56BE9-D82C-12D9-2612-1260AE398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103B6-94D7-30A5-4DAA-06EE0DC10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CB54A0-DF63-D356-8952-2D72B827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9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48E8-B934-AB56-E64C-3CFC2EC0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588E-0DA3-6831-30CC-1D8DD73AD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0A97F-7AFE-0C32-841A-F02913C7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09E001-80EA-E95C-1E75-D0B52148B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3D96E-9EF6-7FF4-BC0E-E1C10C82A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076FA-5A9D-5926-EB4F-026D5103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170B8-7801-7028-E3D5-82C745631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A1AE-0777-6522-C860-46DB5027C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5FA6B-53FF-8C6C-CB26-CF6335EEC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D77EA-4AD4-5347-2F28-0929E5E4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49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0BB8-44C8-C6F2-8D85-1E31E49C1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9B2D5-94EB-3F77-4B5D-850D2ADCE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9CB10-F0AA-21AB-65DC-E11F4FE08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5083A1-D626-7FF7-0C68-46027D137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488B-DFF8-0510-BE2E-F4F96BA90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D04EE-24BA-D745-7155-711FDC3F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53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AF872-60A9-1C6C-A4DE-CEBEAFDB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6F83-7F44-E815-20C4-AF945F9A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DA997F-7BE1-B8EF-4191-E4C1E539C1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A15CC-336A-862C-C449-B44F96C7A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2BFED9-0087-8A37-B8EF-F3D382A07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3C2826-DAE6-9AF4-1550-D2C4EBDD6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582A82-2400-0BD0-B7FF-14B2F4F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B4845-9988-ED83-93DB-3A2ECE663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26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62AE7-DB2C-C751-5930-203FA1BD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0FBE6-7683-6541-8572-189986A12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FAD98-B0CA-2EAF-B84A-CB635898B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10E4D-119F-BDCF-1D4A-ABA0E443C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376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026364-A0E5-CAB4-3776-2801529AD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0FAA6-85ED-264A-0268-1D4B1E77B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16DFC2-780E-7D41-25DE-BF19D9EC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4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115B7-37EF-DA1E-2EB8-16A34D97E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0131D-7822-4522-6213-8D4287BC09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F5E7F1-D8B5-8F17-1C4B-C82324ACD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AF239-BB67-3FBE-A925-70E2F29B3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7CB79-91C6-D363-5C40-1E673C64D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8D7D6-C643-5651-8BAB-FA4EC38FF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32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8F62-156C-EE54-CE24-006685D99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6BBEE-EEDF-04F9-2109-30C90AE7EA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F8C8A6-927B-FAA7-5912-C5A8A5454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3F78F-7635-3F9F-FC7D-1E114E65C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48B4F-D183-981D-AE1A-0D709ACC2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08D04D-309C-10A3-E6BE-573BEC9BE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05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170AD8-F0FC-4D5A-702D-EDD23B72F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6E5B8F-A77D-85F8-A2AE-8B0A3C508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CD44F-40B6-4E6F-2A00-77DFC20956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604693-9CDC-2447-BE1E-E36B83844802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A1EA8-E48A-6FEE-1304-569D15B3C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74267-75C3-0F40-CF48-CCC0DAE84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745BC-E92A-E44D-94DC-5B57563114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13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BD9DA-0504-CB64-ED74-97FAE0052E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Student Course Management System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E00F8E-1CDD-B5CF-1E08-94CA6D0760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Complete Workflow</a:t>
            </a:r>
          </a:p>
          <a:p>
            <a:endParaRPr lang="en-US" dirty="0"/>
          </a:p>
          <a:p>
            <a:r>
              <a:rPr lang="en-US" dirty="0"/>
              <a:t>Accessed on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sandrakawombe</a:t>
            </a:r>
            <a:r>
              <a:rPr lang="en-US" dirty="0"/>
              <a:t>/Student-Course-Management-System</a:t>
            </a:r>
          </a:p>
        </p:txBody>
      </p:sp>
    </p:spTree>
    <p:extLst>
      <p:ext uri="{BB962C8B-B14F-4D97-AF65-F5344CB8AC3E}">
        <p14:creationId xmlns:p14="http://schemas.microsoft.com/office/powerpoint/2010/main" val="3254692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475E5-1E8A-84FA-B529-4D5502ABD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/>
          <a:p>
            <a:r>
              <a:rPr lang="en-US" dirty="0"/>
              <a:t>Class Diagram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4E2C31-8F00-C3F4-1D30-2A7EBB2D91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15" y="1117600"/>
            <a:ext cx="11756572" cy="5573486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92C253-E375-5E1D-A8F5-4366FF916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052457"/>
            <a:ext cx="10515600" cy="124506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8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DA292-735C-5FAC-B33E-9A273F74B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US" dirty="0"/>
              <a:t>System Architecture Diagram</a:t>
            </a:r>
          </a:p>
        </p:txBody>
      </p:sp>
      <p:pic>
        <p:nvPicPr>
          <p:cNvPr id="5" name="Content Placeholder 4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2AAD4A12-F7D8-6422-0794-4EE0FA68FC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135" y="804231"/>
            <a:ext cx="11997369" cy="5960126"/>
          </a:xfrm>
        </p:spPr>
      </p:pic>
    </p:spTree>
    <p:extLst>
      <p:ext uri="{BB962C8B-B14F-4D97-AF65-F5344CB8AC3E}">
        <p14:creationId xmlns:p14="http://schemas.microsoft.com/office/powerpoint/2010/main" val="200120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80575-3F7B-D146-7D6B-110A6341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B01F0-0EDD-F4B5-2D3F-581ECD4A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system manages students, courses, enrollments, and academic analytics with three user roles:</a:t>
            </a:r>
          </a:p>
          <a:p>
            <a:r>
              <a:rPr lang="en-US" b="1" dirty="0"/>
              <a:t>ADMIN</a:t>
            </a:r>
            <a:r>
              <a:rPr lang="en-US" dirty="0"/>
              <a:t>: Full system access</a:t>
            </a:r>
          </a:p>
          <a:p>
            <a:r>
              <a:rPr lang="en-US" b="1" dirty="0"/>
              <a:t>TEACHER</a:t>
            </a:r>
            <a:r>
              <a:rPr lang="en-US" dirty="0"/>
              <a:t>: Manage students, courses, grades</a:t>
            </a:r>
          </a:p>
          <a:p>
            <a:r>
              <a:rPr lang="en-US" b="1" dirty="0"/>
              <a:t>STUDENT</a:t>
            </a:r>
            <a:r>
              <a:rPr lang="en-US" dirty="0"/>
              <a:t>: View their own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246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5450-743F-EC7B-3A9A-1FF322899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Container for the Application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1B7DBED-727E-2828-F996-6039413441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4548" y="1825625"/>
            <a:ext cx="90429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22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36301-C718-B8C4-73D3-27B705753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 Docker on AWS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3C64E8C2-83E7-6807-22B3-B908EFBDB4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153" y="1825625"/>
            <a:ext cx="804969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914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5B21-9744-6D32-FC4F-5D2B53DE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APIs on Via EC2 as well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4152226-6F78-7195-1084-684C6065CC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8504" y="1825625"/>
            <a:ext cx="935499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2187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1734D-5F08-8A2C-F108-03197CFC7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CI/CD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5E5D6B-A84A-A5A2-2789-3C5B99CB0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805" y="1825625"/>
            <a:ext cx="1030639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041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40FCF-B933-875A-6896-01BB426D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 fontScale="90000"/>
          </a:bodyPr>
          <a:lstStyle/>
          <a:p>
            <a:r>
              <a:rPr lang="en-US" dirty="0"/>
              <a:t>Swagger Accessed in AWS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http://184.73.128.59:8080/swagger-</a:t>
            </a:r>
            <a:r>
              <a:rPr lang="en-US" dirty="0" err="1"/>
              <a:t>ui</a:t>
            </a:r>
            <a:r>
              <a:rPr lang="en-US" dirty="0"/>
              <a:t>/</a:t>
            </a:r>
            <a:r>
              <a:rPr lang="en-US" dirty="0" err="1"/>
              <a:t>index.html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4D316E3-0607-5E12-3861-6812531D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905917"/>
            <a:ext cx="10700656" cy="4586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2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95</Words>
  <Application>Microsoft Macintosh PowerPoint</Application>
  <PresentationFormat>Widescreen</PresentationFormat>
  <Paragraphs>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Student Course Management System </vt:lpstr>
      <vt:lpstr>Class Diagram</vt:lpstr>
      <vt:lpstr>System Architecture Diagram</vt:lpstr>
      <vt:lpstr>System Overview</vt:lpstr>
      <vt:lpstr>Docker Container for the Application</vt:lpstr>
      <vt:lpstr>Deploy Docker on AWS</vt:lpstr>
      <vt:lpstr>Access APIs on Via EC2 as well </vt:lpstr>
      <vt:lpstr>CI/CD </vt:lpstr>
      <vt:lpstr>Swagger Accessed in AWS  http://184.73.128.59:8080/swagger-ui/index.html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Sandra Kawombe Nakayima</dc:creator>
  <cp:lastModifiedBy>Sandra Kawombe Nakayima</cp:lastModifiedBy>
  <cp:revision>4</cp:revision>
  <dcterms:created xsi:type="dcterms:W3CDTF">2025-10-21T16:51:16Z</dcterms:created>
  <dcterms:modified xsi:type="dcterms:W3CDTF">2025-10-23T07:14:09Z</dcterms:modified>
</cp:coreProperties>
</file>