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matic SC"/>
      <p:regular r:id="rId14"/>
      <p:bold r:id="rId15"/>
    </p:embeddedFont>
    <p:embeddedFont>
      <p:font typeface="Source Code Pr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maticSC-bold.fntdata"/><Relationship Id="rId14" Type="http://schemas.openxmlformats.org/officeDocument/2006/relationships/font" Target="fonts/AmaticSC-regular.fntdata"/><Relationship Id="rId17" Type="http://schemas.openxmlformats.org/officeDocument/2006/relationships/font" Target="fonts/SourceCodePro-bold.fntdata"/><Relationship Id="rId16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Italic.fntdata"/><Relationship Id="rId6" Type="http://schemas.openxmlformats.org/officeDocument/2006/relationships/slide" Target="slides/slide1.xml"/><Relationship Id="rId18" Type="http://schemas.openxmlformats.org/officeDocument/2006/relationships/font" Target="fonts/SourceCode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6f59039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6f5903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59039d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59039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3469db78e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3469db78e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3469db78e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3469db78e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3469db78e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3469db78e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3469db78e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3469db78e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3469db78e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3469db78e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3469db78e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3469db78e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programación</a:t>
            </a:r>
            <a:r>
              <a:rPr lang="es"/>
              <a:t> de dispositivos </a:t>
            </a:r>
            <a:r>
              <a:rPr lang="es"/>
              <a:t>móviles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Sandra Isabel Maldonado Bolaños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63625" y="366775"/>
            <a:ext cx="3482100" cy="5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diseñar e implementar cvlogo</a:t>
            </a:r>
            <a:endParaRPr sz="3000"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209075" y="1124454"/>
            <a:ext cx="4163400" cy="3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html: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lang="es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s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{{link}}</a:t>
            </a:r>
            <a:r>
              <a:rPr lang="es" sz="10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s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s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"alineamiento"</a:t>
            </a:r>
            <a:r>
              <a:rPr lang="es" sz="10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Epidemia Coronavirus</a:t>
            </a:r>
            <a:r>
              <a:rPr lang="es" sz="10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s" sz="10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ts: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s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Component</a:t>
            </a:r>
            <a:r>
              <a:rPr lang="es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OnInit</a:t>
            </a:r>
            <a:r>
              <a:rPr lang="es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s" sz="10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'@angular/core'</a:t>
            </a:r>
            <a:r>
              <a:rPr lang="es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;@</a:t>
            </a:r>
            <a:r>
              <a:rPr lang="es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Component</a:t>
            </a:r>
            <a:r>
              <a:rPr lang="es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selector:</a:t>
            </a:r>
            <a:r>
              <a:rPr lang="es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'app-cv-logo'</a:t>
            </a:r>
            <a:r>
              <a:rPr lang="es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templateUrl:</a:t>
            </a:r>
            <a:r>
              <a:rPr lang="es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'./cv-logo.component.html'</a:t>
            </a:r>
            <a:r>
              <a:rPr lang="es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styleUrls:</a:t>
            </a:r>
            <a:r>
              <a:rPr lang="es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s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'./cv-logo.component.scss'</a:t>
            </a:r>
            <a:r>
              <a:rPr lang="es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s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CvLogoComponent</a:t>
            </a:r>
            <a:r>
              <a:rPr lang="es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es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OnInit</a:t>
            </a:r>
            <a:r>
              <a:rPr lang="es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@</a:t>
            </a:r>
            <a:r>
              <a:rPr lang="es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'link'</a:t>
            </a:r>
            <a:r>
              <a:rPr lang="es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s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es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s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 }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ngOnInit</a:t>
            </a:r>
            <a:r>
              <a:rPr lang="es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{}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7575" y="556750"/>
            <a:ext cx="3286125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2" type="body"/>
          </p:nvPr>
        </p:nvSpPr>
        <p:spPr>
          <a:xfrm>
            <a:off x="3698300" y="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</a:rPr>
              <a:t>ts: 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s" sz="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Component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OnInit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s" sz="8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8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'@angular/core'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s" sz="8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Component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selector: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8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'app-cvcasos'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templateUrl: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8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'./cvcasos.component.html'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styleUrls: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s" sz="8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'./cvcasos.component.scss'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8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8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CvcasosComponent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8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8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OnInit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@</a:t>
            </a:r>
            <a:r>
              <a:rPr lang="es" sz="8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8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'departament'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s" sz="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departament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" sz="8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8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 }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8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ngOnInit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{}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423150" y="0"/>
            <a:ext cx="3469800" cy="9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diseñar e implementar cvCasos</a:t>
            </a:r>
            <a:endParaRPr b="1" sz="300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122250" y="4790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html: 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8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ion-row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8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"text-align: center;"</a:t>
            </a:r>
            <a:r>
              <a:rPr lang="es" sz="8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8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8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ion-col</a:t>
            </a:r>
            <a:r>
              <a:rPr lang="es" sz="8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8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8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s" sz="8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casos confirmados</a:t>
            </a:r>
            <a:r>
              <a:rPr lang="es" sz="8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8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s" sz="8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8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8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8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s" sz="8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{{departament}}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8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"alineamiento"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8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8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8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ion-col</a:t>
            </a:r>
            <a:r>
              <a:rPr lang="es" sz="8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8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ion-row</a:t>
            </a:r>
            <a:r>
              <a:rPr lang="es" sz="8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8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ion-row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8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"text-align: center;"</a:t>
            </a:r>
            <a:r>
              <a:rPr lang="es" sz="8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8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8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ion-col</a:t>
            </a:r>
            <a:r>
              <a:rPr lang="es" sz="8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8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8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s" sz="8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casos sospechosos</a:t>
            </a:r>
            <a:r>
              <a:rPr lang="es" sz="8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8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s" sz="8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8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8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8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s" sz="8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{{departament}}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8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"alineamiento"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8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8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8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ion-col</a:t>
            </a:r>
            <a:r>
              <a:rPr lang="es" sz="8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8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ion-row</a:t>
            </a:r>
            <a:r>
              <a:rPr lang="es" sz="8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5176" y="338500"/>
            <a:ext cx="1755100" cy="3864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2" type="body"/>
          </p:nvPr>
        </p:nvSpPr>
        <p:spPr>
          <a:xfrm>
            <a:off x="4939500" y="1129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</a:rPr>
              <a:t>ts: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Component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OnInit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'@angular/core'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s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Component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selector: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'app-cvciudad'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templateUrl: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'./cvciudad.component.html'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styleUrls: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'./cvciudad.component.scss'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CvciudadComponent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OnInit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@</a:t>
            </a:r>
            <a:r>
              <a:rPr lang="es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'title'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ngOnInit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733425" y="37625"/>
            <a:ext cx="3000000" cy="12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diseñar e implementar cvCiudad</a:t>
            </a:r>
            <a:endParaRPr b="1" sz="300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404325" y="1415750"/>
            <a:ext cx="3244200" cy="24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html: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"ciudad"</a:t>
            </a:r>
            <a:r>
              <a:rPr lang="es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s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{{title}}</a:t>
            </a:r>
            <a:r>
              <a:rPr lang="es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s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app-cvcasos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departament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{{title}}</a:t>
            </a:r>
            <a:r>
              <a:rPr lang="es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app-cvcasos</a:t>
            </a:r>
            <a:r>
              <a:rPr lang="es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s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SCSS: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text-align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center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-169275" y="0"/>
            <a:ext cx="3000000" cy="12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diseñar e implementar </a:t>
            </a:r>
            <a:endParaRPr b="1" sz="300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cvscreen</a:t>
            </a:r>
            <a:endParaRPr b="1" sz="300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2792700" y="0"/>
            <a:ext cx="54162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html: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app-cv-logo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"https://www.cdc.gov/coronavirus/2019-ncov/images/2019-coronavirus.png"</a:t>
            </a:r>
            <a:r>
              <a:rPr lang="es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app-cv-logo</a:t>
            </a:r>
            <a:r>
              <a:rPr lang="es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app-cvciudad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"cochabamba"</a:t>
            </a:r>
            <a:r>
              <a:rPr lang="es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app-cvciudad</a:t>
            </a:r>
            <a:r>
              <a:rPr lang="es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app-cvciudad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"santa Cruz"</a:t>
            </a:r>
            <a:r>
              <a:rPr lang="es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app-cvciudad</a:t>
            </a:r>
            <a:r>
              <a:rPr lang="es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app-cvciudad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"Oruro"</a:t>
            </a:r>
            <a:r>
              <a:rPr lang="es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app-cvciudad</a:t>
            </a:r>
            <a:r>
              <a:rPr lang="es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"buscar"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"buscar"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[(ngModel)]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"buscar"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"buscar"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placeholder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"Ingrese Busqueda"</a:t>
            </a:r>
            <a:r>
              <a:rPr lang="es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ion-button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expand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"block"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(click)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"calcularMayor()"</a:t>
            </a:r>
            <a:r>
              <a:rPr lang="es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s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ion-button</a:t>
            </a:r>
            <a:r>
              <a:rPr lang="es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idx="1" type="subTitle"/>
          </p:nvPr>
        </p:nvSpPr>
        <p:spPr>
          <a:xfrm>
            <a:off x="246700" y="1086848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ts: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s" sz="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Component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OnInit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s" sz="8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8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'@angular/core'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s" sz="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CvciudadComponent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s" sz="8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8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'../cvciudad/cvciudad.component'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s" sz="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CvcasosComponent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s" sz="8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8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'../cvcasos/cvcasos.component'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s" sz="8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Component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selector: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8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'app-cv-screen'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templateUrl: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8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'./cv-screen.component.html'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styleUrls: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s" sz="8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'./cv-screen.component.scss'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0" y="0"/>
            <a:ext cx="3000000" cy="10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diseñar e implementar </a:t>
            </a:r>
            <a:endParaRPr b="1" sz="300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cvscreen</a:t>
            </a:r>
            <a:endParaRPr b="1" sz="300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209950" y="3334000"/>
            <a:ext cx="41187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8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8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CvScreenComponent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8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8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OnInit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8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departaments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{};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8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departamentos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:[</a:t>
            </a:r>
            <a:r>
              <a:rPr lang="es" sz="8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CvcasosComponent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8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buscar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8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 }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8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ngOnInit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{}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3610825" y="-304400"/>
            <a:ext cx="4729800" cy="41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8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calcularMayor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r>
              <a:rPr lang="es" sz="8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endParaRPr sz="800">
              <a:solidFill>
                <a:srgbClr val="4EC9B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8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buscar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" sz="8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buscar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8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8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buscar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8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8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buscar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lang="es" sz="8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'sospechosos'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s" sz="8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nodeItems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" sz="8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8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8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getElementsByClassName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8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'ciudad'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s" sz="8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s" sz="8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8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nodeItems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8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ciudad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8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getElementsByTagName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8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'app-cvcasos'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)[</a:t>
            </a:r>
            <a:r>
              <a:rPr lang="es" sz="8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es" sz="8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getElementsByTagName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8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'ion-row'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8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casosConfirmados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= </a:t>
            </a:r>
            <a:r>
              <a:rPr lang="es" sz="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ciudad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" sz="8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es" sz="8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getElementsByTagName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8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'input'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8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casosSospechosos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= </a:t>
            </a:r>
            <a:r>
              <a:rPr lang="es" sz="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ciudad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" sz="8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es" sz="8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getElementsByTagName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8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'input'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8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departamento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" sz="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casosConfirmados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" sz="8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es" sz="8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getAttribute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8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'id'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8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numeroDeCasosConfirmados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" sz="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casosConfirmados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" sz="8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es" sz="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8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numeroDeCasosSospechosos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" sz="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casosSospechosos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" sz="8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es" sz="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8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departamento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8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numSospechosos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[];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numSospechosos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8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casosSospechosos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" sz="8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es" sz="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8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numeroDeCasosConfirmados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8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numeroDeCasosSospechosos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s" sz="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8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8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apply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numSospechosos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s" sz="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8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s" sz="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8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8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"el mayor es "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s" sz="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1" type="subTitle"/>
          </p:nvPr>
        </p:nvSpPr>
        <p:spPr>
          <a:xfrm>
            <a:off x="368925" y="1183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7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7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buscar</a:t>
            </a: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lang="es" sz="7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"confirmados"</a:t>
            </a: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s" sz="7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nodeItems</a:t>
            </a: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" sz="7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7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7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getElementsByClassName</a:t>
            </a: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7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'ciudad'</a:t>
            </a: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s" sz="7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s" sz="7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7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nodeItems</a:t>
            </a: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7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ciudad</a:t>
            </a: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7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getElementsByTagName</a:t>
            </a: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7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'app-cvcasos'</a:t>
            </a: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)[</a:t>
            </a:r>
            <a:r>
              <a:rPr lang="es" sz="7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es" sz="7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getElementsByTagName</a:t>
            </a: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7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'ion-row'</a:t>
            </a: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7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casosConfirmados</a:t>
            </a: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= </a:t>
            </a:r>
            <a:r>
              <a:rPr lang="es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ciudad</a:t>
            </a: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" sz="7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es" sz="7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getElementsByTagName</a:t>
            </a: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7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'input'</a:t>
            </a: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7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casosSospechosos</a:t>
            </a: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= </a:t>
            </a:r>
            <a:r>
              <a:rPr lang="es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ciudad</a:t>
            </a: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" sz="7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es" sz="7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getElementsByTagName</a:t>
            </a: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7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'input'</a:t>
            </a: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7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departamento</a:t>
            </a: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casosConfirmados</a:t>
            </a: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" sz="7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es" sz="7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getAttribute</a:t>
            </a: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7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'id'</a:t>
            </a: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7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numeroDeCasosConfirmados</a:t>
            </a: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casosConfirmados</a:t>
            </a: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" sz="7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es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7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numeroDeCasosSospechosos</a:t>
            </a: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casosSospechosos</a:t>
            </a: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" sz="7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es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7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departamento</a:t>
            </a: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7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[];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7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casosConfirmados</a:t>
            </a: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" sz="7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es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7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numeroDeCasosConfirmados</a:t>
            </a: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7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numeroDeCasosSospechosos</a:t>
            </a: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s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7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7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apply</a:t>
            </a: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s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7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s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7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7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"el mayor es "</a:t>
            </a: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s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9263" y="0"/>
            <a:ext cx="1514475" cy="500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115050" y="244475"/>
            <a:ext cx="3298200" cy="42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Funcionamiento:</a:t>
            </a:r>
            <a:endParaRPr sz="2400"/>
          </a:p>
        </p:txBody>
      </p:sp>
      <p:sp>
        <p:nvSpPr>
          <p:cNvPr id="105" name="Google Shape;105;p20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8188" y="14275"/>
            <a:ext cx="1514475" cy="511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2681" y="14275"/>
            <a:ext cx="4979399" cy="263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