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4429AC-EDE8-4E96-8315-A70164C5A6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BAA7432-6262-46CC-8D04-CB49FBCD63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01-07-2022 15:29:43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2" name="slide2">
            <a:extLst>
              <a:ext uri="{FF2B5EF4-FFF2-40B4-BE49-F238E27FC236}">
                <a16:creationId xmlns:a16="http://schemas.microsoft.com/office/drawing/2014/main" id="{8ABF8CF2-9F23-44D3-A48D-18731B353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200025"/>
            <a:ext cx="72199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2022-07-01T09:59:43Z</dcterms:created>
  <dcterms:modified xsi:type="dcterms:W3CDTF">2022-07-01T09:59:43Z</dcterms:modified>
</cp:coreProperties>
</file>