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Rockwell"/>
        <a:ea typeface="Rockwell"/>
        <a:cs typeface="Rockwell"/>
        <a:sym typeface="Rockwel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CBCA"/>
          </a:solidFill>
        </a:fill>
      </a:tcStyle>
    </a:wholeTbl>
    <a:band2H>
      <a:tcTxStyle b="def" i="def"/>
      <a:tcStyle>
        <a:tcBdr/>
        <a:fill>
          <a:solidFill>
            <a:srgbClr val="FEE7E6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E8CD"/>
          </a:solidFill>
        </a:fill>
      </a:tcStyle>
    </a:wholeTbl>
    <a:band2H>
      <a:tcTxStyle b="def" i="def"/>
      <a:tcStyle>
        <a:tcBdr/>
        <a:fill>
          <a:solidFill>
            <a:srgbClr val="F2F4E8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D1EF"/>
          </a:solidFill>
        </a:fill>
      </a:tcStyle>
    </a:wholeTbl>
    <a:band2H>
      <a:tcTxStyle b="def" i="def"/>
      <a:tcStyle>
        <a:tcBdr/>
        <a:fill>
          <a:solidFill>
            <a:srgbClr val="F2E9F7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8" name="Shape 3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50"/>
          <p:cNvGrpSpPr/>
          <p:nvPr/>
        </p:nvGrpSpPr>
        <p:grpSpPr>
          <a:xfrm>
            <a:off x="-1" y="0"/>
            <a:ext cx="9121778" cy="6853239"/>
            <a:chOff x="0" y="0"/>
            <a:chExt cx="9121776" cy="6853238"/>
          </a:xfrm>
        </p:grpSpPr>
        <p:sp>
          <p:nvSpPr>
            <p:cNvPr id="11" name="Freeform 6"/>
            <p:cNvSpPr/>
            <p:nvPr/>
          </p:nvSpPr>
          <p:spPr>
            <a:xfrm>
              <a:off x="-1" y="1387241"/>
              <a:ext cx="6979872" cy="5465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36" h="21384" fill="norm" stroke="1" extrusionOk="0">
                  <a:moveTo>
                    <a:pt x="17851" y="21384"/>
                  </a:moveTo>
                  <a:cubicBezTo>
                    <a:pt x="21600" y="16900"/>
                    <a:pt x="16816" y="9179"/>
                    <a:pt x="14378" y="5849"/>
                  </a:cubicBezTo>
                  <a:cubicBezTo>
                    <a:pt x="12137" y="2798"/>
                    <a:pt x="9293" y="435"/>
                    <a:pt x="6160" y="44"/>
                  </a:cubicBezTo>
                  <a:cubicBezTo>
                    <a:pt x="4129" y="-216"/>
                    <a:pt x="1861" y="696"/>
                    <a:pt x="0" y="2351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Freeform 7"/>
            <p:cNvSpPr/>
            <p:nvPr/>
          </p:nvSpPr>
          <p:spPr>
            <a:xfrm>
              <a:off x="0" y="5564188"/>
              <a:ext cx="1412876" cy="1284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09" y="9520"/>
                    <a:pt x="13527" y="17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Freeform 8"/>
            <p:cNvSpPr/>
            <p:nvPr/>
          </p:nvSpPr>
          <p:spPr>
            <a:xfrm>
              <a:off x="0" y="2203381"/>
              <a:ext cx="6104637" cy="4640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4" h="20824" fill="norm" stroke="1" extrusionOk="0">
                  <a:moveTo>
                    <a:pt x="13332" y="20824"/>
                  </a:moveTo>
                  <a:cubicBezTo>
                    <a:pt x="16456" y="19864"/>
                    <a:pt x="21600" y="17430"/>
                    <a:pt x="19928" y="11774"/>
                  </a:cubicBezTo>
                  <a:cubicBezTo>
                    <a:pt x="18366" y="6481"/>
                    <a:pt x="13585" y="1508"/>
                    <a:pt x="9498" y="270"/>
                  </a:cubicBezTo>
                  <a:cubicBezTo>
                    <a:pt x="6043" y="-776"/>
                    <a:pt x="2130" y="1294"/>
                    <a:pt x="0" y="52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Freeform 9"/>
            <p:cNvSpPr/>
            <p:nvPr/>
          </p:nvSpPr>
          <p:spPr>
            <a:xfrm>
              <a:off x="4763" y="6207125"/>
              <a:ext cx="717551" cy="646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37" y="8259"/>
                    <a:pt x="13875" y="15724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Freeform 10"/>
            <p:cNvSpPr/>
            <p:nvPr/>
          </p:nvSpPr>
          <p:spPr>
            <a:xfrm>
              <a:off x="0" y="1898484"/>
              <a:ext cx="6536244" cy="495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207" fill="norm" stroke="1" extrusionOk="0">
                  <a:moveTo>
                    <a:pt x="15728" y="21207"/>
                  </a:moveTo>
                  <a:cubicBezTo>
                    <a:pt x="17463" y="20352"/>
                    <a:pt x="19516" y="19090"/>
                    <a:pt x="20459" y="16810"/>
                  </a:cubicBezTo>
                  <a:cubicBezTo>
                    <a:pt x="21600" y="14061"/>
                    <a:pt x="20353" y="11211"/>
                    <a:pt x="18999" y="9094"/>
                  </a:cubicBezTo>
                  <a:cubicBezTo>
                    <a:pt x="16246" y="4758"/>
                    <a:pt x="12412" y="767"/>
                    <a:pt x="8062" y="75"/>
                  </a:cubicBezTo>
                  <a:cubicBezTo>
                    <a:pt x="5111" y="-393"/>
                    <a:pt x="2130" y="1378"/>
                    <a:pt x="0" y="4188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Freeform 11"/>
            <p:cNvSpPr/>
            <p:nvPr/>
          </p:nvSpPr>
          <p:spPr>
            <a:xfrm>
              <a:off x="-1" y="780659"/>
              <a:ext cx="7931682" cy="607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3" h="21213" fill="norm" stroke="1" extrusionOk="0">
                  <a:moveTo>
                    <a:pt x="18121" y="21213"/>
                  </a:moveTo>
                  <a:cubicBezTo>
                    <a:pt x="21600" y="16544"/>
                    <a:pt x="17560" y="10446"/>
                    <a:pt x="15038" y="7040"/>
                  </a:cubicBezTo>
                  <a:cubicBezTo>
                    <a:pt x="12668" y="3850"/>
                    <a:pt x="9784" y="1108"/>
                    <a:pt x="6527" y="228"/>
                  </a:cubicBezTo>
                  <a:cubicBezTo>
                    <a:pt x="4250" y="-387"/>
                    <a:pt x="1997" y="278"/>
                    <a:pt x="0" y="179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Freeform 12"/>
            <p:cNvSpPr/>
            <p:nvPr/>
          </p:nvSpPr>
          <p:spPr>
            <a:xfrm>
              <a:off x="-1" y="238906"/>
              <a:ext cx="8772868" cy="6614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2" h="21216" fill="norm" stroke="1" extrusionOk="0">
                  <a:moveTo>
                    <a:pt x="18547" y="21216"/>
                  </a:moveTo>
                  <a:cubicBezTo>
                    <a:pt x="21600" y="16655"/>
                    <a:pt x="18579" y="11591"/>
                    <a:pt x="16041" y="8235"/>
                  </a:cubicBezTo>
                  <a:cubicBezTo>
                    <a:pt x="13418" y="4787"/>
                    <a:pt x="10332" y="1797"/>
                    <a:pt x="6827" y="547"/>
                  </a:cubicBezTo>
                  <a:cubicBezTo>
                    <a:pt x="4215" y="-384"/>
                    <a:pt x="2043" y="-109"/>
                    <a:pt x="0" y="1248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Freeform 13"/>
            <p:cNvSpPr/>
            <p:nvPr/>
          </p:nvSpPr>
          <p:spPr>
            <a:xfrm>
              <a:off x="3895725" y="4763"/>
              <a:ext cx="5216525" cy="5368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0300" y="17391"/>
                    <a:pt x="16599" y="13412"/>
                    <a:pt x="13960" y="10542"/>
                  </a:cubicBezTo>
                  <a:cubicBezTo>
                    <a:pt x="10022" y="6256"/>
                    <a:pt x="5395" y="243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Freeform 15"/>
            <p:cNvSpPr/>
            <p:nvPr/>
          </p:nvSpPr>
          <p:spPr>
            <a:xfrm>
              <a:off x="4289425" y="4763"/>
              <a:ext cx="4832351" cy="482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857" y="18085"/>
                    <a:pt x="17050" y="14847"/>
                    <a:pt x="14839" y="12291"/>
                  </a:cubicBezTo>
                  <a:cubicBezTo>
                    <a:pt x="10630" y="7413"/>
                    <a:pt x="5740" y="300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Freeform 16"/>
            <p:cNvSpPr/>
            <p:nvPr/>
          </p:nvSpPr>
          <p:spPr>
            <a:xfrm>
              <a:off x="4479925" y="4763"/>
              <a:ext cx="4641850" cy="459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785" y="18361"/>
                    <a:pt x="17240" y="15390"/>
                    <a:pt x="15182" y="12956"/>
                  </a:cubicBezTo>
                  <a:cubicBezTo>
                    <a:pt x="10866" y="7863"/>
                    <a:pt x="5843" y="323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Freeform 17"/>
            <p:cNvSpPr/>
            <p:nvPr/>
          </p:nvSpPr>
          <p:spPr>
            <a:xfrm>
              <a:off x="4679950" y="0"/>
              <a:ext cx="4441826" cy="423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958" y="18982"/>
                    <a:pt x="17992" y="16582"/>
                    <a:pt x="16304" y="14521"/>
                  </a:cubicBezTo>
                  <a:cubicBezTo>
                    <a:pt x="11633" y="8848"/>
                    <a:pt x="6244" y="36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Freeform 18"/>
            <p:cNvSpPr/>
            <p:nvPr/>
          </p:nvSpPr>
          <p:spPr>
            <a:xfrm>
              <a:off x="4932363" y="4763"/>
              <a:ext cx="4179889" cy="3986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0175" y="19461"/>
                    <a:pt x="18577" y="17502"/>
                    <a:pt x="17152" y="15749"/>
                  </a:cubicBezTo>
                  <a:cubicBezTo>
                    <a:pt x="12238" y="9666"/>
                    <a:pt x="6586" y="409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Freeform 19"/>
            <p:cNvSpPr/>
            <p:nvPr/>
          </p:nvSpPr>
          <p:spPr>
            <a:xfrm>
              <a:off x="5345113" y="4763"/>
              <a:ext cx="3776664" cy="38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0267" y="19780"/>
                    <a:pt x="18907" y="18094"/>
                    <a:pt x="17628" y="16514"/>
                  </a:cubicBezTo>
                  <a:cubicBezTo>
                    <a:pt x="12568" y="10251"/>
                    <a:pt x="6747" y="4497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Freeform 20"/>
            <p:cNvSpPr/>
            <p:nvPr/>
          </p:nvSpPr>
          <p:spPr>
            <a:xfrm>
              <a:off x="7234238" y="4763"/>
              <a:ext cx="1887539" cy="1355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90" y="13794"/>
                    <a:pt x="7508" y="651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Freeform 21"/>
            <p:cNvSpPr/>
            <p:nvPr/>
          </p:nvSpPr>
          <p:spPr>
            <a:xfrm>
              <a:off x="7699375" y="9525"/>
              <a:ext cx="1422401" cy="1108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231" y="13442"/>
                    <a:pt x="7007" y="630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Freeform 22"/>
            <p:cNvSpPr/>
            <p:nvPr/>
          </p:nvSpPr>
          <p:spPr>
            <a:xfrm>
              <a:off x="8485188" y="4763"/>
              <a:ext cx="636589" cy="361951"/>
            </a:xfrm>
            <a:prstGeom prst="line">
              <a:avLst/>
            </a:pr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1" name="Group 6"/>
          <p:cNvGrpSpPr/>
          <p:nvPr/>
        </p:nvGrpSpPr>
        <p:grpSpPr>
          <a:xfrm>
            <a:off x="1283113" y="1168328"/>
            <a:ext cx="6586126" cy="4537817"/>
            <a:chOff x="0" y="0"/>
            <a:chExt cx="6586124" cy="4537816"/>
          </a:xfrm>
        </p:grpSpPr>
        <p:sp>
          <p:nvSpPr>
            <p:cNvPr id="28" name="Rectangle 38"/>
            <p:cNvSpPr/>
            <p:nvPr/>
          </p:nvSpPr>
          <p:spPr>
            <a:xfrm>
              <a:off x="-1" y="-1"/>
              <a:ext cx="6586126" cy="73152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 40"/>
            <p:cNvSpPr/>
            <p:nvPr/>
          </p:nvSpPr>
          <p:spPr>
            <a:xfrm>
              <a:off x="-1" y="804671"/>
              <a:ext cx="6586126" cy="338446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Isosceles Triangle 39"/>
            <p:cNvSpPr/>
            <p:nvPr/>
          </p:nvSpPr>
          <p:spPr>
            <a:xfrm rot="10800000">
              <a:off x="3079410" y="4186753"/>
              <a:ext cx="407233" cy="35106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" name="Title Text"/>
          <p:cNvSpPr txBox="1"/>
          <p:nvPr>
            <p:ph type="title"/>
          </p:nvPr>
        </p:nvSpPr>
        <p:spPr>
          <a:xfrm>
            <a:off x="1359090" y="2055278"/>
            <a:ext cx="6428446" cy="1810637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80000"/>
              </a:lnSpc>
              <a:defRPr sz="4800">
                <a:solidFill>
                  <a:srgbClr val="FFFE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359090" y="3941491"/>
            <a:ext cx="6428446" cy="13341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buClrTx/>
              <a:buSzTx/>
              <a:buNone/>
              <a:defRPr sz="1800">
                <a:solidFill>
                  <a:srgbClr val="FFFEFF"/>
                </a:solidFill>
              </a:defRPr>
            </a:lvl1pPr>
            <a:lvl2pPr marL="0" indent="342900" algn="ctr">
              <a:lnSpc>
                <a:spcPct val="100000"/>
              </a:lnSpc>
              <a:buClrTx/>
              <a:buSzTx/>
              <a:buNone/>
              <a:defRPr sz="1800">
                <a:solidFill>
                  <a:srgbClr val="FFFEFF"/>
                </a:solidFill>
              </a:defRPr>
            </a:lvl2pPr>
            <a:lvl3pPr marL="0" indent="685800" algn="ctr">
              <a:lnSpc>
                <a:spcPct val="100000"/>
              </a:lnSpc>
              <a:buClrTx/>
              <a:buSzTx/>
              <a:buNone/>
              <a:defRPr sz="1800">
                <a:solidFill>
                  <a:srgbClr val="FFFEFF"/>
                </a:solidFill>
              </a:defRPr>
            </a:lvl3pPr>
            <a:lvl4pPr marL="0" indent="1028700" algn="ctr">
              <a:lnSpc>
                <a:spcPct val="100000"/>
              </a:lnSpc>
              <a:buClrTx/>
              <a:buSzTx/>
              <a:buNone/>
              <a:defRPr sz="1800">
                <a:solidFill>
                  <a:srgbClr val="FFFEFF"/>
                </a:solidFill>
              </a:defRPr>
            </a:lvl4pPr>
            <a:lvl5pPr marL="0" indent="1371600" algn="ctr">
              <a:lnSpc>
                <a:spcPct val="100000"/>
              </a:lnSpc>
              <a:buClrTx/>
              <a:buSzTx/>
              <a:buNone/>
              <a:defRPr sz="1800">
                <a:solidFill>
                  <a:srgbClr val="FFFE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86"/>
          <p:cNvGrpSpPr/>
          <p:nvPr/>
        </p:nvGrpSpPr>
        <p:grpSpPr>
          <a:xfrm>
            <a:off x="-4672" y="-1"/>
            <a:ext cx="9140205" cy="6858002"/>
            <a:chOff x="0" y="0"/>
            <a:chExt cx="9140204" cy="6858000"/>
          </a:xfrm>
        </p:grpSpPr>
        <p:sp>
          <p:nvSpPr>
            <p:cNvPr id="282" name="Freeform 5"/>
            <p:cNvSpPr/>
            <p:nvPr/>
          </p:nvSpPr>
          <p:spPr>
            <a:xfrm>
              <a:off x="1874797" y="0"/>
              <a:ext cx="2766887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Freeform 6"/>
            <p:cNvSpPr/>
            <p:nvPr/>
          </p:nvSpPr>
          <p:spPr>
            <a:xfrm>
              <a:off x="8096699" y="9525"/>
              <a:ext cx="1043505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99" y="12835"/>
                    <a:pt x="7003" y="594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Freeform 7"/>
            <p:cNvSpPr/>
            <p:nvPr/>
          </p:nvSpPr>
          <p:spPr>
            <a:xfrm>
              <a:off x="7714929" y="5578474"/>
              <a:ext cx="1425275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85" y="15047"/>
                    <a:pt x="14882" y="776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Freeform 8"/>
            <p:cNvSpPr/>
            <p:nvPr/>
          </p:nvSpPr>
          <p:spPr>
            <a:xfrm>
              <a:off x="1627699" y="0"/>
              <a:ext cx="2641761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Freeform 9"/>
            <p:cNvSpPr/>
            <p:nvPr/>
          </p:nvSpPr>
          <p:spPr>
            <a:xfrm>
              <a:off x="8672535" y="9525"/>
              <a:ext cx="467669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327" y="13745"/>
                    <a:pt x="7273" y="654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Freeform 10"/>
            <p:cNvSpPr/>
            <p:nvPr/>
          </p:nvSpPr>
          <p:spPr>
            <a:xfrm>
              <a:off x="7963080" y="5811837"/>
              <a:ext cx="1177124" cy="10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21" y="14924"/>
                    <a:pt x="14779" y="7658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Freeform 11"/>
            <p:cNvSpPr/>
            <p:nvPr/>
          </p:nvSpPr>
          <p:spPr>
            <a:xfrm>
              <a:off x="1491762" y="0"/>
              <a:ext cx="2601128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Freeform 12"/>
            <p:cNvSpPr/>
            <p:nvPr/>
          </p:nvSpPr>
          <p:spPr>
            <a:xfrm flipH="1" flipV="1">
              <a:off x="8973179" y="9525"/>
              <a:ext cx="167026" cy="57151"/>
            </a:xfrm>
            <a:prstGeom prst="line">
              <a:avLst/>
            </a:pr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Freeform 13"/>
            <p:cNvSpPr/>
            <p:nvPr/>
          </p:nvSpPr>
          <p:spPr>
            <a:xfrm>
              <a:off x="8111016" y="5940424"/>
              <a:ext cx="1029189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00" y="14815"/>
                    <a:pt x="14700" y="757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Freeform 14"/>
            <p:cNvSpPr/>
            <p:nvPr/>
          </p:nvSpPr>
          <p:spPr>
            <a:xfrm>
              <a:off x="1357729" y="0"/>
              <a:ext cx="235975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Freeform 15"/>
            <p:cNvSpPr/>
            <p:nvPr/>
          </p:nvSpPr>
          <p:spPr>
            <a:xfrm>
              <a:off x="8273268" y="6054724"/>
              <a:ext cx="86693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77" y="14745"/>
                    <a:pt x="14598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Freeform 16"/>
            <p:cNvSpPr/>
            <p:nvPr/>
          </p:nvSpPr>
          <p:spPr>
            <a:xfrm>
              <a:off x="1215287" y="0"/>
              <a:ext cx="2373350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Freeform 17"/>
            <p:cNvSpPr/>
            <p:nvPr/>
          </p:nvSpPr>
          <p:spPr>
            <a:xfrm>
              <a:off x="8449836" y="6216649"/>
              <a:ext cx="690368" cy="63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48" y="14617"/>
                    <a:pt x="14599" y="7471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Freeform 18"/>
            <p:cNvSpPr/>
            <p:nvPr/>
          </p:nvSpPr>
          <p:spPr>
            <a:xfrm>
              <a:off x="911209" y="0"/>
              <a:ext cx="246268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Freeform 19"/>
            <p:cNvSpPr/>
            <p:nvPr/>
          </p:nvSpPr>
          <p:spPr>
            <a:xfrm>
              <a:off x="8758433" y="6519862"/>
              <a:ext cx="381771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90" y="14713"/>
                    <a:pt x="14310" y="7513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Freeform 20"/>
            <p:cNvSpPr/>
            <p:nvPr/>
          </p:nvSpPr>
          <p:spPr>
            <a:xfrm>
              <a:off x="571296" y="0"/>
              <a:ext cx="221244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Freeform 21"/>
            <p:cNvSpPr/>
            <p:nvPr/>
          </p:nvSpPr>
          <p:spPr>
            <a:xfrm>
              <a:off x="303585" y="0"/>
              <a:ext cx="237039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Freeform 22"/>
            <p:cNvSpPr/>
            <p:nvPr/>
          </p:nvSpPr>
          <p:spPr>
            <a:xfrm>
              <a:off x="0" y="0"/>
              <a:ext cx="1449135" cy="2030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079" y="6070"/>
                    <a:pt x="4903" y="1350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Freeform 23"/>
            <p:cNvSpPr/>
            <p:nvPr/>
          </p:nvSpPr>
          <p:spPr>
            <a:xfrm>
              <a:off x="0" y="9525"/>
              <a:ext cx="1248706" cy="164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531" y="6386"/>
                    <a:pt x="5359" y="1358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Freeform 24"/>
            <p:cNvSpPr/>
            <p:nvPr/>
          </p:nvSpPr>
          <p:spPr>
            <a:xfrm>
              <a:off x="0" y="0"/>
              <a:ext cx="1038733" cy="121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574" y="6522"/>
                    <a:pt x="6143" y="13722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6" name="Group 41"/>
          <p:cNvGrpSpPr/>
          <p:nvPr/>
        </p:nvGrpSpPr>
        <p:grpSpPr>
          <a:xfrm>
            <a:off x="640079" y="1699589"/>
            <a:ext cx="3286554" cy="3470422"/>
            <a:chOff x="0" y="0"/>
            <a:chExt cx="3286552" cy="3470421"/>
          </a:xfrm>
        </p:grpSpPr>
        <p:sp>
          <p:nvSpPr>
            <p:cNvPr id="303" name="Rectangle 42"/>
            <p:cNvSpPr/>
            <p:nvPr/>
          </p:nvSpPr>
          <p:spPr>
            <a:xfrm>
              <a:off x="4373" y="0"/>
              <a:ext cx="3277806" cy="50292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Isosceles Triangle 22"/>
            <p:cNvSpPr/>
            <p:nvPr/>
          </p:nvSpPr>
          <p:spPr>
            <a:xfrm rot="10800000">
              <a:off x="1485282" y="3198018"/>
              <a:ext cx="315989" cy="2724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Rectangle 44"/>
            <p:cNvSpPr/>
            <p:nvPr/>
          </p:nvSpPr>
          <p:spPr>
            <a:xfrm>
              <a:off x="-1" y="576072"/>
              <a:ext cx="3286554" cy="26243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7" name="Title Text"/>
          <p:cNvSpPr txBox="1"/>
          <p:nvPr>
            <p:ph type="title"/>
          </p:nvPr>
        </p:nvSpPr>
        <p:spPr>
          <a:xfrm>
            <a:off x="725554" y="2349924"/>
            <a:ext cx="3112048" cy="12254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800">
                <a:solidFill>
                  <a:srgbClr val="FFFE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8" name="Body Level One…"/>
          <p:cNvSpPr txBox="1"/>
          <p:nvPr>
            <p:ph type="body" sz="half" idx="1"/>
          </p:nvPr>
        </p:nvSpPr>
        <p:spPr>
          <a:xfrm>
            <a:off x="4415685" y="801389"/>
            <a:ext cx="4095644" cy="5249497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9" name="Text Placeholder 3"/>
          <p:cNvSpPr/>
          <p:nvPr>
            <p:ph type="body" sz="quarter" idx="21"/>
          </p:nvPr>
        </p:nvSpPr>
        <p:spPr>
          <a:xfrm>
            <a:off x="725553" y="3575324"/>
            <a:ext cx="3112049" cy="1239552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1400">
                <a:solidFill>
                  <a:srgbClr val="FFFEFF"/>
                </a:solidFill>
              </a:defRPr>
            </a:pPr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roup 428"/>
          <p:cNvGrpSpPr/>
          <p:nvPr/>
        </p:nvGrpSpPr>
        <p:grpSpPr>
          <a:xfrm>
            <a:off x="-1" y="0"/>
            <a:ext cx="9121778" cy="6853239"/>
            <a:chOff x="0" y="0"/>
            <a:chExt cx="9121776" cy="6853238"/>
          </a:xfrm>
        </p:grpSpPr>
        <p:sp>
          <p:nvSpPr>
            <p:cNvPr id="317" name="Freeform 6"/>
            <p:cNvSpPr/>
            <p:nvPr/>
          </p:nvSpPr>
          <p:spPr>
            <a:xfrm>
              <a:off x="-1" y="1387241"/>
              <a:ext cx="6979872" cy="5465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36" h="21384" fill="norm" stroke="1" extrusionOk="0">
                  <a:moveTo>
                    <a:pt x="17851" y="21384"/>
                  </a:moveTo>
                  <a:cubicBezTo>
                    <a:pt x="21600" y="16900"/>
                    <a:pt x="16816" y="9179"/>
                    <a:pt x="14378" y="5849"/>
                  </a:cubicBezTo>
                  <a:cubicBezTo>
                    <a:pt x="12137" y="2798"/>
                    <a:pt x="9293" y="435"/>
                    <a:pt x="6160" y="44"/>
                  </a:cubicBezTo>
                  <a:cubicBezTo>
                    <a:pt x="4129" y="-216"/>
                    <a:pt x="1861" y="696"/>
                    <a:pt x="0" y="2351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Freeform 7"/>
            <p:cNvSpPr/>
            <p:nvPr/>
          </p:nvSpPr>
          <p:spPr>
            <a:xfrm>
              <a:off x="0" y="5564188"/>
              <a:ext cx="1412876" cy="1284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09" y="9520"/>
                    <a:pt x="13527" y="17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Freeform 8"/>
            <p:cNvSpPr/>
            <p:nvPr/>
          </p:nvSpPr>
          <p:spPr>
            <a:xfrm>
              <a:off x="0" y="2203381"/>
              <a:ext cx="6104637" cy="4640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4" h="20824" fill="norm" stroke="1" extrusionOk="0">
                  <a:moveTo>
                    <a:pt x="13332" y="20824"/>
                  </a:moveTo>
                  <a:cubicBezTo>
                    <a:pt x="16456" y="19864"/>
                    <a:pt x="21600" y="17430"/>
                    <a:pt x="19928" y="11774"/>
                  </a:cubicBezTo>
                  <a:cubicBezTo>
                    <a:pt x="18366" y="6481"/>
                    <a:pt x="13585" y="1508"/>
                    <a:pt x="9498" y="270"/>
                  </a:cubicBezTo>
                  <a:cubicBezTo>
                    <a:pt x="6043" y="-776"/>
                    <a:pt x="2130" y="1294"/>
                    <a:pt x="0" y="52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Freeform 9"/>
            <p:cNvSpPr/>
            <p:nvPr/>
          </p:nvSpPr>
          <p:spPr>
            <a:xfrm>
              <a:off x="4763" y="6207125"/>
              <a:ext cx="717551" cy="646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37" y="8259"/>
                    <a:pt x="13875" y="15724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Freeform 10"/>
            <p:cNvSpPr/>
            <p:nvPr/>
          </p:nvSpPr>
          <p:spPr>
            <a:xfrm>
              <a:off x="0" y="1898484"/>
              <a:ext cx="6536244" cy="495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207" fill="norm" stroke="1" extrusionOk="0">
                  <a:moveTo>
                    <a:pt x="15728" y="21207"/>
                  </a:moveTo>
                  <a:cubicBezTo>
                    <a:pt x="17463" y="20352"/>
                    <a:pt x="19516" y="19090"/>
                    <a:pt x="20459" y="16810"/>
                  </a:cubicBezTo>
                  <a:cubicBezTo>
                    <a:pt x="21600" y="14061"/>
                    <a:pt x="20353" y="11211"/>
                    <a:pt x="18999" y="9094"/>
                  </a:cubicBezTo>
                  <a:cubicBezTo>
                    <a:pt x="16246" y="4758"/>
                    <a:pt x="12412" y="767"/>
                    <a:pt x="8062" y="75"/>
                  </a:cubicBezTo>
                  <a:cubicBezTo>
                    <a:pt x="5111" y="-393"/>
                    <a:pt x="2130" y="1378"/>
                    <a:pt x="0" y="4188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Freeform 11"/>
            <p:cNvSpPr/>
            <p:nvPr/>
          </p:nvSpPr>
          <p:spPr>
            <a:xfrm>
              <a:off x="-1" y="780659"/>
              <a:ext cx="7931682" cy="607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3" h="21213" fill="norm" stroke="1" extrusionOk="0">
                  <a:moveTo>
                    <a:pt x="18121" y="21213"/>
                  </a:moveTo>
                  <a:cubicBezTo>
                    <a:pt x="21600" y="16544"/>
                    <a:pt x="17560" y="10446"/>
                    <a:pt x="15038" y="7040"/>
                  </a:cubicBezTo>
                  <a:cubicBezTo>
                    <a:pt x="12668" y="3850"/>
                    <a:pt x="9784" y="1108"/>
                    <a:pt x="6527" y="228"/>
                  </a:cubicBezTo>
                  <a:cubicBezTo>
                    <a:pt x="4250" y="-387"/>
                    <a:pt x="1997" y="278"/>
                    <a:pt x="0" y="179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Freeform 12"/>
            <p:cNvSpPr/>
            <p:nvPr/>
          </p:nvSpPr>
          <p:spPr>
            <a:xfrm>
              <a:off x="-1" y="238906"/>
              <a:ext cx="8772868" cy="6614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2" h="21216" fill="norm" stroke="1" extrusionOk="0">
                  <a:moveTo>
                    <a:pt x="18547" y="21216"/>
                  </a:moveTo>
                  <a:cubicBezTo>
                    <a:pt x="21600" y="16655"/>
                    <a:pt x="18579" y="11591"/>
                    <a:pt x="16041" y="8235"/>
                  </a:cubicBezTo>
                  <a:cubicBezTo>
                    <a:pt x="13418" y="4787"/>
                    <a:pt x="10332" y="1797"/>
                    <a:pt x="6827" y="547"/>
                  </a:cubicBezTo>
                  <a:cubicBezTo>
                    <a:pt x="4215" y="-384"/>
                    <a:pt x="2043" y="-109"/>
                    <a:pt x="0" y="1248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Freeform 13"/>
            <p:cNvSpPr/>
            <p:nvPr/>
          </p:nvSpPr>
          <p:spPr>
            <a:xfrm>
              <a:off x="3895725" y="4763"/>
              <a:ext cx="5216525" cy="5368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0300" y="17391"/>
                    <a:pt x="16599" y="13412"/>
                    <a:pt x="13960" y="10542"/>
                  </a:cubicBezTo>
                  <a:cubicBezTo>
                    <a:pt x="10022" y="6256"/>
                    <a:pt x="5395" y="243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Freeform 15"/>
            <p:cNvSpPr/>
            <p:nvPr/>
          </p:nvSpPr>
          <p:spPr>
            <a:xfrm>
              <a:off x="4289425" y="4763"/>
              <a:ext cx="4832351" cy="482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857" y="18085"/>
                    <a:pt x="17050" y="14847"/>
                    <a:pt x="14839" y="12291"/>
                  </a:cubicBezTo>
                  <a:cubicBezTo>
                    <a:pt x="10630" y="7413"/>
                    <a:pt x="5740" y="300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Freeform 16"/>
            <p:cNvSpPr/>
            <p:nvPr/>
          </p:nvSpPr>
          <p:spPr>
            <a:xfrm>
              <a:off x="4479925" y="4763"/>
              <a:ext cx="4641850" cy="459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785" y="18361"/>
                    <a:pt x="17240" y="15390"/>
                    <a:pt x="15182" y="12956"/>
                  </a:cubicBezTo>
                  <a:cubicBezTo>
                    <a:pt x="10866" y="7863"/>
                    <a:pt x="5843" y="323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Freeform 17"/>
            <p:cNvSpPr/>
            <p:nvPr/>
          </p:nvSpPr>
          <p:spPr>
            <a:xfrm>
              <a:off x="4679950" y="0"/>
              <a:ext cx="4441826" cy="423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958" y="18982"/>
                    <a:pt x="17992" y="16582"/>
                    <a:pt x="16304" y="14521"/>
                  </a:cubicBezTo>
                  <a:cubicBezTo>
                    <a:pt x="11633" y="8848"/>
                    <a:pt x="6244" y="36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Freeform 18"/>
            <p:cNvSpPr/>
            <p:nvPr/>
          </p:nvSpPr>
          <p:spPr>
            <a:xfrm>
              <a:off x="4932363" y="4763"/>
              <a:ext cx="4179889" cy="3986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0175" y="19461"/>
                    <a:pt x="18577" y="17502"/>
                    <a:pt x="17152" y="15749"/>
                  </a:cubicBezTo>
                  <a:cubicBezTo>
                    <a:pt x="12238" y="9666"/>
                    <a:pt x="6586" y="409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Freeform 19"/>
            <p:cNvSpPr/>
            <p:nvPr/>
          </p:nvSpPr>
          <p:spPr>
            <a:xfrm>
              <a:off x="5345113" y="4763"/>
              <a:ext cx="3776664" cy="38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0267" y="19780"/>
                    <a:pt x="18907" y="18094"/>
                    <a:pt x="17628" y="16514"/>
                  </a:cubicBezTo>
                  <a:cubicBezTo>
                    <a:pt x="12568" y="10251"/>
                    <a:pt x="6747" y="4497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Freeform 20"/>
            <p:cNvSpPr/>
            <p:nvPr/>
          </p:nvSpPr>
          <p:spPr>
            <a:xfrm>
              <a:off x="7234238" y="4763"/>
              <a:ext cx="1887539" cy="1355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90" y="13794"/>
                    <a:pt x="7508" y="651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Freeform 21"/>
            <p:cNvSpPr/>
            <p:nvPr/>
          </p:nvSpPr>
          <p:spPr>
            <a:xfrm>
              <a:off x="7699375" y="9525"/>
              <a:ext cx="1422401" cy="1108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231" y="13442"/>
                    <a:pt x="7007" y="630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Freeform 22"/>
            <p:cNvSpPr/>
            <p:nvPr/>
          </p:nvSpPr>
          <p:spPr>
            <a:xfrm>
              <a:off x="8485188" y="4763"/>
              <a:ext cx="636589" cy="361951"/>
            </a:xfrm>
            <a:prstGeom prst="line">
              <a:avLst/>
            </a:pr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7" name="Group 8"/>
          <p:cNvGrpSpPr/>
          <p:nvPr/>
        </p:nvGrpSpPr>
        <p:grpSpPr>
          <a:xfrm>
            <a:off x="644463" y="1698331"/>
            <a:ext cx="4357752" cy="3470422"/>
            <a:chOff x="0" y="0"/>
            <a:chExt cx="4357751" cy="3470420"/>
          </a:xfrm>
        </p:grpSpPr>
        <p:sp>
          <p:nvSpPr>
            <p:cNvPr id="334" name="Rectangle 76"/>
            <p:cNvSpPr/>
            <p:nvPr/>
          </p:nvSpPr>
          <p:spPr>
            <a:xfrm>
              <a:off x="0" y="-1"/>
              <a:ext cx="4357752" cy="50292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Rectangle 78"/>
            <p:cNvSpPr/>
            <p:nvPr/>
          </p:nvSpPr>
          <p:spPr>
            <a:xfrm>
              <a:off x="0" y="576071"/>
              <a:ext cx="4357752" cy="26243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Isosceles Triangle 9"/>
            <p:cNvSpPr/>
            <p:nvPr/>
          </p:nvSpPr>
          <p:spPr>
            <a:xfrm rot="10800000">
              <a:off x="2020882" y="3198016"/>
              <a:ext cx="315990" cy="272405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8" name="Picture Placeholder 2"/>
          <p:cNvSpPr/>
          <p:nvPr>
            <p:ph type="pic" sz="half" idx="21"/>
          </p:nvPr>
        </p:nvSpPr>
        <p:spPr>
          <a:xfrm>
            <a:off x="5654676" y="0"/>
            <a:ext cx="348932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9" name="Title Text"/>
          <p:cNvSpPr txBox="1"/>
          <p:nvPr>
            <p:ph type="title"/>
          </p:nvPr>
        </p:nvSpPr>
        <p:spPr>
          <a:xfrm>
            <a:off x="723584" y="2336401"/>
            <a:ext cx="4197667" cy="126554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0" name="Body Level One…"/>
          <p:cNvSpPr txBox="1"/>
          <p:nvPr>
            <p:ph type="body" sz="quarter" idx="1"/>
          </p:nvPr>
        </p:nvSpPr>
        <p:spPr>
          <a:xfrm>
            <a:off x="722314" y="3601940"/>
            <a:ext cx="4199255" cy="121453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1400">
                <a:solidFill>
                  <a:srgbClr val="FFFEFF"/>
                </a:solidFill>
              </a:defRPr>
            </a:lvl1pPr>
            <a:lvl2pPr marL="0" indent="342900" algn="ctr">
              <a:buClrTx/>
              <a:buSzTx/>
              <a:buNone/>
              <a:defRPr sz="1400">
                <a:solidFill>
                  <a:srgbClr val="FFFEFF"/>
                </a:solidFill>
              </a:defRPr>
            </a:lvl2pPr>
            <a:lvl3pPr marL="0" indent="685800" algn="ctr">
              <a:buClrTx/>
              <a:buSzTx/>
              <a:buNone/>
              <a:defRPr sz="1400">
                <a:solidFill>
                  <a:srgbClr val="FFFEFF"/>
                </a:solidFill>
              </a:defRPr>
            </a:lvl3pPr>
            <a:lvl4pPr marL="0" indent="1028700" algn="ctr">
              <a:buClrTx/>
              <a:buSzTx/>
              <a:buNone/>
              <a:defRPr sz="1400">
                <a:solidFill>
                  <a:srgbClr val="FFFEFF"/>
                </a:solidFill>
              </a:defRPr>
            </a:lvl4pPr>
            <a:lvl5pPr marL="0" indent="1371600" algn="ctr">
              <a:buClrTx/>
              <a:buSzTx/>
              <a:buNone/>
              <a:defRPr sz="1400">
                <a:solidFill>
                  <a:srgbClr val="FFFE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xfrm>
            <a:off x="4748046" y="370852"/>
            <a:ext cx="253217" cy="21841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4"/>
          <p:cNvGrpSpPr/>
          <p:nvPr/>
        </p:nvGrpSpPr>
        <p:grpSpPr>
          <a:xfrm>
            <a:off x="-4672" y="-1"/>
            <a:ext cx="9140205" cy="6858002"/>
            <a:chOff x="0" y="0"/>
            <a:chExt cx="9140204" cy="6858000"/>
          </a:xfrm>
        </p:grpSpPr>
        <p:sp>
          <p:nvSpPr>
            <p:cNvPr id="41" name="Freeform 5"/>
            <p:cNvSpPr/>
            <p:nvPr/>
          </p:nvSpPr>
          <p:spPr>
            <a:xfrm>
              <a:off x="1874797" y="0"/>
              <a:ext cx="2766887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Freeform 6"/>
            <p:cNvSpPr/>
            <p:nvPr/>
          </p:nvSpPr>
          <p:spPr>
            <a:xfrm>
              <a:off x="8096699" y="9525"/>
              <a:ext cx="1043505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99" y="12835"/>
                    <a:pt x="7003" y="594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Freeform 7"/>
            <p:cNvSpPr/>
            <p:nvPr/>
          </p:nvSpPr>
          <p:spPr>
            <a:xfrm>
              <a:off x="7714929" y="5578474"/>
              <a:ext cx="1425275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85" y="15047"/>
                    <a:pt x="14882" y="776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Freeform 8"/>
            <p:cNvSpPr/>
            <p:nvPr/>
          </p:nvSpPr>
          <p:spPr>
            <a:xfrm>
              <a:off x="1627699" y="0"/>
              <a:ext cx="2641761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Freeform 9"/>
            <p:cNvSpPr/>
            <p:nvPr/>
          </p:nvSpPr>
          <p:spPr>
            <a:xfrm>
              <a:off x="8672535" y="9525"/>
              <a:ext cx="467669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327" y="13745"/>
                    <a:pt x="7273" y="654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Freeform 10"/>
            <p:cNvSpPr/>
            <p:nvPr/>
          </p:nvSpPr>
          <p:spPr>
            <a:xfrm>
              <a:off x="7963080" y="5811837"/>
              <a:ext cx="1177124" cy="10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21" y="14924"/>
                    <a:pt x="14779" y="7658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Freeform 11"/>
            <p:cNvSpPr/>
            <p:nvPr/>
          </p:nvSpPr>
          <p:spPr>
            <a:xfrm>
              <a:off x="1491762" y="0"/>
              <a:ext cx="2601128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Freeform 12"/>
            <p:cNvSpPr/>
            <p:nvPr/>
          </p:nvSpPr>
          <p:spPr>
            <a:xfrm flipH="1" flipV="1">
              <a:off x="8973179" y="9525"/>
              <a:ext cx="167026" cy="57151"/>
            </a:xfrm>
            <a:prstGeom prst="line">
              <a:avLst/>
            </a:pr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Freeform 13"/>
            <p:cNvSpPr/>
            <p:nvPr/>
          </p:nvSpPr>
          <p:spPr>
            <a:xfrm>
              <a:off x="8111016" y="5940424"/>
              <a:ext cx="1029189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00" y="14815"/>
                    <a:pt x="14700" y="757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Freeform 14"/>
            <p:cNvSpPr/>
            <p:nvPr/>
          </p:nvSpPr>
          <p:spPr>
            <a:xfrm>
              <a:off x="1357729" y="0"/>
              <a:ext cx="235975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Freeform 15"/>
            <p:cNvSpPr/>
            <p:nvPr/>
          </p:nvSpPr>
          <p:spPr>
            <a:xfrm>
              <a:off x="8273268" y="6054724"/>
              <a:ext cx="86693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77" y="14745"/>
                    <a:pt x="14598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Freeform 16"/>
            <p:cNvSpPr/>
            <p:nvPr/>
          </p:nvSpPr>
          <p:spPr>
            <a:xfrm>
              <a:off x="1215287" y="0"/>
              <a:ext cx="2373350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Freeform 17"/>
            <p:cNvSpPr/>
            <p:nvPr/>
          </p:nvSpPr>
          <p:spPr>
            <a:xfrm>
              <a:off x="8449836" y="6216649"/>
              <a:ext cx="690368" cy="63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48" y="14617"/>
                    <a:pt x="14599" y="7471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Freeform 18"/>
            <p:cNvSpPr/>
            <p:nvPr/>
          </p:nvSpPr>
          <p:spPr>
            <a:xfrm>
              <a:off x="911209" y="0"/>
              <a:ext cx="246268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Freeform 19"/>
            <p:cNvSpPr/>
            <p:nvPr/>
          </p:nvSpPr>
          <p:spPr>
            <a:xfrm>
              <a:off x="8758433" y="6519862"/>
              <a:ext cx="381771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90" y="14713"/>
                    <a:pt x="14310" y="7513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Freeform 20"/>
            <p:cNvSpPr/>
            <p:nvPr/>
          </p:nvSpPr>
          <p:spPr>
            <a:xfrm>
              <a:off x="571296" y="0"/>
              <a:ext cx="221244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Freeform 21"/>
            <p:cNvSpPr/>
            <p:nvPr/>
          </p:nvSpPr>
          <p:spPr>
            <a:xfrm>
              <a:off x="303585" y="0"/>
              <a:ext cx="237039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" name="Freeform 22"/>
            <p:cNvSpPr/>
            <p:nvPr/>
          </p:nvSpPr>
          <p:spPr>
            <a:xfrm>
              <a:off x="0" y="0"/>
              <a:ext cx="1449135" cy="2030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079" y="6070"/>
                    <a:pt x="4903" y="1350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Freeform 23"/>
            <p:cNvSpPr/>
            <p:nvPr/>
          </p:nvSpPr>
          <p:spPr>
            <a:xfrm>
              <a:off x="0" y="9525"/>
              <a:ext cx="1248706" cy="164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531" y="6386"/>
                    <a:pt x="5359" y="1358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Freeform 24"/>
            <p:cNvSpPr/>
            <p:nvPr/>
          </p:nvSpPr>
          <p:spPr>
            <a:xfrm>
              <a:off x="0" y="0"/>
              <a:ext cx="1038733" cy="121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574" y="6522"/>
                    <a:pt x="6143" y="13722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5" name="Group 19"/>
          <p:cNvGrpSpPr/>
          <p:nvPr/>
        </p:nvGrpSpPr>
        <p:grpSpPr>
          <a:xfrm>
            <a:off x="640079" y="1699589"/>
            <a:ext cx="3286554" cy="3470422"/>
            <a:chOff x="0" y="0"/>
            <a:chExt cx="3286552" cy="3470421"/>
          </a:xfrm>
        </p:grpSpPr>
        <p:sp>
          <p:nvSpPr>
            <p:cNvPr id="62" name="Rectangle 20"/>
            <p:cNvSpPr/>
            <p:nvPr/>
          </p:nvSpPr>
          <p:spPr>
            <a:xfrm>
              <a:off x="4373" y="0"/>
              <a:ext cx="3277806" cy="50292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Isosceles Triangle 22"/>
            <p:cNvSpPr/>
            <p:nvPr/>
          </p:nvSpPr>
          <p:spPr>
            <a:xfrm rot="10800000">
              <a:off x="1485282" y="3198018"/>
              <a:ext cx="315989" cy="2724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" name="Rectangle 22"/>
            <p:cNvSpPr/>
            <p:nvPr/>
          </p:nvSpPr>
          <p:spPr>
            <a:xfrm>
              <a:off x="-1" y="576072"/>
              <a:ext cx="3286554" cy="26243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" name="Title Text"/>
          <p:cNvSpPr txBox="1"/>
          <p:nvPr>
            <p:ph type="title"/>
          </p:nvPr>
        </p:nvSpPr>
        <p:spPr>
          <a:xfrm>
            <a:off x="725554" y="2349924"/>
            <a:ext cx="3112049" cy="2464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4415687" y="803186"/>
            <a:ext cx="4091411" cy="5248622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64"/>
          <p:cNvGrpSpPr/>
          <p:nvPr/>
        </p:nvGrpSpPr>
        <p:grpSpPr>
          <a:xfrm>
            <a:off x="-4672" y="-1"/>
            <a:ext cx="9140205" cy="6858002"/>
            <a:chOff x="0" y="0"/>
            <a:chExt cx="9140204" cy="6858000"/>
          </a:xfrm>
        </p:grpSpPr>
        <p:sp>
          <p:nvSpPr>
            <p:cNvPr id="75" name="Freeform 5"/>
            <p:cNvSpPr/>
            <p:nvPr/>
          </p:nvSpPr>
          <p:spPr>
            <a:xfrm>
              <a:off x="1874797" y="0"/>
              <a:ext cx="2766887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Freeform 6"/>
            <p:cNvSpPr/>
            <p:nvPr/>
          </p:nvSpPr>
          <p:spPr>
            <a:xfrm>
              <a:off x="8096699" y="9525"/>
              <a:ext cx="1043505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99" y="12835"/>
                    <a:pt x="7003" y="594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Freeform 7"/>
            <p:cNvSpPr/>
            <p:nvPr/>
          </p:nvSpPr>
          <p:spPr>
            <a:xfrm>
              <a:off x="7714929" y="5578474"/>
              <a:ext cx="1425275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85" y="15047"/>
                    <a:pt x="14882" y="776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Freeform 8"/>
            <p:cNvSpPr/>
            <p:nvPr/>
          </p:nvSpPr>
          <p:spPr>
            <a:xfrm>
              <a:off x="1627699" y="0"/>
              <a:ext cx="2641761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" name="Freeform 9"/>
            <p:cNvSpPr/>
            <p:nvPr/>
          </p:nvSpPr>
          <p:spPr>
            <a:xfrm>
              <a:off x="8672535" y="9525"/>
              <a:ext cx="467669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327" y="13745"/>
                    <a:pt x="7273" y="654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Freeform 10"/>
            <p:cNvSpPr/>
            <p:nvPr/>
          </p:nvSpPr>
          <p:spPr>
            <a:xfrm>
              <a:off x="7963080" y="5811837"/>
              <a:ext cx="1177124" cy="10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21" y="14924"/>
                    <a:pt x="14779" y="7658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" name="Freeform 11"/>
            <p:cNvSpPr/>
            <p:nvPr/>
          </p:nvSpPr>
          <p:spPr>
            <a:xfrm>
              <a:off x="1491762" y="0"/>
              <a:ext cx="2601128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" name="Freeform 12"/>
            <p:cNvSpPr/>
            <p:nvPr/>
          </p:nvSpPr>
          <p:spPr>
            <a:xfrm flipH="1" flipV="1">
              <a:off x="8973179" y="9525"/>
              <a:ext cx="167026" cy="57151"/>
            </a:xfrm>
            <a:prstGeom prst="line">
              <a:avLst/>
            </a:pr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" name="Freeform 13"/>
            <p:cNvSpPr/>
            <p:nvPr/>
          </p:nvSpPr>
          <p:spPr>
            <a:xfrm>
              <a:off x="8111016" y="5940424"/>
              <a:ext cx="1029189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00" y="14815"/>
                    <a:pt x="14700" y="757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" name="Freeform 14"/>
            <p:cNvSpPr/>
            <p:nvPr/>
          </p:nvSpPr>
          <p:spPr>
            <a:xfrm>
              <a:off x="1357729" y="0"/>
              <a:ext cx="235975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" name="Freeform 15"/>
            <p:cNvSpPr/>
            <p:nvPr/>
          </p:nvSpPr>
          <p:spPr>
            <a:xfrm>
              <a:off x="8273268" y="6054724"/>
              <a:ext cx="86693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77" y="14745"/>
                    <a:pt x="14598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Freeform 16"/>
            <p:cNvSpPr/>
            <p:nvPr/>
          </p:nvSpPr>
          <p:spPr>
            <a:xfrm>
              <a:off x="1215287" y="0"/>
              <a:ext cx="2373350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Freeform 17"/>
            <p:cNvSpPr/>
            <p:nvPr/>
          </p:nvSpPr>
          <p:spPr>
            <a:xfrm>
              <a:off x="8449836" y="6216649"/>
              <a:ext cx="690368" cy="63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48" y="14617"/>
                    <a:pt x="14599" y="7471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Freeform 18"/>
            <p:cNvSpPr/>
            <p:nvPr/>
          </p:nvSpPr>
          <p:spPr>
            <a:xfrm>
              <a:off x="911209" y="0"/>
              <a:ext cx="246268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Freeform 19"/>
            <p:cNvSpPr/>
            <p:nvPr/>
          </p:nvSpPr>
          <p:spPr>
            <a:xfrm>
              <a:off x="8758433" y="6519862"/>
              <a:ext cx="381771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90" y="14713"/>
                    <a:pt x="14310" y="7513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Freeform 20"/>
            <p:cNvSpPr/>
            <p:nvPr/>
          </p:nvSpPr>
          <p:spPr>
            <a:xfrm>
              <a:off x="571296" y="0"/>
              <a:ext cx="221244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Freeform 21"/>
            <p:cNvSpPr/>
            <p:nvPr/>
          </p:nvSpPr>
          <p:spPr>
            <a:xfrm>
              <a:off x="303585" y="0"/>
              <a:ext cx="237039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Freeform 22"/>
            <p:cNvSpPr/>
            <p:nvPr/>
          </p:nvSpPr>
          <p:spPr>
            <a:xfrm>
              <a:off x="0" y="0"/>
              <a:ext cx="1449135" cy="2030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079" y="6070"/>
                    <a:pt x="4903" y="1350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Freeform 23"/>
            <p:cNvSpPr/>
            <p:nvPr/>
          </p:nvSpPr>
          <p:spPr>
            <a:xfrm>
              <a:off x="0" y="9525"/>
              <a:ext cx="1248706" cy="164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531" y="6386"/>
                    <a:pt x="5359" y="1358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Freeform 24"/>
            <p:cNvSpPr/>
            <p:nvPr/>
          </p:nvSpPr>
          <p:spPr>
            <a:xfrm>
              <a:off x="0" y="0"/>
              <a:ext cx="1038733" cy="121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574" y="6522"/>
                    <a:pt x="6143" y="13722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9" name="Group 19"/>
          <p:cNvGrpSpPr/>
          <p:nvPr/>
        </p:nvGrpSpPr>
        <p:grpSpPr>
          <a:xfrm>
            <a:off x="640079" y="1699589"/>
            <a:ext cx="3286554" cy="3470422"/>
            <a:chOff x="0" y="0"/>
            <a:chExt cx="3286552" cy="3470421"/>
          </a:xfrm>
        </p:grpSpPr>
        <p:sp>
          <p:nvSpPr>
            <p:cNvPr id="96" name="Rectangle 20"/>
            <p:cNvSpPr/>
            <p:nvPr/>
          </p:nvSpPr>
          <p:spPr>
            <a:xfrm>
              <a:off x="4373" y="0"/>
              <a:ext cx="3277806" cy="50292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Isosceles Triangle 22"/>
            <p:cNvSpPr/>
            <p:nvPr/>
          </p:nvSpPr>
          <p:spPr>
            <a:xfrm rot="10800000">
              <a:off x="1485282" y="3198018"/>
              <a:ext cx="315989" cy="2724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Rectangle 22"/>
            <p:cNvSpPr/>
            <p:nvPr/>
          </p:nvSpPr>
          <p:spPr>
            <a:xfrm>
              <a:off x="-1" y="576072"/>
              <a:ext cx="3286554" cy="26243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0" name="Title Text"/>
          <p:cNvSpPr txBox="1"/>
          <p:nvPr>
            <p:ph type="title"/>
          </p:nvPr>
        </p:nvSpPr>
        <p:spPr>
          <a:xfrm>
            <a:off x="725554" y="2349924"/>
            <a:ext cx="3112049" cy="2464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4415687" y="803186"/>
            <a:ext cx="4091411" cy="5248622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1"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64"/>
          <p:cNvGrpSpPr/>
          <p:nvPr/>
        </p:nvGrpSpPr>
        <p:grpSpPr>
          <a:xfrm>
            <a:off x="-4672" y="-1"/>
            <a:ext cx="9140205" cy="6858002"/>
            <a:chOff x="0" y="0"/>
            <a:chExt cx="9140204" cy="6858000"/>
          </a:xfrm>
        </p:grpSpPr>
        <p:sp>
          <p:nvSpPr>
            <p:cNvPr id="109" name="Freeform 5"/>
            <p:cNvSpPr/>
            <p:nvPr/>
          </p:nvSpPr>
          <p:spPr>
            <a:xfrm>
              <a:off x="1874797" y="0"/>
              <a:ext cx="2766887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" name="Freeform 6"/>
            <p:cNvSpPr/>
            <p:nvPr/>
          </p:nvSpPr>
          <p:spPr>
            <a:xfrm>
              <a:off x="8096699" y="9525"/>
              <a:ext cx="1043505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99" y="12835"/>
                    <a:pt x="7003" y="594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Freeform 7"/>
            <p:cNvSpPr/>
            <p:nvPr/>
          </p:nvSpPr>
          <p:spPr>
            <a:xfrm>
              <a:off x="7714929" y="5578474"/>
              <a:ext cx="1425275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85" y="15047"/>
                    <a:pt x="14882" y="776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" name="Freeform 8"/>
            <p:cNvSpPr/>
            <p:nvPr/>
          </p:nvSpPr>
          <p:spPr>
            <a:xfrm>
              <a:off x="1627699" y="0"/>
              <a:ext cx="2641761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Freeform 9"/>
            <p:cNvSpPr/>
            <p:nvPr/>
          </p:nvSpPr>
          <p:spPr>
            <a:xfrm>
              <a:off x="8672535" y="9525"/>
              <a:ext cx="467669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327" y="13745"/>
                    <a:pt x="7273" y="654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" name="Freeform 10"/>
            <p:cNvSpPr/>
            <p:nvPr/>
          </p:nvSpPr>
          <p:spPr>
            <a:xfrm>
              <a:off x="7963080" y="5811837"/>
              <a:ext cx="1177124" cy="10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21" y="14924"/>
                    <a:pt x="14779" y="7658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Freeform 11"/>
            <p:cNvSpPr/>
            <p:nvPr/>
          </p:nvSpPr>
          <p:spPr>
            <a:xfrm>
              <a:off x="1491762" y="0"/>
              <a:ext cx="2601128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Freeform 12"/>
            <p:cNvSpPr/>
            <p:nvPr/>
          </p:nvSpPr>
          <p:spPr>
            <a:xfrm flipH="1" flipV="1">
              <a:off x="8973179" y="9525"/>
              <a:ext cx="167026" cy="57151"/>
            </a:xfrm>
            <a:prstGeom prst="line">
              <a:avLst/>
            </a:pr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Freeform 13"/>
            <p:cNvSpPr/>
            <p:nvPr/>
          </p:nvSpPr>
          <p:spPr>
            <a:xfrm>
              <a:off x="8111016" y="5940424"/>
              <a:ext cx="1029189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00" y="14815"/>
                    <a:pt x="14700" y="757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Freeform 14"/>
            <p:cNvSpPr/>
            <p:nvPr/>
          </p:nvSpPr>
          <p:spPr>
            <a:xfrm>
              <a:off x="1357729" y="0"/>
              <a:ext cx="235975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Freeform 15"/>
            <p:cNvSpPr/>
            <p:nvPr/>
          </p:nvSpPr>
          <p:spPr>
            <a:xfrm>
              <a:off x="8273268" y="6054724"/>
              <a:ext cx="86693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77" y="14745"/>
                    <a:pt x="14598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Freeform 16"/>
            <p:cNvSpPr/>
            <p:nvPr/>
          </p:nvSpPr>
          <p:spPr>
            <a:xfrm>
              <a:off x="1215287" y="0"/>
              <a:ext cx="2373350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Freeform 17"/>
            <p:cNvSpPr/>
            <p:nvPr/>
          </p:nvSpPr>
          <p:spPr>
            <a:xfrm>
              <a:off x="8449836" y="6216649"/>
              <a:ext cx="690368" cy="63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48" y="14617"/>
                    <a:pt x="14599" y="7471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" name="Freeform 18"/>
            <p:cNvSpPr/>
            <p:nvPr/>
          </p:nvSpPr>
          <p:spPr>
            <a:xfrm>
              <a:off x="911209" y="0"/>
              <a:ext cx="246268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Freeform 19"/>
            <p:cNvSpPr/>
            <p:nvPr/>
          </p:nvSpPr>
          <p:spPr>
            <a:xfrm>
              <a:off x="8758433" y="6519862"/>
              <a:ext cx="381771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90" y="14713"/>
                    <a:pt x="14310" y="7513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Freeform 20"/>
            <p:cNvSpPr/>
            <p:nvPr/>
          </p:nvSpPr>
          <p:spPr>
            <a:xfrm>
              <a:off x="571296" y="0"/>
              <a:ext cx="221244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Freeform 21"/>
            <p:cNvSpPr/>
            <p:nvPr/>
          </p:nvSpPr>
          <p:spPr>
            <a:xfrm>
              <a:off x="303585" y="0"/>
              <a:ext cx="237039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Freeform 22"/>
            <p:cNvSpPr/>
            <p:nvPr/>
          </p:nvSpPr>
          <p:spPr>
            <a:xfrm>
              <a:off x="0" y="0"/>
              <a:ext cx="1449135" cy="2030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079" y="6070"/>
                    <a:pt x="4903" y="1350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Freeform 23"/>
            <p:cNvSpPr/>
            <p:nvPr/>
          </p:nvSpPr>
          <p:spPr>
            <a:xfrm>
              <a:off x="0" y="9525"/>
              <a:ext cx="1248706" cy="164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531" y="6386"/>
                    <a:pt x="5359" y="1358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Freeform 24"/>
            <p:cNvSpPr/>
            <p:nvPr/>
          </p:nvSpPr>
          <p:spPr>
            <a:xfrm>
              <a:off x="0" y="0"/>
              <a:ext cx="1038733" cy="121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574" y="6522"/>
                    <a:pt x="6143" y="13722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33" name="Group 19"/>
          <p:cNvGrpSpPr/>
          <p:nvPr/>
        </p:nvGrpSpPr>
        <p:grpSpPr>
          <a:xfrm>
            <a:off x="640079" y="1699589"/>
            <a:ext cx="3286554" cy="3470422"/>
            <a:chOff x="0" y="0"/>
            <a:chExt cx="3286552" cy="3470421"/>
          </a:xfrm>
        </p:grpSpPr>
        <p:sp>
          <p:nvSpPr>
            <p:cNvPr id="130" name="Rectangle 20"/>
            <p:cNvSpPr/>
            <p:nvPr/>
          </p:nvSpPr>
          <p:spPr>
            <a:xfrm>
              <a:off x="4373" y="0"/>
              <a:ext cx="3277806" cy="50292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Isosceles Triangle 22"/>
            <p:cNvSpPr/>
            <p:nvPr/>
          </p:nvSpPr>
          <p:spPr>
            <a:xfrm rot="10800000">
              <a:off x="1485282" y="3198018"/>
              <a:ext cx="315989" cy="2724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Rectangle 22"/>
            <p:cNvSpPr/>
            <p:nvPr/>
          </p:nvSpPr>
          <p:spPr>
            <a:xfrm>
              <a:off x="-1" y="576072"/>
              <a:ext cx="3286554" cy="26243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4" name="Title Text"/>
          <p:cNvSpPr txBox="1"/>
          <p:nvPr>
            <p:ph type="title"/>
          </p:nvPr>
        </p:nvSpPr>
        <p:spPr>
          <a:xfrm>
            <a:off x="725554" y="2349924"/>
            <a:ext cx="3112049" cy="2464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415687" y="803186"/>
            <a:ext cx="4091411" cy="524862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773"/>
          <p:cNvGrpSpPr/>
          <p:nvPr/>
        </p:nvGrpSpPr>
        <p:grpSpPr>
          <a:xfrm>
            <a:off x="-1" y="0"/>
            <a:ext cx="9121778" cy="6853239"/>
            <a:chOff x="0" y="0"/>
            <a:chExt cx="9121776" cy="6853238"/>
          </a:xfrm>
        </p:grpSpPr>
        <p:sp>
          <p:nvSpPr>
            <p:cNvPr id="143" name="Freeform 6"/>
            <p:cNvSpPr/>
            <p:nvPr/>
          </p:nvSpPr>
          <p:spPr>
            <a:xfrm>
              <a:off x="-1" y="1387241"/>
              <a:ext cx="6979872" cy="5465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36" h="21384" fill="norm" stroke="1" extrusionOk="0">
                  <a:moveTo>
                    <a:pt x="17851" y="21384"/>
                  </a:moveTo>
                  <a:cubicBezTo>
                    <a:pt x="21600" y="16900"/>
                    <a:pt x="16816" y="9179"/>
                    <a:pt x="14378" y="5849"/>
                  </a:cubicBezTo>
                  <a:cubicBezTo>
                    <a:pt x="12137" y="2798"/>
                    <a:pt x="9293" y="435"/>
                    <a:pt x="6160" y="44"/>
                  </a:cubicBezTo>
                  <a:cubicBezTo>
                    <a:pt x="4129" y="-216"/>
                    <a:pt x="1861" y="696"/>
                    <a:pt x="0" y="2351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Freeform 7"/>
            <p:cNvSpPr/>
            <p:nvPr/>
          </p:nvSpPr>
          <p:spPr>
            <a:xfrm>
              <a:off x="0" y="5564188"/>
              <a:ext cx="1412876" cy="1284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09" y="9520"/>
                    <a:pt x="13527" y="17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Freeform 8"/>
            <p:cNvSpPr/>
            <p:nvPr/>
          </p:nvSpPr>
          <p:spPr>
            <a:xfrm>
              <a:off x="0" y="2203381"/>
              <a:ext cx="6104637" cy="4640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4" h="20824" fill="norm" stroke="1" extrusionOk="0">
                  <a:moveTo>
                    <a:pt x="13332" y="20824"/>
                  </a:moveTo>
                  <a:cubicBezTo>
                    <a:pt x="16456" y="19864"/>
                    <a:pt x="21600" y="17430"/>
                    <a:pt x="19928" y="11774"/>
                  </a:cubicBezTo>
                  <a:cubicBezTo>
                    <a:pt x="18366" y="6481"/>
                    <a:pt x="13585" y="1508"/>
                    <a:pt x="9498" y="270"/>
                  </a:cubicBezTo>
                  <a:cubicBezTo>
                    <a:pt x="6043" y="-776"/>
                    <a:pt x="2130" y="1294"/>
                    <a:pt x="0" y="52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Freeform 9"/>
            <p:cNvSpPr/>
            <p:nvPr/>
          </p:nvSpPr>
          <p:spPr>
            <a:xfrm>
              <a:off x="4763" y="6207125"/>
              <a:ext cx="717551" cy="646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37" y="8259"/>
                    <a:pt x="13875" y="15724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Freeform 10"/>
            <p:cNvSpPr/>
            <p:nvPr/>
          </p:nvSpPr>
          <p:spPr>
            <a:xfrm>
              <a:off x="0" y="1898484"/>
              <a:ext cx="6536244" cy="495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207" fill="norm" stroke="1" extrusionOk="0">
                  <a:moveTo>
                    <a:pt x="15728" y="21207"/>
                  </a:moveTo>
                  <a:cubicBezTo>
                    <a:pt x="17463" y="20352"/>
                    <a:pt x="19516" y="19090"/>
                    <a:pt x="20459" y="16810"/>
                  </a:cubicBezTo>
                  <a:cubicBezTo>
                    <a:pt x="21600" y="14061"/>
                    <a:pt x="20353" y="11211"/>
                    <a:pt x="18999" y="9094"/>
                  </a:cubicBezTo>
                  <a:cubicBezTo>
                    <a:pt x="16246" y="4758"/>
                    <a:pt x="12412" y="767"/>
                    <a:pt x="8062" y="75"/>
                  </a:cubicBezTo>
                  <a:cubicBezTo>
                    <a:pt x="5111" y="-393"/>
                    <a:pt x="2130" y="1378"/>
                    <a:pt x="0" y="4188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Freeform 11"/>
            <p:cNvSpPr/>
            <p:nvPr/>
          </p:nvSpPr>
          <p:spPr>
            <a:xfrm>
              <a:off x="-1" y="780659"/>
              <a:ext cx="7931682" cy="607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3" h="21213" fill="norm" stroke="1" extrusionOk="0">
                  <a:moveTo>
                    <a:pt x="18121" y="21213"/>
                  </a:moveTo>
                  <a:cubicBezTo>
                    <a:pt x="21600" y="16544"/>
                    <a:pt x="17560" y="10446"/>
                    <a:pt x="15038" y="7040"/>
                  </a:cubicBezTo>
                  <a:cubicBezTo>
                    <a:pt x="12668" y="3850"/>
                    <a:pt x="9784" y="1108"/>
                    <a:pt x="6527" y="228"/>
                  </a:cubicBezTo>
                  <a:cubicBezTo>
                    <a:pt x="4250" y="-387"/>
                    <a:pt x="1997" y="278"/>
                    <a:pt x="0" y="179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Freeform 12"/>
            <p:cNvSpPr/>
            <p:nvPr/>
          </p:nvSpPr>
          <p:spPr>
            <a:xfrm>
              <a:off x="-1" y="238906"/>
              <a:ext cx="8772868" cy="6614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2" h="21216" fill="norm" stroke="1" extrusionOk="0">
                  <a:moveTo>
                    <a:pt x="18547" y="21216"/>
                  </a:moveTo>
                  <a:cubicBezTo>
                    <a:pt x="21600" y="16655"/>
                    <a:pt x="18579" y="11591"/>
                    <a:pt x="16041" y="8235"/>
                  </a:cubicBezTo>
                  <a:cubicBezTo>
                    <a:pt x="13418" y="4787"/>
                    <a:pt x="10332" y="1797"/>
                    <a:pt x="6827" y="547"/>
                  </a:cubicBezTo>
                  <a:cubicBezTo>
                    <a:pt x="4215" y="-384"/>
                    <a:pt x="2043" y="-109"/>
                    <a:pt x="0" y="1248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Freeform 13"/>
            <p:cNvSpPr/>
            <p:nvPr/>
          </p:nvSpPr>
          <p:spPr>
            <a:xfrm>
              <a:off x="3895725" y="4763"/>
              <a:ext cx="5216525" cy="5368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0300" y="17391"/>
                    <a:pt x="16599" y="13412"/>
                    <a:pt x="13960" y="10542"/>
                  </a:cubicBezTo>
                  <a:cubicBezTo>
                    <a:pt x="10022" y="6256"/>
                    <a:pt x="5395" y="243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Freeform 15"/>
            <p:cNvSpPr/>
            <p:nvPr/>
          </p:nvSpPr>
          <p:spPr>
            <a:xfrm>
              <a:off x="4289425" y="4763"/>
              <a:ext cx="4832351" cy="482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857" y="18085"/>
                    <a:pt x="17050" y="14847"/>
                    <a:pt x="14839" y="12291"/>
                  </a:cubicBezTo>
                  <a:cubicBezTo>
                    <a:pt x="10630" y="7413"/>
                    <a:pt x="5740" y="300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Freeform 16"/>
            <p:cNvSpPr/>
            <p:nvPr/>
          </p:nvSpPr>
          <p:spPr>
            <a:xfrm>
              <a:off x="4479925" y="4763"/>
              <a:ext cx="4641850" cy="459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785" y="18361"/>
                    <a:pt x="17240" y="15390"/>
                    <a:pt x="15182" y="12956"/>
                  </a:cubicBezTo>
                  <a:cubicBezTo>
                    <a:pt x="10866" y="7863"/>
                    <a:pt x="5843" y="323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Freeform 17"/>
            <p:cNvSpPr/>
            <p:nvPr/>
          </p:nvSpPr>
          <p:spPr>
            <a:xfrm>
              <a:off x="4679950" y="0"/>
              <a:ext cx="4441826" cy="423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958" y="18982"/>
                    <a:pt x="17992" y="16582"/>
                    <a:pt x="16304" y="14521"/>
                  </a:cubicBezTo>
                  <a:cubicBezTo>
                    <a:pt x="11633" y="8848"/>
                    <a:pt x="6244" y="36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Freeform 18"/>
            <p:cNvSpPr/>
            <p:nvPr/>
          </p:nvSpPr>
          <p:spPr>
            <a:xfrm>
              <a:off x="4932363" y="4763"/>
              <a:ext cx="4179889" cy="3986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0175" y="19461"/>
                    <a:pt x="18577" y="17502"/>
                    <a:pt x="17152" y="15749"/>
                  </a:cubicBezTo>
                  <a:cubicBezTo>
                    <a:pt x="12238" y="9666"/>
                    <a:pt x="6586" y="409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Freeform 19"/>
            <p:cNvSpPr/>
            <p:nvPr/>
          </p:nvSpPr>
          <p:spPr>
            <a:xfrm>
              <a:off x="5345113" y="4763"/>
              <a:ext cx="3776664" cy="383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0267" y="19780"/>
                    <a:pt x="18907" y="18094"/>
                    <a:pt x="17628" y="16514"/>
                  </a:cubicBezTo>
                  <a:cubicBezTo>
                    <a:pt x="12568" y="10251"/>
                    <a:pt x="6747" y="4497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Freeform 20"/>
            <p:cNvSpPr/>
            <p:nvPr/>
          </p:nvSpPr>
          <p:spPr>
            <a:xfrm>
              <a:off x="7234238" y="4763"/>
              <a:ext cx="1887539" cy="1355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90" y="13794"/>
                    <a:pt x="7508" y="651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Freeform 21"/>
            <p:cNvSpPr/>
            <p:nvPr/>
          </p:nvSpPr>
          <p:spPr>
            <a:xfrm>
              <a:off x="7699375" y="9525"/>
              <a:ext cx="1422401" cy="1108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231" y="13442"/>
                    <a:pt x="7007" y="630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Freeform 22"/>
            <p:cNvSpPr/>
            <p:nvPr/>
          </p:nvSpPr>
          <p:spPr>
            <a:xfrm>
              <a:off x="8485188" y="4763"/>
              <a:ext cx="636589" cy="361951"/>
            </a:xfrm>
            <a:prstGeom prst="line">
              <a:avLst/>
            </a:pr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3" name="Group 6"/>
          <p:cNvGrpSpPr/>
          <p:nvPr/>
        </p:nvGrpSpPr>
        <p:grpSpPr>
          <a:xfrm>
            <a:off x="2403475" y="1158902"/>
            <a:ext cx="4317686" cy="4537817"/>
            <a:chOff x="0" y="0"/>
            <a:chExt cx="4317684" cy="4537816"/>
          </a:xfrm>
        </p:grpSpPr>
        <p:sp>
          <p:nvSpPr>
            <p:cNvPr id="160" name="Rectangle 27"/>
            <p:cNvSpPr/>
            <p:nvPr/>
          </p:nvSpPr>
          <p:spPr>
            <a:xfrm>
              <a:off x="-1" y="-1"/>
              <a:ext cx="4317686" cy="73152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Rectangle 29"/>
            <p:cNvSpPr/>
            <p:nvPr/>
          </p:nvSpPr>
          <p:spPr>
            <a:xfrm>
              <a:off x="-1" y="804671"/>
              <a:ext cx="4317686" cy="338446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Isosceles Triangle 28"/>
            <p:cNvSpPr/>
            <p:nvPr/>
          </p:nvSpPr>
          <p:spPr>
            <a:xfrm rot="10800000">
              <a:off x="1955226" y="4186753"/>
              <a:ext cx="407233" cy="35106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4" name="Title Text"/>
          <p:cNvSpPr txBox="1"/>
          <p:nvPr>
            <p:ph type="title"/>
          </p:nvPr>
        </p:nvSpPr>
        <p:spPr>
          <a:xfrm>
            <a:off x="2479148" y="2028826"/>
            <a:ext cx="4162953" cy="173247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Body Level One…"/>
          <p:cNvSpPr txBox="1"/>
          <p:nvPr>
            <p:ph type="body" sz="quarter" idx="1"/>
          </p:nvPr>
        </p:nvSpPr>
        <p:spPr>
          <a:xfrm>
            <a:off x="2479148" y="3843337"/>
            <a:ext cx="4162953" cy="142609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ClrTx/>
              <a:buSzTx/>
              <a:buNone/>
              <a:defRPr>
                <a:solidFill>
                  <a:srgbClr val="FFFEFF"/>
                </a:solidFill>
              </a:defRPr>
            </a:lvl1pPr>
            <a:lvl2pPr marL="0" indent="342900" algn="ctr">
              <a:buClrTx/>
              <a:buSzTx/>
              <a:buNone/>
              <a:defRPr>
                <a:solidFill>
                  <a:srgbClr val="FFFEFF"/>
                </a:solidFill>
              </a:defRPr>
            </a:lvl2pPr>
            <a:lvl3pPr marL="0" indent="685800" algn="ctr">
              <a:buClrTx/>
              <a:buSzTx/>
              <a:buNone/>
              <a:defRPr>
                <a:solidFill>
                  <a:srgbClr val="FFFEFF"/>
                </a:solidFill>
              </a:defRPr>
            </a:lvl3pPr>
            <a:lvl4pPr marL="0" indent="1028700" algn="ctr">
              <a:buClrTx/>
              <a:buSzTx/>
              <a:buNone/>
              <a:defRPr>
                <a:solidFill>
                  <a:srgbClr val="FFFEFF"/>
                </a:solidFill>
              </a:defRPr>
            </a:lvl4pPr>
            <a:lvl5pPr marL="0" indent="1371600" algn="ctr">
              <a:buClrTx/>
              <a:buSzTx/>
              <a:buNone/>
              <a:defRPr>
                <a:solidFill>
                  <a:srgbClr val="FFFE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40"/>
          <p:cNvGrpSpPr/>
          <p:nvPr/>
        </p:nvGrpSpPr>
        <p:grpSpPr>
          <a:xfrm>
            <a:off x="-4672" y="-1"/>
            <a:ext cx="9140205" cy="6858002"/>
            <a:chOff x="0" y="0"/>
            <a:chExt cx="9140204" cy="6858000"/>
          </a:xfrm>
        </p:grpSpPr>
        <p:sp>
          <p:nvSpPr>
            <p:cNvPr id="173" name="Freeform 5"/>
            <p:cNvSpPr/>
            <p:nvPr/>
          </p:nvSpPr>
          <p:spPr>
            <a:xfrm>
              <a:off x="1874797" y="0"/>
              <a:ext cx="2766887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Freeform 6"/>
            <p:cNvSpPr/>
            <p:nvPr/>
          </p:nvSpPr>
          <p:spPr>
            <a:xfrm>
              <a:off x="8096699" y="9525"/>
              <a:ext cx="1043505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99" y="12835"/>
                    <a:pt x="7003" y="594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Freeform 7"/>
            <p:cNvSpPr/>
            <p:nvPr/>
          </p:nvSpPr>
          <p:spPr>
            <a:xfrm>
              <a:off x="7714929" y="5578474"/>
              <a:ext cx="1425275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85" y="15047"/>
                    <a:pt x="14882" y="776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Freeform 8"/>
            <p:cNvSpPr/>
            <p:nvPr/>
          </p:nvSpPr>
          <p:spPr>
            <a:xfrm>
              <a:off x="1627699" y="0"/>
              <a:ext cx="2641761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Freeform 9"/>
            <p:cNvSpPr/>
            <p:nvPr/>
          </p:nvSpPr>
          <p:spPr>
            <a:xfrm>
              <a:off x="8672535" y="9525"/>
              <a:ext cx="467669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327" y="13745"/>
                    <a:pt x="7273" y="654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Freeform 10"/>
            <p:cNvSpPr/>
            <p:nvPr/>
          </p:nvSpPr>
          <p:spPr>
            <a:xfrm>
              <a:off x="7963080" y="5811837"/>
              <a:ext cx="1177124" cy="10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21" y="14924"/>
                    <a:pt x="14779" y="7658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Freeform 11"/>
            <p:cNvSpPr/>
            <p:nvPr/>
          </p:nvSpPr>
          <p:spPr>
            <a:xfrm>
              <a:off x="1491762" y="0"/>
              <a:ext cx="2601128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Freeform 12"/>
            <p:cNvSpPr/>
            <p:nvPr/>
          </p:nvSpPr>
          <p:spPr>
            <a:xfrm flipH="1" flipV="1">
              <a:off x="8973179" y="9525"/>
              <a:ext cx="167026" cy="57151"/>
            </a:xfrm>
            <a:prstGeom prst="line">
              <a:avLst/>
            </a:pr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Freeform 13"/>
            <p:cNvSpPr/>
            <p:nvPr/>
          </p:nvSpPr>
          <p:spPr>
            <a:xfrm>
              <a:off x="8111016" y="5940424"/>
              <a:ext cx="1029189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00" y="14815"/>
                    <a:pt x="14700" y="757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Freeform 14"/>
            <p:cNvSpPr/>
            <p:nvPr/>
          </p:nvSpPr>
          <p:spPr>
            <a:xfrm>
              <a:off x="1357729" y="0"/>
              <a:ext cx="235975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Freeform 15"/>
            <p:cNvSpPr/>
            <p:nvPr/>
          </p:nvSpPr>
          <p:spPr>
            <a:xfrm>
              <a:off x="8273268" y="6054724"/>
              <a:ext cx="86693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77" y="14745"/>
                    <a:pt x="14598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Freeform 16"/>
            <p:cNvSpPr/>
            <p:nvPr/>
          </p:nvSpPr>
          <p:spPr>
            <a:xfrm>
              <a:off x="1215287" y="0"/>
              <a:ext cx="2373350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Freeform 17"/>
            <p:cNvSpPr/>
            <p:nvPr/>
          </p:nvSpPr>
          <p:spPr>
            <a:xfrm>
              <a:off x="8449836" y="6216649"/>
              <a:ext cx="690368" cy="63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48" y="14617"/>
                    <a:pt x="14599" y="7471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Freeform 18"/>
            <p:cNvSpPr/>
            <p:nvPr/>
          </p:nvSpPr>
          <p:spPr>
            <a:xfrm>
              <a:off x="911209" y="0"/>
              <a:ext cx="246268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Freeform 19"/>
            <p:cNvSpPr/>
            <p:nvPr/>
          </p:nvSpPr>
          <p:spPr>
            <a:xfrm>
              <a:off x="8758433" y="6519862"/>
              <a:ext cx="381771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90" y="14713"/>
                    <a:pt x="14310" y="7513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Freeform 20"/>
            <p:cNvSpPr/>
            <p:nvPr/>
          </p:nvSpPr>
          <p:spPr>
            <a:xfrm>
              <a:off x="571296" y="0"/>
              <a:ext cx="221244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Freeform 21"/>
            <p:cNvSpPr/>
            <p:nvPr/>
          </p:nvSpPr>
          <p:spPr>
            <a:xfrm>
              <a:off x="303585" y="0"/>
              <a:ext cx="237039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Freeform 22"/>
            <p:cNvSpPr/>
            <p:nvPr/>
          </p:nvSpPr>
          <p:spPr>
            <a:xfrm>
              <a:off x="0" y="0"/>
              <a:ext cx="1449135" cy="2030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079" y="6070"/>
                    <a:pt x="4903" y="1350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Freeform 23"/>
            <p:cNvSpPr/>
            <p:nvPr/>
          </p:nvSpPr>
          <p:spPr>
            <a:xfrm>
              <a:off x="0" y="9525"/>
              <a:ext cx="1248706" cy="164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531" y="6386"/>
                    <a:pt x="5359" y="1358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Freeform 24"/>
            <p:cNvSpPr/>
            <p:nvPr/>
          </p:nvSpPr>
          <p:spPr>
            <a:xfrm>
              <a:off x="0" y="0"/>
              <a:ext cx="1038733" cy="121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574" y="6522"/>
                    <a:pt x="6143" y="13722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7" name="Group 61"/>
          <p:cNvGrpSpPr/>
          <p:nvPr/>
        </p:nvGrpSpPr>
        <p:grpSpPr>
          <a:xfrm>
            <a:off x="640079" y="1699589"/>
            <a:ext cx="3286554" cy="3470422"/>
            <a:chOff x="0" y="0"/>
            <a:chExt cx="3286552" cy="3470421"/>
          </a:xfrm>
        </p:grpSpPr>
        <p:sp>
          <p:nvSpPr>
            <p:cNvPr id="194" name="Rectangle 62"/>
            <p:cNvSpPr/>
            <p:nvPr/>
          </p:nvSpPr>
          <p:spPr>
            <a:xfrm>
              <a:off x="4373" y="0"/>
              <a:ext cx="3277806" cy="50292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Isosceles Triangle 22"/>
            <p:cNvSpPr/>
            <p:nvPr/>
          </p:nvSpPr>
          <p:spPr>
            <a:xfrm rot="10800000">
              <a:off x="1485282" y="3198018"/>
              <a:ext cx="315989" cy="2724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Rectangle 64"/>
            <p:cNvSpPr/>
            <p:nvPr/>
          </p:nvSpPr>
          <p:spPr>
            <a:xfrm>
              <a:off x="-1" y="576072"/>
              <a:ext cx="3286554" cy="26243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8" name="Title Text"/>
          <p:cNvSpPr txBox="1"/>
          <p:nvPr>
            <p:ph type="title"/>
          </p:nvPr>
        </p:nvSpPr>
        <p:spPr>
          <a:xfrm>
            <a:off x="719951" y="2355068"/>
            <a:ext cx="3122164" cy="2459809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xfrm>
            <a:off x="4423014" y="804029"/>
            <a:ext cx="4091675" cy="24593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37"/>
          <p:cNvGrpSpPr/>
          <p:nvPr/>
        </p:nvGrpSpPr>
        <p:grpSpPr>
          <a:xfrm>
            <a:off x="-4672" y="-1"/>
            <a:ext cx="9140205" cy="6858002"/>
            <a:chOff x="0" y="0"/>
            <a:chExt cx="9140204" cy="6858000"/>
          </a:xfrm>
        </p:grpSpPr>
        <p:sp>
          <p:nvSpPr>
            <p:cNvPr id="207" name="Freeform 5"/>
            <p:cNvSpPr/>
            <p:nvPr/>
          </p:nvSpPr>
          <p:spPr>
            <a:xfrm>
              <a:off x="1874797" y="0"/>
              <a:ext cx="2766887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Freeform 6"/>
            <p:cNvSpPr/>
            <p:nvPr/>
          </p:nvSpPr>
          <p:spPr>
            <a:xfrm>
              <a:off x="8096699" y="9525"/>
              <a:ext cx="1043505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99" y="12835"/>
                    <a:pt x="7003" y="594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Freeform 7"/>
            <p:cNvSpPr/>
            <p:nvPr/>
          </p:nvSpPr>
          <p:spPr>
            <a:xfrm>
              <a:off x="7714929" y="5578474"/>
              <a:ext cx="1425275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85" y="15047"/>
                    <a:pt x="14882" y="776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Freeform 8"/>
            <p:cNvSpPr/>
            <p:nvPr/>
          </p:nvSpPr>
          <p:spPr>
            <a:xfrm>
              <a:off x="1627699" y="0"/>
              <a:ext cx="2641761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Freeform 9"/>
            <p:cNvSpPr/>
            <p:nvPr/>
          </p:nvSpPr>
          <p:spPr>
            <a:xfrm>
              <a:off x="8672535" y="9525"/>
              <a:ext cx="467669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327" y="13745"/>
                    <a:pt x="7273" y="654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Freeform 10"/>
            <p:cNvSpPr/>
            <p:nvPr/>
          </p:nvSpPr>
          <p:spPr>
            <a:xfrm>
              <a:off x="7963080" y="5811837"/>
              <a:ext cx="1177124" cy="10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21" y="14924"/>
                    <a:pt x="14779" y="7658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Freeform 11"/>
            <p:cNvSpPr/>
            <p:nvPr/>
          </p:nvSpPr>
          <p:spPr>
            <a:xfrm>
              <a:off x="1491762" y="0"/>
              <a:ext cx="2601128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Freeform 12"/>
            <p:cNvSpPr/>
            <p:nvPr/>
          </p:nvSpPr>
          <p:spPr>
            <a:xfrm flipH="1" flipV="1">
              <a:off x="8973179" y="9525"/>
              <a:ext cx="167026" cy="57151"/>
            </a:xfrm>
            <a:prstGeom prst="line">
              <a:avLst/>
            </a:pr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Freeform 13"/>
            <p:cNvSpPr/>
            <p:nvPr/>
          </p:nvSpPr>
          <p:spPr>
            <a:xfrm>
              <a:off x="8111016" y="5940424"/>
              <a:ext cx="1029189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00" y="14815"/>
                    <a:pt x="14700" y="757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Freeform 14"/>
            <p:cNvSpPr/>
            <p:nvPr/>
          </p:nvSpPr>
          <p:spPr>
            <a:xfrm>
              <a:off x="1357729" y="0"/>
              <a:ext cx="235975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Freeform 15"/>
            <p:cNvSpPr/>
            <p:nvPr/>
          </p:nvSpPr>
          <p:spPr>
            <a:xfrm>
              <a:off x="8273268" y="6054724"/>
              <a:ext cx="86693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77" y="14745"/>
                    <a:pt x="14598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Freeform 16"/>
            <p:cNvSpPr/>
            <p:nvPr/>
          </p:nvSpPr>
          <p:spPr>
            <a:xfrm>
              <a:off x="1215287" y="0"/>
              <a:ext cx="2373350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Freeform 17"/>
            <p:cNvSpPr/>
            <p:nvPr/>
          </p:nvSpPr>
          <p:spPr>
            <a:xfrm>
              <a:off x="8449836" y="6216649"/>
              <a:ext cx="690368" cy="63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48" y="14617"/>
                    <a:pt x="14599" y="7471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Freeform 18"/>
            <p:cNvSpPr/>
            <p:nvPr/>
          </p:nvSpPr>
          <p:spPr>
            <a:xfrm>
              <a:off x="911209" y="0"/>
              <a:ext cx="246268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Freeform 19"/>
            <p:cNvSpPr/>
            <p:nvPr/>
          </p:nvSpPr>
          <p:spPr>
            <a:xfrm>
              <a:off x="8758433" y="6519862"/>
              <a:ext cx="381771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90" y="14713"/>
                    <a:pt x="14310" y="7513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Freeform 20"/>
            <p:cNvSpPr/>
            <p:nvPr/>
          </p:nvSpPr>
          <p:spPr>
            <a:xfrm>
              <a:off x="571296" y="0"/>
              <a:ext cx="221244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Freeform 21"/>
            <p:cNvSpPr/>
            <p:nvPr/>
          </p:nvSpPr>
          <p:spPr>
            <a:xfrm>
              <a:off x="303585" y="0"/>
              <a:ext cx="237039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Freeform 22"/>
            <p:cNvSpPr/>
            <p:nvPr/>
          </p:nvSpPr>
          <p:spPr>
            <a:xfrm>
              <a:off x="0" y="0"/>
              <a:ext cx="1449135" cy="2030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079" y="6070"/>
                    <a:pt x="4903" y="1350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Freeform 23"/>
            <p:cNvSpPr/>
            <p:nvPr/>
          </p:nvSpPr>
          <p:spPr>
            <a:xfrm>
              <a:off x="0" y="9525"/>
              <a:ext cx="1248706" cy="164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531" y="6386"/>
                    <a:pt x="5359" y="1358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Freeform 24"/>
            <p:cNvSpPr/>
            <p:nvPr/>
          </p:nvSpPr>
          <p:spPr>
            <a:xfrm>
              <a:off x="0" y="0"/>
              <a:ext cx="1038733" cy="121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574" y="6522"/>
                    <a:pt x="6143" y="13722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1" name="Group 58"/>
          <p:cNvGrpSpPr/>
          <p:nvPr/>
        </p:nvGrpSpPr>
        <p:grpSpPr>
          <a:xfrm>
            <a:off x="640079" y="1699589"/>
            <a:ext cx="3286554" cy="3470422"/>
            <a:chOff x="0" y="0"/>
            <a:chExt cx="3286552" cy="3470421"/>
          </a:xfrm>
        </p:grpSpPr>
        <p:sp>
          <p:nvSpPr>
            <p:cNvPr id="228" name="Rectangle 59"/>
            <p:cNvSpPr/>
            <p:nvPr/>
          </p:nvSpPr>
          <p:spPr>
            <a:xfrm>
              <a:off x="4373" y="0"/>
              <a:ext cx="3277806" cy="50292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Isosceles Triangle 22"/>
            <p:cNvSpPr/>
            <p:nvPr/>
          </p:nvSpPr>
          <p:spPr>
            <a:xfrm rot="10800000">
              <a:off x="1485282" y="3198018"/>
              <a:ext cx="315989" cy="2724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Rectangle 61"/>
            <p:cNvSpPr/>
            <p:nvPr/>
          </p:nvSpPr>
          <p:spPr>
            <a:xfrm>
              <a:off x="-1" y="576072"/>
              <a:ext cx="3286554" cy="26243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2" name="Title Text"/>
          <p:cNvSpPr txBox="1"/>
          <p:nvPr>
            <p:ph type="title"/>
          </p:nvPr>
        </p:nvSpPr>
        <p:spPr>
          <a:xfrm>
            <a:off x="719951" y="2355848"/>
            <a:ext cx="3122164" cy="2459029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sz="quarter" idx="1"/>
          </p:nvPr>
        </p:nvSpPr>
        <p:spPr>
          <a:xfrm>
            <a:off x="4706611" y="802200"/>
            <a:ext cx="3805125" cy="685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Tx/>
              <a:buSzTx/>
              <a:buNone/>
              <a:defRPr cap="all" sz="1800">
                <a:solidFill>
                  <a:schemeClr val="accent1"/>
                </a:solidFill>
              </a:defRPr>
            </a:lvl1pPr>
            <a:lvl2pPr marL="0" indent="342900">
              <a:lnSpc>
                <a:spcPct val="100000"/>
              </a:lnSpc>
              <a:buClrTx/>
              <a:buSzTx/>
              <a:buNone/>
              <a:defRPr cap="all" sz="1800">
                <a:solidFill>
                  <a:schemeClr val="accent1"/>
                </a:solidFill>
              </a:defRPr>
            </a:lvl2pPr>
            <a:lvl3pPr marL="0" indent="685800">
              <a:lnSpc>
                <a:spcPct val="100000"/>
              </a:lnSpc>
              <a:buClrTx/>
              <a:buSzTx/>
              <a:buNone/>
              <a:defRPr cap="all" sz="1800">
                <a:solidFill>
                  <a:schemeClr val="accent1"/>
                </a:solidFill>
              </a:defRPr>
            </a:lvl3pPr>
            <a:lvl4pPr marL="0" indent="1028700">
              <a:lnSpc>
                <a:spcPct val="100000"/>
              </a:lnSpc>
              <a:buClrTx/>
              <a:buSzTx/>
              <a:buNone/>
              <a:defRPr cap="all" sz="1800">
                <a:solidFill>
                  <a:schemeClr val="accent1"/>
                </a:solidFill>
              </a:defRPr>
            </a:lvl4pPr>
            <a:lvl5pPr marL="0" indent="1371600">
              <a:lnSpc>
                <a:spcPct val="100000"/>
              </a:lnSpc>
              <a:buClrTx/>
              <a:buSzTx/>
              <a:buNone/>
              <a:defRPr cap="all"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Text Placeholder 4"/>
          <p:cNvSpPr/>
          <p:nvPr>
            <p:ph type="body" sz="quarter" idx="21"/>
          </p:nvPr>
        </p:nvSpPr>
        <p:spPr>
          <a:xfrm>
            <a:off x="4695009" y="3585517"/>
            <a:ext cx="3819676" cy="685801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buClrTx/>
              <a:buSzTx/>
              <a:buNone/>
              <a:defRPr cap="all" sz="1800">
                <a:solidFill>
                  <a:schemeClr val="accent1"/>
                </a:solidFill>
              </a:defRPr>
            </a:pP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75"/>
          <p:cNvGrpSpPr/>
          <p:nvPr/>
        </p:nvGrpSpPr>
        <p:grpSpPr>
          <a:xfrm>
            <a:off x="-4672" y="-1"/>
            <a:ext cx="9140205" cy="6858002"/>
            <a:chOff x="0" y="0"/>
            <a:chExt cx="9140204" cy="6858000"/>
          </a:xfrm>
        </p:grpSpPr>
        <p:sp>
          <p:nvSpPr>
            <p:cNvPr id="242" name="Freeform 5"/>
            <p:cNvSpPr/>
            <p:nvPr/>
          </p:nvSpPr>
          <p:spPr>
            <a:xfrm>
              <a:off x="1874797" y="0"/>
              <a:ext cx="2766887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Freeform 6"/>
            <p:cNvSpPr/>
            <p:nvPr/>
          </p:nvSpPr>
          <p:spPr>
            <a:xfrm>
              <a:off x="8096699" y="9525"/>
              <a:ext cx="1043505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99" y="12835"/>
                    <a:pt x="7003" y="594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Freeform 7"/>
            <p:cNvSpPr/>
            <p:nvPr/>
          </p:nvSpPr>
          <p:spPr>
            <a:xfrm>
              <a:off x="7714929" y="5578474"/>
              <a:ext cx="1425275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85" y="15047"/>
                    <a:pt x="14882" y="776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Freeform 8"/>
            <p:cNvSpPr/>
            <p:nvPr/>
          </p:nvSpPr>
          <p:spPr>
            <a:xfrm>
              <a:off x="1627699" y="0"/>
              <a:ext cx="2641761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Freeform 9"/>
            <p:cNvSpPr/>
            <p:nvPr/>
          </p:nvSpPr>
          <p:spPr>
            <a:xfrm>
              <a:off x="8672535" y="9525"/>
              <a:ext cx="467669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327" y="13745"/>
                    <a:pt x="7273" y="654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Freeform 10"/>
            <p:cNvSpPr/>
            <p:nvPr/>
          </p:nvSpPr>
          <p:spPr>
            <a:xfrm>
              <a:off x="7963080" y="5811837"/>
              <a:ext cx="1177124" cy="10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21" y="14924"/>
                    <a:pt x="14779" y="7658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Freeform 11"/>
            <p:cNvSpPr/>
            <p:nvPr/>
          </p:nvSpPr>
          <p:spPr>
            <a:xfrm>
              <a:off x="1491762" y="0"/>
              <a:ext cx="2601128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Freeform 12"/>
            <p:cNvSpPr/>
            <p:nvPr/>
          </p:nvSpPr>
          <p:spPr>
            <a:xfrm flipH="1" flipV="1">
              <a:off x="8973179" y="9525"/>
              <a:ext cx="167026" cy="57151"/>
            </a:xfrm>
            <a:prstGeom prst="line">
              <a:avLst/>
            </a:pr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Freeform 13"/>
            <p:cNvSpPr/>
            <p:nvPr/>
          </p:nvSpPr>
          <p:spPr>
            <a:xfrm>
              <a:off x="8111016" y="5940424"/>
              <a:ext cx="1029189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500" y="14815"/>
                    <a:pt x="14700" y="757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Freeform 14"/>
            <p:cNvSpPr/>
            <p:nvPr/>
          </p:nvSpPr>
          <p:spPr>
            <a:xfrm>
              <a:off x="1357729" y="0"/>
              <a:ext cx="235975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Freeform 15"/>
            <p:cNvSpPr/>
            <p:nvPr/>
          </p:nvSpPr>
          <p:spPr>
            <a:xfrm>
              <a:off x="8273268" y="6054724"/>
              <a:ext cx="86693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77" y="14745"/>
                    <a:pt x="14598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Freeform 16"/>
            <p:cNvSpPr/>
            <p:nvPr/>
          </p:nvSpPr>
          <p:spPr>
            <a:xfrm>
              <a:off x="1215287" y="0"/>
              <a:ext cx="2373350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Freeform 17"/>
            <p:cNvSpPr/>
            <p:nvPr/>
          </p:nvSpPr>
          <p:spPr>
            <a:xfrm>
              <a:off x="8449836" y="6216649"/>
              <a:ext cx="690368" cy="63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48" y="14617"/>
                    <a:pt x="14599" y="7471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Freeform 18"/>
            <p:cNvSpPr/>
            <p:nvPr/>
          </p:nvSpPr>
          <p:spPr>
            <a:xfrm>
              <a:off x="911209" y="0"/>
              <a:ext cx="246268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Freeform 19"/>
            <p:cNvSpPr/>
            <p:nvPr/>
          </p:nvSpPr>
          <p:spPr>
            <a:xfrm>
              <a:off x="8758433" y="6519862"/>
              <a:ext cx="381771" cy="3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90" y="14713"/>
                    <a:pt x="14310" y="7513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Freeform 20"/>
            <p:cNvSpPr/>
            <p:nvPr/>
          </p:nvSpPr>
          <p:spPr>
            <a:xfrm>
              <a:off x="571296" y="0"/>
              <a:ext cx="2212442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Freeform 21"/>
            <p:cNvSpPr/>
            <p:nvPr/>
          </p:nvSpPr>
          <p:spPr>
            <a:xfrm>
              <a:off x="303585" y="0"/>
              <a:ext cx="2370395" cy="684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Freeform 22"/>
            <p:cNvSpPr/>
            <p:nvPr/>
          </p:nvSpPr>
          <p:spPr>
            <a:xfrm>
              <a:off x="0" y="0"/>
              <a:ext cx="1449135" cy="2030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079" y="6070"/>
                    <a:pt x="4903" y="1350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Freeform 23"/>
            <p:cNvSpPr/>
            <p:nvPr/>
          </p:nvSpPr>
          <p:spPr>
            <a:xfrm>
              <a:off x="0" y="9525"/>
              <a:ext cx="1248706" cy="164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531" y="6386"/>
                    <a:pt x="5359" y="1358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Freeform 24"/>
            <p:cNvSpPr/>
            <p:nvPr/>
          </p:nvSpPr>
          <p:spPr>
            <a:xfrm>
              <a:off x="0" y="0"/>
              <a:ext cx="1038733" cy="121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574" y="6522"/>
                    <a:pt x="6143" y="13722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6" name="Group 39"/>
          <p:cNvGrpSpPr/>
          <p:nvPr/>
        </p:nvGrpSpPr>
        <p:grpSpPr>
          <a:xfrm>
            <a:off x="640079" y="1699589"/>
            <a:ext cx="3286554" cy="3470422"/>
            <a:chOff x="0" y="0"/>
            <a:chExt cx="3286552" cy="3470421"/>
          </a:xfrm>
        </p:grpSpPr>
        <p:sp>
          <p:nvSpPr>
            <p:cNvPr id="263" name="Rectangle 40"/>
            <p:cNvSpPr/>
            <p:nvPr/>
          </p:nvSpPr>
          <p:spPr>
            <a:xfrm>
              <a:off x="4373" y="0"/>
              <a:ext cx="3277806" cy="50292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Isosceles Triangle 22"/>
            <p:cNvSpPr/>
            <p:nvPr/>
          </p:nvSpPr>
          <p:spPr>
            <a:xfrm rot="10800000">
              <a:off x="1485282" y="3198018"/>
              <a:ext cx="315989" cy="2724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Rectangle 42"/>
            <p:cNvSpPr/>
            <p:nvPr/>
          </p:nvSpPr>
          <p:spPr>
            <a:xfrm>
              <a:off x="-1" y="576072"/>
              <a:ext cx="3286554" cy="26243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7" name="Title Text"/>
          <p:cNvSpPr txBox="1"/>
          <p:nvPr>
            <p:ph type="title"/>
          </p:nvPr>
        </p:nvSpPr>
        <p:spPr>
          <a:xfrm>
            <a:off x="725554" y="2349924"/>
            <a:ext cx="3112048" cy="2464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241559" y="370852"/>
            <a:ext cx="253218" cy="21841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3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3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3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3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3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3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3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3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3" strike="noStrike" sz="32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1pPr>
      <a:lvl2pPr marL="538842" marR="0" indent="-195942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2pPr>
      <a:lvl3pPr marL="914400" marR="0" indent="-2286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3pPr>
      <a:lvl4pPr marL="1257300" marR="0" indent="-2286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4pPr>
      <a:lvl5pPr marL="1600200" marR="0" indent="-2286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5pPr>
      <a:lvl6pPr marL="2019300" marR="0" indent="-3048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6pPr>
      <a:lvl7pPr marL="2362200" marR="0" indent="-3048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7pPr>
      <a:lvl8pPr marL="2705100" marR="0" indent="-3048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8pPr>
      <a:lvl9pPr marL="3048000" marR="0" indent="-3048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b="0" baseline="0" cap="none" i="0" spc="0" strike="noStrike" sz="1600" u="none">
          <a:solidFill>
            <a:srgbClr val="000000"/>
          </a:solidFill>
          <a:uFillTx/>
          <a:latin typeface="Rockwell"/>
          <a:ea typeface="Rockwell"/>
          <a:cs typeface="Rockwell"/>
          <a:sym typeface="Rockwel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1"/>
          <p:cNvSpPr txBox="1"/>
          <p:nvPr>
            <p:ph type="ctrTitle"/>
          </p:nvPr>
        </p:nvSpPr>
        <p:spPr>
          <a:xfrm>
            <a:off x="755650" y="1700213"/>
            <a:ext cx="7772400" cy="1828801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PetMe</a:t>
            </a:r>
          </a:p>
        </p:txBody>
      </p:sp>
      <p:sp>
        <p:nvSpPr>
          <p:cNvPr id="351" name="Subtitle 2"/>
          <p:cNvSpPr txBox="1"/>
          <p:nvPr>
            <p:ph type="subTitle" sz="quarter" idx="1"/>
          </p:nvPr>
        </p:nvSpPr>
        <p:spPr>
          <a:xfrm>
            <a:off x="1359090" y="3941491"/>
            <a:ext cx="6428447" cy="1334121"/>
          </a:xfrm>
          <a:prstGeom prst="rect">
            <a:avLst/>
          </a:prstGeom>
        </p:spPr>
        <p:txBody>
          <a:bodyPr/>
          <a:lstStyle/>
          <a:p>
            <a:pPr defTabSz="665226">
              <a:spcBef>
                <a:spcPts val="600"/>
              </a:spcBef>
              <a:defRPr sz="1746"/>
            </a:pPr>
            <a:r>
              <a:t>Александра Радева - 62541</a:t>
            </a:r>
          </a:p>
          <a:p>
            <a:pPr defTabSz="665226">
              <a:spcBef>
                <a:spcPts val="600"/>
              </a:spcBef>
              <a:defRPr sz="1746"/>
            </a:pPr>
            <a:r>
              <a:t>Дарина Даилова - 62583</a:t>
            </a:r>
          </a:p>
          <a:p>
            <a:pPr defTabSz="665226">
              <a:spcBef>
                <a:spcPts val="600"/>
              </a:spcBef>
              <a:defRPr sz="1746"/>
            </a:pPr>
            <a:r>
              <a:t>Ивана Великова - 62554</a:t>
            </a:r>
          </a:p>
          <a:p>
            <a:pPr defTabSz="665226">
              <a:spcBef>
                <a:spcPts val="600"/>
              </a:spcBef>
              <a:defRPr sz="1746"/>
            </a:pPr>
            <a:r>
              <a:t>Силвия Николова - 62542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139"/>
          <p:cNvSpPr/>
          <p:nvPr/>
        </p:nvSpPr>
        <p:spPr>
          <a:xfrm>
            <a:off x="-4552600" y="0"/>
            <a:ext cx="91440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58" name="Group 141"/>
          <p:cNvGrpSpPr/>
          <p:nvPr/>
        </p:nvGrpSpPr>
        <p:grpSpPr>
          <a:xfrm>
            <a:off x="3572" y="0"/>
            <a:ext cx="9121381" cy="6853239"/>
            <a:chOff x="0" y="0"/>
            <a:chExt cx="9121379" cy="6853238"/>
          </a:xfrm>
        </p:grpSpPr>
        <p:sp>
          <p:nvSpPr>
            <p:cNvPr id="637" name="Freeform 5"/>
            <p:cNvSpPr/>
            <p:nvPr/>
          </p:nvSpPr>
          <p:spPr>
            <a:xfrm>
              <a:off x="1804673" y="0"/>
              <a:ext cx="2068431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8" name="Freeform 6"/>
            <p:cNvSpPr/>
            <p:nvPr/>
          </p:nvSpPr>
          <p:spPr>
            <a:xfrm>
              <a:off x="7966472" y="9525"/>
              <a:ext cx="1154908" cy="55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867" y="11815"/>
                    <a:pt x="7133" y="516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9" name="Freeform 7"/>
            <p:cNvSpPr/>
            <p:nvPr/>
          </p:nvSpPr>
          <p:spPr>
            <a:xfrm>
              <a:off x="7681913" y="5013325"/>
              <a:ext cx="1439467" cy="183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06" y="15260"/>
                    <a:pt x="15238" y="7967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0" name="Freeform 8"/>
            <p:cNvSpPr/>
            <p:nvPr/>
          </p:nvSpPr>
          <p:spPr>
            <a:xfrm>
              <a:off x="1619730" y="0"/>
              <a:ext cx="197476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1" name="Freeform 9"/>
            <p:cNvSpPr/>
            <p:nvPr/>
          </p:nvSpPr>
          <p:spPr>
            <a:xfrm>
              <a:off x="8398669" y="9525"/>
              <a:ext cx="722711" cy="36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84" y="12904"/>
                    <a:pt x="7235" y="589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2" name="Freeform 10"/>
            <p:cNvSpPr/>
            <p:nvPr/>
          </p:nvSpPr>
          <p:spPr>
            <a:xfrm>
              <a:off x="7867650" y="5275263"/>
              <a:ext cx="1250158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92" y="15094"/>
                    <a:pt x="15077" y="7872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3" name="Freeform 11"/>
            <p:cNvSpPr/>
            <p:nvPr/>
          </p:nvSpPr>
          <p:spPr>
            <a:xfrm>
              <a:off x="1517469" y="0"/>
              <a:ext cx="194606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4" name="Freeform 12"/>
            <p:cNvSpPr/>
            <p:nvPr/>
          </p:nvSpPr>
          <p:spPr>
            <a:xfrm>
              <a:off x="8622507" y="9525"/>
              <a:ext cx="498873" cy="25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57" y="13600"/>
                    <a:pt x="7406" y="640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5" name="Freeform 13"/>
            <p:cNvSpPr/>
            <p:nvPr/>
          </p:nvSpPr>
          <p:spPr>
            <a:xfrm>
              <a:off x="7977188" y="5408613"/>
              <a:ext cx="1144192" cy="143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71" y="15020"/>
                    <a:pt x="15006" y="7796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6" name="Freeform 14"/>
            <p:cNvSpPr/>
            <p:nvPr/>
          </p:nvSpPr>
          <p:spPr>
            <a:xfrm>
              <a:off x="1416829" y="0"/>
              <a:ext cx="1764522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7" name="Freeform 15"/>
            <p:cNvSpPr/>
            <p:nvPr/>
          </p:nvSpPr>
          <p:spPr>
            <a:xfrm>
              <a:off x="8098632" y="5518150"/>
              <a:ext cx="1022748" cy="132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1" y="14942"/>
                    <a:pt x="14902" y="7742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8" name="Freeform 16"/>
            <p:cNvSpPr/>
            <p:nvPr/>
          </p:nvSpPr>
          <p:spPr>
            <a:xfrm>
              <a:off x="1311421" y="0"/>
              <a:ext cx="177468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9" name="Freeform 17"/>
            <p:cNvSpPr/>
            <p:nvPr/>
          </p:nvSpPr>
          <p:spPr>
            <a:xfrm>
              <a:off x="8230791" y="5694363"/>
              <a:ext cx="890588" cy="114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3" y="14817"/>
                    <a:pt x="14861" y="7587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0" name="Freeform 18"/>
            <p:cNvSpPr/>
            <p:nvPr/>
          </p:nvSpPr>
          <p:spPr>
            <a:xfrm>
              <a:off x="1083788" y="0"/>
              <a:ext cx="1841579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1" name="Freeform 19"/>
            <p:cNvSpPr/>
            <p:nvPr/>
          </p:nvSpPr>
          <p:spPr>
            <a:xfrm>
              <a:off x="8461772" y="6049963"/>
              <a:ext cx="65960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56" y="14745"/>
                    <a:pt x="14595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2" name="Freeform 20"/>
            <p:cNvSpPr/>
            <p:nvPr/>
          </p:nvSpPr>
          <p:spPr>
            <a:xfrm>
              <a:off x="829591" y="0"/>
              <a:ext cx="1654054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3" name="Freeform 21"/>
            <p:cNvSpPr/>
            <p:nvPr/>
          </p:nvSpPr>
          <p:spPr>
            <a:xfrm>
              <a:off x="630144" y="0"/>
              <a:ext cx="1771348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4" name="Freeform 22"/>
            <p:cNvSpPr/>
            <p:nvPr/>
          </p:nvSpPr>
          <p:spPr>
            <a:xfrm>
              <a:off x="14253" y="0"/>
              <a:ext cx="147164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4" h="21600" fill="norm" stroke="1" extrusionOk="0">
                  <a:moveTo>
                    <a:pt x="17634" y="0"/>
                  </a:moveTo>
                  <a:cubicBezTo>
                    <a:pt x="687" y="5340"/>
                    <a:pt x="-3966" y="14145"/>
                    <a:pt x="3334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5" name="Freeform 23"/>
            <p:cNvSpPr/>
            <p:nvPr/>
          </p:nvSpPr>
          <p:spPr>
            <a:xfrm>
              <a:off x="7143" y="9524"/>
              <a:ext cx="1328739" cy="319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134" y="5873"/>
                    <a:pt x="2953" y="13127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6" name="Freeform 24"/>
            <p:cNvSpPr/>
            <p:nvPr/>
          </p:nvSpPr>
          <p:spPr>
            <a:xfrm>
              <a:off x="0" y="6016625"/>
              <a:ext cx="160735" cy="827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7324"/>
                    <a:pt x="12480" y="14648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7" name="Freeform 25"/>
            <p:cNvSpPr/>
            <p:nvPr/>
          </p:nvSpPr>
          <p:spPr>
            <a:xfrm>
              <a:off x="7143" y="0"/>
              <a:ext cx="1171576" cy="222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409" y="6125"/>
                    <a:pt x="4530" y="13264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59" name="Slide Number Placeholder 5"/>
          <p:cNvSpPr txBox="1"/>
          <p:nvPr>
            <p:ph type="sldNum" sz="quarter" idx="2"/>
          </p:nvPr>
        </p:nvSpPr>
        <p:spPr>
          <a:xfrm>
            <a:off x="8284993" y="370852"/>
            <a:ext cx="253217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sp>
        <p:nvSpPr>
          <p:cNvPr id="660" name="Title 1"/>
          <p:cNvSpPr txBox="1"/>
          <p:nvPr>
            <p:ph type="title"/>
          </p:nvPr>
        </p:nvSpPr>
        <p:spPr>
          <a:xfrm>
            <a:off x="448868" y="630936"/>
            <a:ext cx="7609679" cy="718059"/>
          </a:xfrm>
          <a:prstGeom prst="rect">
            <a:avLst/>
          </a:prstGeom>
        </p:spPr>
        <p:txBody>
          <a:bodyPr anchor="b"/>
          <a:lstStyle>
            <a:lvl1pPr algn="l" defTabSz="521208">
              <a:defRPr spc="-152" sz="2052">
                <a:solidFill>
                  <a:srgbClr val="FF0000"/>
                </a:solidFill>
              </a:defRPr>
            </a:lvl1pPr>
          </a:lstStyle>
          <a:p>
            <a:pPr/>
            <a:r>
              <a:t>Основни диаграми на последователност</a:t>
            </a:r>
          </a:p>
        </p:txBody>
      </p:sp>
      <p:sp>
        <p:nvSpPr>
          <p:cNvPr id="661" name="Text"/>
          <p:cNvSpPr txBox="1"/>
          <p:nvPr/>
        </p:nvSpPr>
        <p:spPr>
          <a:xfrm>
            <a:off x="-4138727" y="-3321248"/>
            <a:ext cx="127001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12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6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691" y="2226878"/>
            <a:ext cx="8680618" cy="2639422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Text"/>
          <p:cNvSpPr txBox="1"/>
          <p:nvPr/>
        </p:nvSpPr>
        <p:spPr>
          <a:xfrm>
            <a:off x="-3905250" y="939800"/>
            <a:ext cx="127000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12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4" name="Sequence диаграма за създаване на фонд за дарения"/>
          <p:cNvSpPr txBox="1"/>
          <p:nvPr/>
        </p:nvSpPr>
        <p:spPr>
          <a:xfrm>
            <a:off x="2061370" y="4918088"/>
            <a:ext cx="4384675" cy="2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333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Sequence диаграма за създаване на фонд за дарения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Footer Placeholder 4"/>
          <p:cNvSpPr txBox="1"/>
          <p:nvPr/>
        </p:nvSpPr>
        <p:spPr>
          <a:xfrm>
            <a:off x="649223" y="6227064"/>
            <a:ext cx="78501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000">
                <a:solidFill>
                  <a:srgbClr val="888888"/>
                </a:solidFill>
              </a:defRPr>
            </a:lvl1pPr>
          </a:lstStyle>
          <a:p>
            <a:pPr/>
            <a:r>
              <a:t>Анализ на софтуерните изисквания</a:t>
            </a:r>
          </a:p>
        </p:txBody>
      </p:sp>
      <p:sp>
        <p:nvSpPr>
          <p:cNvPr id="667" name="Rectangle 139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89" name="Group 141"/>
          <p:cNvGrpSpPr/>
          <p:nvPr/>
        </p:nvGrpSpPr>
        <p:grpSpPr>
          <a:xfrm>
            <a:off x="3573" y="-1"/>
            <a:ext cx="9121380" cy="6853240"/>
            <a:chOff x="0" y="0"/>
            <a:chExt cx="9121379" cy="6853238"/>
          </a:xfrm>
        </p:grpSpPr>
        <p:sp>
          <p:nvSpPr>
            <p:cNvPr id="668" name="Freeform 5"/>
            <p:cNvSpPr/>
            <p:nvPr/>
          </p:nvSpPr>
          <p:spPr>
            <a:xfrm>
              <a:off x="1804673" y="0"/>
              <a:ext cx="2068431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9" name="Freeform 6"/>
            <p:cNvSpPr/>
            <p:nvPr/>
          </p:nvSpPr>
          <p:spPr>
            <a:xfrm>
              <a:off x="7966472" y="9525"/>
              <a:ext cx="1154907" cy="55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867" y="11815"/>
                    <a:pt x="7133" y="516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0" name="Freeform 7"/>
            <p:cNvSpPr/>
            <p:nvPr/>
          </p:nvSpPr>
          <p:spPr>
            <a:xfrm>
              <a:off x="7681913" y="5013325"/>
              <a:ext cx="1439467" cy="183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06" y="15260"/>
                    <a:pt x="15238" y="7967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1" name="Freeform 8"/>
            <p:cNvSpPr/>
            <p:nvPr/>
          </p:nvSpPr>
          <p:spPr>
            <a:xfrm>
              <a:off x="1619730" y="0"/>
              <a:ext cx="197476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2" name="Freeform 9"/>
            <p:cNvSpPr/>
            <p:nvPr/>
          </p:nvSpPr>
          <p:spPr>
            <a:xfrm>
              <a:off x="8398669" y="9525"/>
              <a:ext cx="722711" cy="36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84" y="12904"/>
                    <a:pt x="7235" y="589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3" name="Freeform 10"/>
            <p:cNvSpPr/>
            <p:nvPr/>
          </p:nvSpPr>
          <p:spPr>
            <a:xfrm>
              <a:off x="7867650" y="5275263"/>
              <a:ext cx="1250158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92" y="15094"/>
                    <a:pt x="15077" y="7872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4" name="Freeform 11"/>
            <p:cNvSpPr/>
            <p:nvPr/>
          </p:nvSpPr>
          <p:spPr>
            <a:xfrm>
              <a:off x="1517469" y="0"/>
              <a:ext cx="194606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5" name="Freeform 12"/>
            <p:cNvSpPr/>
            <p:nvPr/>
          </p:nvSpPr>
          <p:spPr>
            <a:xfrm>
              <a:off x="8622507" y="9525"/>
              <a:ext cx="498873" cy="25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57" y="13600"/>
                    <a:pt x="7406" y="640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6" name="Freeform 13"/>
            <p:cNvSpPr/>
            <p:nvPr/>
          </p:nvSpPr>
          <p:spPr>
            <a:xfrm>
              <a:off x="7977188" y="5408613"/>
              <a:ext cx="1144192" cy="143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71" y="15020"/>
                    <a:pt x="15006" y="7796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7" name="Freeform 14"/>
            <p:cNvSpPr/>
            <p:nvPr/>
          </p:nvSpPr>
          <p:spPr>
            <a:xfrm>
              <a:off x="1416829" y="0"/>
              <a:ext cx="1764522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8" name="Freeform 15"/>
            <p:cNvSpPr/>
            <p:nvPr/>
          </p:nvSpPr>
          <p:spPr>
            <a:xfrm>
              <a:off x="8098632" y="5518150"/>
              <a:ext cx="1022748" cy="132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1" y="14942"/>
                    <a:pt x="14902" y="7742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9" name="Freeform 16"/>
            <p:cNvSpPr/>
            <p:nvPr/>
          </p:nvSpPr>
          <p:spPr>
            <a:xfrm>
              <a:off x="1311421" y="0"/>
              <a:ext cx="177468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0" name="Freeform 17"/>
            <p:cNvSpPr/>
            <p:nvPr/>
          </p:nvSpPr>
          <p:spPr>
            <a:xfrm>
              <a:off x="8230791" y="5694363"/>
              <a:ext cx="890588" cy="114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3" y="14817"/>
                    <a:pt x="14861" y="7587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1" name="Freeform 18"/>
            <p:cNvSpPr/>
            <p:nvPr/>
          </p:nvSpPr>
          <p:spPr>
            <a:xfrm>
              <a:off x="1083788" y="0"/>
              <a:ext cx="1841579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2" name="Freeform 19"/>
            <p:cNvSpPr/>
            <p:nvPr/>
          </p:nvSpPr>
          <p:spPr>
            <a:xfrm>
              <a:off x="8461772" y="6049963"/>
              <a:ext cx="65960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56" y="14745"/>
                    <a:pt x="14595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3" name="Freeform 20"/>
            <p:cNvSpPr/>
            <p:nvPr/>
          </p:nvSpPr>
          <p:spPr>
            <a:xfrm>
              <a:off x="829590" y="0"/>
              <a:ext cx="1654055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4" name="Freeform 21"/>
            <p:cNvSpPr/>
            <p:nvPr/>
          </p:nvSpPr>
          <p:spPr>
            <a:xfrm>
              <a:off x="630144" y="0"/>
              <a:ext cx="1771348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5" name="Freeform 22"/>
            <p:cNvSpPr/>
            <p:nvPr/>
          </p:nvSpPr>
          <p:spPr>
            <a:xfrm>
              <a:off x="14253" y="0"/>
              <a:ext cx="147164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4" h="21600" fill="norm" stroke="1" extrusionOk="0">
                  <a:moveTo>
                    <a:pt x="17634" y="0"/>
                  </a:moveTo>
                  <a:cubicBezTo>
                    <a:pt x="687" y="5340"/>
                    <a:pt x="-3966" y="14145"/>
                    <a:pt x="3334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6" name="Freeform 23"/>
            <p:cNvSpPr/>
            <p:nvPr/>
          </p:nvSpPr>
          <p:spPr>
            <a:xfrm>
              <a:off x="7143" y="9524"/>
              <a:ext cx="1328739" cy="319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134" y="5873"/>
                    <a:pt x="2953" y="13127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7" name="Freeform 24"/>
            <p:cNvSpPr/>
            <p:nvPr/>
          </p:nvSpPr>
          <p:spPr>
            <a:xfrm>
              <a:off x="0" y="6016625"/>
              <a:ext cx="160735" cy="82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7324"/>
                    <a:pt x="12480" y="14648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8" name="Freeform 25"/>
            <p:cNvSpPr/>
            <p:nvPr/>
          </p:nvSpPr>
          <p:spPr>
            <a:xfrm>
              <a:off x="7143" y="0"/>
              <a:ext cx="1171576" cy="222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409" y="6125"/>
                    <a:pt x="4530" y="13264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90" name="Title 1"/>
          <p:cNvSpPr txBox="1"/>
          <p:nvPr>
            <p:ph type="title"/>
          </p:nvPr>
        </p:nvSpPr>
        <p:spPr>
          <a:xfrm>
            <a:off x="753594" y="320040"/>
            <a:ext cx="6713840" cy="861003"/>
          </a:xfrm>
          <a:prstGeom prst="rect">
            <a:avLst/>
          </a:prstGeom>
        </p:spPr>
        <p:txBody>
          <a:bodyPr anchor="t"/>
          <a:lstStyle>
            <a:lvl1pPr algn="l">
              <a:defRPr spc="-200" sz="2600">
                <a:solidFill>
                  <a:schemeClr val="accent1"/>
                </a:solidFill>
              </a:defRPr>
            </a:lvl1pPr>
          </a:lstStyle>
          <a:p>
            <a:pPr/>
            <a:r>
              <a:t>Основни диаграми на активностите</a:t>
            </a:r>
          </a:p>
        </p:txBody>
      </p:sp>
      <p:sp>
        <p:nvSpPr>
          <p:cNvPr id="691" name="Slide Number Placeholder 5"/>
          <p:cNvSpPr txBox="1"/>
          <p:nvPr>
            <p:ph type="sldNum" sz="quarter" idx="2"/>
          </p:nvPr>
        </p:nvSpPr>
        <p:spPr>
          <a:xfrm>
            <a:off x="8284993" y="370852"/>
            <a:ext cx="253217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sp>
        <p:nvSpPr>
          <p:cNvPr id="692" name="Isosceles Triangle 164"/>
          <p:cNvSpPr/>
          <p:nvPr/>
        </p:nvSpPr>
        <p:spPr>
          <a:xfrm rot="10800000">
            <a:off x="470664" y="1375240"/>
            <a:ext cx="131762" cy="166595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600">
                <a:solidFill>
                  <a:srgbClr val="FFFFFF"/>
                </a:solidFill>
              </a:defRPr>
            </a:pPr>
          </a:p>
        </p:txBody>
      </p:sp>
      <p:pic>
        <p:nvPicPr>
          <p:cNvPr id="69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4979" y="1312766"/>
            <a:ext cx="4191505" cy="4092072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Activity диаграма за подаване на сигнал"/>
          <p:cNvSpPr txBox="1"/>
          <p:nvPr/>
        </p:nvSpPr>
        <p:spPr>
          <a:xfrm>
            <a:off x="4985346" y="5420160"/>
            <a:ext cx="3329743" cy="2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333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Activity диаграма за подаване на сигнал </a:t>
            </a:r>
          </a:p>
        </p:txBody>
      </p:sp>
      <p:pic>
        <p:nvPicPr>
          <p:cNvPr id="695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978" y="1330550"/>
            <a:ext cx="3577963" cy="4367988"/>
          </a:xfrm>
          <a:prstGeom prst="rect">
            <a:avLst/>
          </a:prstGeom>
          <a:ln w="12700">
            <a:miter lim="400000"/>
          </a:ln>
        </p:spPr>
      </p:pic>
      <p:sp>
        <p:nvSpPr>
          <p:cNvPr id="696" name="Activity диаграма за виртуално осиновяване"/>
          <p:cNvSpPr txBox="1"/>
          <p:nvPr/>
        </p:nvSpPr>
        <p:spPr>
          <a:xfrm>
            <a:off x="440222" y="5688557"/>
            <a:ext cx="3686268" cy="2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333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Activity диаграма за виртуално осиновяване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Footer Placeholder 4"/>
          <p:cNvSpPr txBox="1"/>
          <p:nvPr/>
        </p:nvSpPr>
        <p:spPr>
          <a:xfrm>
            <a:off x="1573749" y="6227064"/>
            <a:ext cx="613070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000">
                <a:solidFill>
                  <a:srgbClr val="888888"/>
                </a:solidFill>
              </a:defRPr>
            </a:lvl1pPr>
          </a:lstStyle>
          <a:p>
            <a:pPr/>
            <a:r>
              <a:t>Анализ на софтуерните изисквания</a:t>
            </a:r>
          </a:p>
        </p:txBody>
      </p:sp>
      <p:grpSp>
        <p:nvGrpSpPr>
          <p:cNvPr id="718" name="Group 70"/>
          <p:cNvGrpSpPr/>
          <p:nvPr/>
        </p:nvGrpSpPr>
        <p:grpSpPr>
          <a:xfrm>
            <a:off x="-796" y="-6705"/>
            <a:ext cx="9140427" cy="6871128"/>
            <a:chOff x="0" y="0"/>
            <a:chExt cx="9140426" cy="6871127"/>
          </a:xfrm>
        </p:grpSpPr>
        <p:sp>
          <p:nvSpPr>
            <p:cNvPr id="699" name="Freeform 5"/>
            <p:cNvSpPr/>
            <p:nvPr/>
          </p:nvSpPr>
          <p:spPr>
            <a:xfrm>
              <a:off x="159900" y="1390795"/>
              <a:ext cx="6226825" cy="548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9" fill="norm" stroke="1" extrusionOk="0">
                  <a:moveTo>
                    <a:pt x="17363" y="21239"/>
                  </a:moveTo>
                  <a:cubicBezTo>
                    <a:pt x="20394" y="16786"/>
                    <a:pt x="16526" y="9118"/>
                    <a:pt x="14554" y="5810"/>
                  </a:cubicBezTo>
                  <a:cubicBezTo>
                    <a:pt x="12742" y="2780"/>
                    <a:pt x="10442" y="434"/>
                    <a:pt x="7909" y="46"/>
                  </a:cubicBezTo>
                  <a:cubicBezTo>
                    <a:pt x="5376" y="-361"/>
                    <a:pt x="2408" y="2004"/>
                    <a:pt x="903" y="5515"/>
                  </a:cubicBezTo>
                  <a:cubicBezTo>
                    <a:pt x="-1206" y="10467"/>
                    <a:pt x="744" y="17470"/>
                    <a:pt x="3023" y="21165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0" name="Freeform 6"/>
            <p:cNvSpPr/>
            <p:nvPr/>
          </p:nvSpPr>
          <p:spPr>
            <a:xfrm>
              <a:off x="874069" y="2209625"/>
              <a:ext cx="4855427" cy="465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4" h="20744" fill="norm" stroke="1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1" name="Freeform 7"/>
            <p:cNvSpPr/>
            <p:nvPr/>
          </p:nvSpPr>
          <p:spPr>
            <a:xfrm>
              <a:off x="578914" y="1903918"/>
              <a:ext cx="5474436" cy="496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fill="norm" stroke="1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2" name="Freeform 8"/>
            <p:cNvSpPr/>
            <p:nvPr/>
          </p:nvSpPr>
          <p:spPr>
            <a:xfrm>
              <a:off x="0" y="784329"/>
              <a:ext cx="7100646" cy="60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fill="norm" stroke="1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3" name="Freeform 9"/>
            <p:cNvSpPr/>
            <p:nvPr/>
          </p:nvSpPr>
          <p:spPr>
            <a:xfrm>
              <a:off x="3571" y="6185456"/>
              <a:ext cx="378620" cy="68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4" name="Freeform 10"/>
            <p:cNvSpPr/>
            <p:nvPr/>
          </p:nvSpPr>
          <p:spPr>
            <a:xfrm>
              <a:off x="0" y="237459"/>
              <a:ext cx="7731646" cy="663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fill="norm" stroke="1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5" name="Freeform 11"/>
            <p:cNvSpPr/>
            <p:nvPr/>
          </p:nvSpPr>
          <p:spPr>
            <a:xfrm>
              <a:off x="4070745" y="4789"/>
              <a:ext cx="4003670" cy="6847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fill="norm" stroke="1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6" name="Freeform 12"/>
            <p:cNvSpPr/>
            <p:nvPr/>
          </p:nvSpPr>
          <p:spPr>
            <a:xfrm>
              <a:off x="0" y="4789"/>
              <a:ext cx="792957" cy="61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7" name="Freeform 13"/>
            <p:cNvSpPr/>
            <p:nvPr/>
          </p:nvSpPr>
          <p:spPr>
            <a:xfrm>
              <a:off x="4367211" y="4789"/>
              <a:ext cx="3891903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fill="norm" stroke="1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8" name="Freeform 14"/>
            <p:cNvSpPr/>
            <p:nvPr/>
          </p:nvSpPr>
          <p:spPr>
            <a:xfrm>
              <a:off x="3571" y="0"/>
              <a:ext cx="446486" cy="35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9" name="Freeform 15"/>
            <p:cNvSpPr/>
            <p:nvPr/>
          </p:nvSpPr>
          <p:spPr>
            <a:xfrm>
              <a:off x="4510086" y="4789"/>
              <a:ext cx="3843244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fill="norm" stroke="1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0" name="Freeform 16"/>
            <p:cNvSpPr/>
            <p:nvPr/>
          </p:nvSpPr>
          <p:spPr>
            <a:xfrm>
              <a:off x="0" y="4789"/>
              <a:ext cx="267892" cy="21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1" name="Freeform 17"/>
            <p:cNvSpPr/>
            <p:nvPr/>
          </p:nvSpPr>
          <p:spPr>
            <a:xfrm>
              <a:off x="4658914" y="0"/>
              <a:ext cx="3847347" cy="687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fill="norm" stroke="1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2" name="Freeform 18"/>
            <p:cNvSpPr/>
            <p:nvPr/>
          </p:nvSpPr>
          <p:spPr>
            <a:xfrm>
              <a:off x="4848223" y="4789"/>
              <a:ext cx="3790000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fill="norm" stroke="1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3" name="Freeform 19"/>
            <p:cNvSpPr/>
            <p:nvPr/>
          </p:nvSpPr>
          <p:spPr>
            <a:xfrm>
              <a:off x="5158976" y="4788"/>
              <a:ext cx="3631925" cy="686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600" fill="norm" stroke="1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4" name="Freeform 20"/>
            <p:cNvSpPr/>
            <p:nvPr/>
          </p:nvSpPr>
          <p:spPr>
            <a:xfrm>
              <a:off x="6577011" y="4789"/>
              <a:ext cx="2563416" cy="274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5" name="Freeform 21"/>
            <p:cNvSpPr/>
            <p:nvPr/>
          </p:nvSpPr>
          <p:spPr>
            <a:xfrm>
              <a:off x="6927054" y="9577"/>
              <a:ext cx="2213373" cy="255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6" name="Freeform 22"/>
            <p:cNvSpPr/>
            <p:nvPr/>
          </p:nvSpPr>
          <p:spPr>
            <a:xfrm>
              <a:off x="7516413" y="4789"/>
              <a:ext cx="1624013" cy="135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7" name="Freeform 23"/>
            <p:cNvSpPr/>
            <p:nvPr/>
          </p:nvSpPr>
          <p:spPr>
            <a:xfrm>
              <a:off x="8468913" y="4789"/>
              <a:ext cx="671513" cy="53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22" name="Group 91"/>
          <p:cNvGrpSpPr/>
          <p:nvPr/>
        </p:nvGrpSpPr>
        <p:grpSpPr>
          <a:xfrm>
            <a:off x="1251968" y="1186482"/>
            <a:ext cx="6636261" cy="4477935"/>
            <a:chOff x="0" y="0"/>
            <a:chExt cx="6636258" cy="4477933"/>
          </a:xfrm>
        </p:grpSpPr>
        <p:sp>
          <p:nvSpPr>
            <p:cNvPr id="719" name="Rectangle 92"/>
            <p:cNvSpPr/>
            <p:nvPr/>
          </p:nvSpPr>
          <p:spPr>
            <a:xfrm>
              <a:off x="3561" y="-1"/>
              <a:ext cx="6632699" cy="71618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0" name="Isosceles Triangle 93"/>
            <p:cNvSpPr/>
            <p:nvPr/>
          </p:nvSpPr>
          <p:spPr>
            <a:xfrm rot="10800000">
              <a:off x="3167318" y="4126869"/>
              <a:ext cx="305426" cy="35106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1" name="Rectangle 94"/>
            <p:cNvSpPr/>
            <p:nvPr/>
          </p:nvSpPr>
          <p:spPr>
            <a:xfrm>
              <a:off x="0" y="804672"/>
              <a:ext cx="6634251" cy="332219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23" name="Rectangle 96"/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43" name="Group 98"/>
          <p:cNvGrpSpPr/>
          <p:nvPr/>
        </p:nvGrpSpPr>
        <p:grpSpPr>
          <a:xfrm>
            <a:off x="-796" y="-6705"/>
            <a:ext cx="9140427" cy="6871128"/>
            <a:chOff x="0" y="0"/>
            <a:chExt cx="9140426" cy="6871127"/>
          </a:xfrm>
        </p:grpSpPr>
        <p:sp>
          <p:nvSpPr>
            <p:cNvPr id="724" name="Freeform 5"/>
            <p:cNvSpPr/>
            <p:nvPr/>
          </p:nvSpPr>
          <p:spPr>
            <a:xfrm>
              <a:off x="159900" y="1390795"/>
              <a:ext cx="6226825" cy="548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9" fill="norm" stroke="1" extrusionOk="0">
                  <a:moveTo>
                    <a:pt x="17363" y="21239"/>
                  </a:moveTo>
                  <a:cubicBezTo>
                    <a:pt x="20394" y="16786"/>
                    <a:pt x="16526" y="9118"/>
                    <a:pt x="14554" y="5810"/>
                  </a:cubicBezTo>
                  <a:cubicBezTo>
                    <a:pt x="12742" y="2780"/>
                    <a:pt x="10442" y="434"/>
                    <a:pt x="7909" y="46"/>
                  </a:cubicBezTo>
                  <a:cubicBezTo>
                    <a:pt x="5376" y="-361"/>
                    <a:pt x="2408" y="2004"/>
                    <a:pt x="903" y="5515"/>
                  </a:cubicBezTo>
                  <a:cubicBezTo>
                    <a:pt x="-1206" y="10467"/>
                    <a:pt x="744" y="17470"/>
                    <a:pt x="3023" y="2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5" name="Freeform 6"/>
            <p:cNvSpPr/>
            <p:nvPr/>
          </p:nvSpPr>
          <p:spPr>
            <a:xfrm>
              <a:off x="874069" y="2209625"/>
              <a:ext cx="4855427" cy="465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4" h="20744" fill="norm" stroke="1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6" name="Freeform 7"/>
            <p:cNvSpPr/>
            <p:nvPr/>
          </p:nvSpPr>
          <p:spPr>
            <a:xfrm>
              <a:off x="578914" y="1903918"/>
              <a:ext cx="5474436" cy="496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fill="norm" stroke="1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7" name="Freeform 8"/>
            <p:cNvSpPr/>
            <p:nvPr/>
          </p:nvSpPr>
          <p:spPr>
            <a:xfrm>
              <a:off x="0" y="784329"/>
              <a:ext cx="7100646" cy="60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fill="norm" stroke="1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8" name="Freeform 9"/>
            <p:cNvSpPr/>
            <p:nvPr/>
          </p:nvSpPr>
          <p:spPr>
            <a:xfrm>
              <a:off x="3571" y="6185456"/>
              <a:ext cx="378620" cy="68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9" name="Freeform 10"/>
            <p:cNvSpPr/>
            <p:nvPr/>
          </p:nvSpPr>
          <p:spPr>
            <a:xfrm>
              <a:off x="0" y="237459"/>
              <a:ext cx="7731646" cy="663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fill="norm" stroke="1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0" name="Freeform 11"/>
            <p:cNvSpPr/>
            <p:nvPr/>
          </p:nvSpPr>
          <p:spPr>
            <a:xfrm>
              <a:off x="4070745" y="4789"/>
              <a:ext cx="4003670" cy="6847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fill="norm" stroke="1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1" name="Freeform 12"/>
            <p:cNvSpPr/>
            <p:nvPr/>
          </p:nvSpPr>
          <p:spPr>
            <a:xfrm>
              <a:off x="0" y="4789"/>
              <a:ext cx="792957" cy="61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2" name="Freeform 13"/>
            <p:cNvSpPr/>
            <p:nvPr/>
          </p:nvSpPr>
          <p:spPr>
            <a:xfrm>
              <a:off x="4367211" y="4789"/>
              <a:ext cx="3891903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fill="norm" stroke="1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3" name="Freeform 14"/>
            <p:cNvSpPr/>
            <p:nvPr/>
          </p:nvSpPr>
          <p:spPr>
            <a:xfrm>
              <a:off x="3571" y="0"/>
              <a:ext cx="446486" cy="35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4" name="Freeform 15"/>
            <p:cNvSpPr/>
            <p:nvPr/>
          </p:nvSpPr>
          <p:spPr>
            <a:xfrm>
              <a:off x="4510086" y="4789"/>
              <a:ext cx="3843244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fill="norm" stroke="1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5" name="Freeform 16"/>
            <p:cNvSpPr/>
            <p:nvPr/>
          </p:nvSpPr>
          <p:spPr>
            <a:xfrm>
              <a:off x="0" y="4789"/>
              <a:ext cx="267892" cy="21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6" name="Freeform 17"/>
            <p:cNvSpPr/>
            <p:nvPr/>
          </p:nvSpPr>
          <p:spPr>
            <a:xfrm>
              <a:off x="4658914" y="0"/>
              <a:ext cx="3847347" cy="687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fill="norm" stroke="1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7" name="Freeform 18"/>
            <p:cNvSpPr/>
            <p:nvPr/>
          </p:nvSpPr>
          <p:spPr>
            <a:xfrm>
              <a:off x="4848223" y="4789"/>
              <a:ext cx="3790000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fill="norm" stroke="1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8" name="Freeform 19"/>
            <p:cNvSpPr/>
            <p:nvPr/>
          </p:nvSpPr>
          <p:spPr>
            <a:xfrm>
              <a:off x="5158976" y="4788"/>
              <a:ext cx="3631925" cy="686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600" fill="norm" stroke="1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9" name="Freeform 20"/>
            <p:cNvSpPr/>
            <p:nvPr/>
          </p:nvSpPr>
          <p:spPr>
            <a:xfrm>
              <a:off x="6577011" y="4789"/>
              <a:ext cx="2563416" cy="274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0" name="Freeform 21"/>
            <p:cNvSpPr/>
            <p:nvPr/>
          </p:nvSpPr>
          <p:spPr>
            <a:xfrm>
              <a:off x="6927054" y="9577"/>
              <a:ext cx="2213373" cy="255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1" name="Freeform 22"/>
            <p:cNvSpPr/>
            <p:nvPr/>
          </p:nvSpPr>
          <p:spPr>
            <a:xfrm>
              <a:off x="7516413" y="4789"/>
              <a:ext cx="1624013" cy="135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2" name="Freeform 23"/>
            <p:cNvSpPr/>
            <p:nvPr/>
          </p:nvSpPr>
          <p:spPr>
            <a:xfrm>
              <a:off x="8468913" y="4789"/>
              <a:ext cx="671513" cy="53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44" name="Title 1"/>
          <p:cNvSpPr txBox="1"/>
          <p:nvPr>
            <p:ph type="title"/>
          </p:nvPr>
        </p:nvSpPr>
        <p:spPr>
          <a:xfrm>
            <a:off x="252820" y="349260"/>
            <a:ext cx="8123526" cy="470412"/>
          </a:xfrm>
          <a:prstGeom prst="rect">
            <a:avLst/>
          </a:prstGeom>
        </p:spPr>
        <p:txBody>
          <a:bodyPr lIns="0" tIns="0" rIns="0" bIns="0" anchor="b"/>
          <a:lstStyle/>
          <a:p>
            <a:pPr algn="l" defTabSz="914400">
              <a:lnSpc>
                <a:spcPct val="80000"/>
              </a:lnSpc>
              <a:defRPr spc="-200">
                <a:solidFill>
                  <a:schemeClr val="accent1"/>
                </a:solidFill>
              </a:defRPr>
            </a:pPr>
            <a:r>
              <a:t>DFD </a:t>
            </a:r>
            <a:r>
              <a:t>и </a:t>
            </a:r>
            <a:r>
              <a:t>ER </a:t>
            </a:r>
            <a:r>
              <a:t>модели на системата</a:t>
            </a:r>
          </a:p>
        </p:txBody>
      </p:sp>
      <p:sp>
        <p:nvSpPr>
          <p:cNvPr id="745" name="Slide Number Placeholder 5"/>
          <p:cNvSpPr txBox="1"/>
          <p:nvPr>
            <p:ph type="sldNum" sz="quarter" idx="2"/>
          </p:nvPr>
        </p:nvSpPr>
        <p:spPr>
          <a:xfrm>
            <a:off x="7433101" y="370852"/>
            <a:ext cx="253217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pic>
        <p:nvPicPr>
          <p:cNvPr id="746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9600" y="751193"/>
            <a:ext cx="5265486" cy="5595794"/>
          </a:xfrm>
          <a:prstGeom prst="rect">
            <a:avLst/>
          </a:prstGeom>
          <a:ln w="12700">
            <a:miter lim="400000"/>
          </a:ln>
        </p:spPr>
      </p:pic>
      <p:sp>
        <p:nvSpPr>
          <p:cNvPr id="747" name="Text"/>
          <p:cNvSpPr txBox="1"/>
          <p:nvPr/>
        </p:nvSpPr>
        <p:spPr>
          <a:xfrm>
            <a:off x="1189884" y="-4074060"/>
            <a:ext cx="127001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12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8" name="Data Flow диаграма от ниво 1 за процесите на обикновения потребител"/>
          <p:cNvSpPr txBox="1"/>
          <p:nvPr/>
        </p:nvSpPr>
        <p:spPr>
          <a:xfrm>
            <a:off x="3097600" y="6418377"/>
            <a:ext cx="6029485" cy="2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333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Flow диаграма от ниво 1 за процесите на обикновения потребител</a:t>
            </a:r>
          </a:p>
        </p:txBody>
      </p:sp>
      <p:pic>
        <p:nvPicPr>
          <p:cNvPr id="749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268" y="2433440"/>
            <a:ext cx="2801117" cy="1931804"/>
          </a:xfrm>
          <a:prstGeom prst="rect">
            <a:avLst/>
          </a:prstGeom>
          <a:ln w="12700">
            <a:miter lim="400000"/>
          </a:ln>
        </p:spPr>
      </p:pic>
      <p:sp>
        <p:nvSpPr>
          <p:cNvPr id="750" name="Text"/>
          <p:cNvSpPr txBox="1"/>
          <p:nvPr/>
        </p:nvSpPr>
        <p:spPr>
          <a:xfrm>
            <a:off x="204268" y="-460757"/>
            <a:ext cx="127001" cy="619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12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51" name="Data Flow диаграма от ниво 0"/>
          <p:cNvSpPr txBox="1"/>
          <p:nvPr/>
        </p:nvSpPr>
        <p:spPr>
          <a:xfrm>
            <a:off x="454233" y="4623137"/>
            <a:ext cx="2514247" cy="2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333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Flow диаграма от ниво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Footer Placeholder 4"/>
          <p:cNvSpPr txBox="1"/>
          <p:nvPr/>
        </p:nvSpPr>
        <p:spPr>
          <a:xfrm>
            <a:off x="1573749" y="6227064"/>
            <a:ext cx="613070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000">
                <a:solidFill>
                  <a:srgbClr val="888888"/>
                </a:solidFill>
              </a:defRPr>
            </a:lvl1pPr>
          </a:lstStyle>
          <a:p>
            <a:pPr/>
            <a:r>
              <a:t>Анализ на софтуерните изисквания</a:t>
            </a:r>
          </a:p>
        </p:txBody>
      </p:sp>
      <p:grpSp>
        <p:nvGrpSpPr>
          <p:cNvPr id="773" name="Group 70"/>
          <p:cNvGrpSpPr/>
          <p:nvPr/>
        </p:nvGrpSpPr>
        <p:grpSpPr>
          <a:xfrm>
            <a:off x="-796" y="-6705"/>
            <a:ext cx="9140427" cy="6871128"/>
            <a:chOff x="0" y="0"/>
            <a:chExt cx="9140426" cy="6871127"/>
          </a:xfrm>
        </p:grpSpPr>
        <p:sp>
          <p:nvSpPr>
            <p:cNvPr id="754" name="Freeform 5"/>
            <p:cNvSpPr/>
            <p:nvPr/>
          </p:nvSpPr>
          <p:spPr>
            <a:xfrm>
              <a:off x="159900" y="1390795"/>
              <a:ext cx="6226825" cy="548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9" fill="norm" stroke="1" extrusionOk="0">
                  <a:moveTo>
                    <a:pt x="17363" y="21239"/>
                  </a:moveTo>
                  <a:cubicBezTo>
                    <a:pt x="20394" y="16786"/>
                    <a:pt x="16526" y="9118"/>
                    <a:pt x="14554" y="5810"/>
                  </a:cubicBezTo>
                  <a:cubicBezTo>
                    <a:pt x="12742" y="2780"/>
                    <a:pt x="10442" y="434"/>
                    <a:pt x="7909" y="46"/>
                  </a:cubicBezTo>
                  <a:cubicBezTo>
                    <a:pt x="5376" y="-361"/>
                    <a:pt x="2408" y="2004"/>
                    <a:pt x="903" y="5515"/>
                  </a:cubicBezTo>
                  <a:cubicBezTo>
                    <a:pt x="-1206" y="10467"/>
                    <a:pt x="744" y="17470"/>
                    <a:pt x="3023" y="21165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5" name="Freeform 6"/>
            <p:cNvSpPr/>
            <p:nvPr/>
          </p:nvSpPr>
          <p:spPr>
            <a:xfrm>
              <a:off x="874069" y="2209625"/>
              <a:ext cx="4855427" cy="465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4" h="20744" fill="norm" stroke="1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6" name="Freeform 7"/>
            <p:cNvSpPr/>
            <p:nvPr/>
          </p:nvSpPr>
          <p:spPr>
            <a:xfrm>
              <a:off x="578914" y="1903918"/>
              <a:ext cx="5474436" cy="496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fill="norm" stroke="1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7" name="Freeform 8"/>
            <p:cNvSpPr/>
            <p:nvPr/>
          </p:nvSpPr>
          <p:spPr>
            <a:xfrm>
              <a:off x="0" y="784329"/>
              <a:ext cx="7100646" cy="60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fill="norm" stroke="1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8" name="Freeform 9"/>
            <p:cNvSpPr/>
            <p:nvPr/>
          </p:nvSpPr>
          <p:spPr>
            <a:xfrm>
              <a:off x="3571" y="6185456"/>
              <a:ext cx="378620" cy="68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9" name="Freeform 10"/>
            <p:cNvSpPr/>
            <p:nvPr/>
          </p:nvSpPr>
          <p:spPr>
            <a:xfrm>
              <a:off x="0" y="237459"/>
              <a:ext cx="7731646" cy="663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fill="norm" stroke="1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0" name="Freeform 11"/>
            <p:cNvSpPr/>
            <p:nvPr/>
          </p:nvSpPr>
          <p:spPr>
            <a:xfrm>
              <a:off x="4070745" y="4789"/>
              <a:ext cx="4003670" cy="6847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fill="norm" stroke="1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1" name="Freeform 12"/>
            <p:cNvSpPr/>
            <p:nvPr/>
          </p:nvSpPr>
          <p:spPr>
            <a:xfrm>
              <a:off x="0" y="4789"/>
              <a:ext cx="792957" cy="61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2" name="Freeform 13"/>
            <p:cNvSpPr/>
            <p:nvPr/>
          </p:nvSpPr>
          <p:spPr>
            <a:xfrm>
              <a:off x="4367211" y="4789"/>
              <a:ext cx="3891902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fill="norm" stroke="1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3" name="Freeform 14"/>
            <p:cNvSpPr/>
            <p:nvPr/>
          </p:nvSpPr>
          <p:spPr>
            <a:xfrm>
              <a:off x="3571" y="0"/>
              <a:ext cx="446486" cy="35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4" name="Freeform 15"/>
            <p:cNvSpPr/>
            <p:nvPr/>
          </p:nvSpPr>
          <p:spPr>
            <a:xfrm>
              <a:off x="4510086" y="4789"/>
              <a:ext cx="3843244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fill="norm" stroke="1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5" name="Freeform 16"/>
            <p:cNvSpPr/>
            <p:nvPr/>
          </p:nvSpPr>
          <p:spPr>
            <a:xfrm>
              <a:off x="0" y="4789"/>
              <a:ext cx="267892" cy="21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6" name="Freeform 17"/>
            <p:cNvSpPr/>
            <p:nvPr/>
          </p:nvSpPr>
          <p:spPr>
            <a:xfrm>
              <a:off x="4658914" y="0"/>
              <a:ext cx="3847347" cy="687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fill="norm" stroke="1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7" name="Freeform 18"/>
            <p:cNvSpPr/>
            <p:nvPr/>
          </p:nvSpPr>
          <p:spPr>
            <a:xfrm>
              <a:off x="4848223" y="4789"/>
              <a:ext cx="3790000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fill="norm" stroke="1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8" name="Freeform 19"/>
            <p:cNvSpPr/>
            <p:nvPr/>
          </p:nvSpPr>
          <p:spPr>
            <a:xfrm>
              <a:off x="5158976" y="4788"/>
              <a:ext cx="3631925" cy="686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600" fill="norm" stroke="1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9" name="Freeform 20"/>
            <p:cNvSpPr/>
            <p:nvPr/>
          </p:nvSpPr>
          <p:spPr>
            <a:xfrm>
              <a:off x="6577010" y="4789"/>
              <a:ext cx="2563417" cy="274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0" name="Freeform 21"/>
            <p:cNvSpPr/>
            <p:nvPr/>
          </p:nvSpPr>
          <p:spPr>
            <a:xfrm>
              <a:off x="6927054" y="9577"/>
              <a:ext cx="2213373" cy="255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1" name="Freeform 22"/>
            <p:cNvSpPr/>
            <p:nvPr/>
          </p:nvSpPr>
          <p:spPr>
            <a:xfrm>
              <a:off x="7516413" y="4789"/>
              <a:ext cx="1624013" cy="135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2" name="Freeform 23"/>
            <p:cNvSpPr/>
            <p:nvPr/>
          </p:nvSpPr>
          <p:spPr>
            <a:xfrm>
              <a:off x="8468913" y="4789"/>
              <a:ext cx="671513" cy="53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77" name="Group 91"/>
          <p:cNvGrpSpPr/>
          <p:nvPr/>
        </p:nvGrpSpPr>
        <p:grpSpPr>
          <a:xfrm>
            <a:off x="1251968" y="1186482"/>
            <a:ext cx="6636261" cy="4477935"/>
            <a:chOff x="0" y="0"/>
            <a:chExt cx="6636258" cy="4477933"/>
          </a:xfrm>
        </p:grpSpPr>
        <p:sp>
          <p:nvSpPr>
            <p:cNvPr id="774" name="Rectangle 92"/>
            <p:cNvSpPr/>
            <p:nvPr/>
          </p:nvSpPr>
          <p:spPr>
            <a:xfrm>
              <a:off x="3561" y="-1"/>
              <a:ext cx="6632699" cy="71618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5" name="Isosceles Triangle 93"/>
            <p:cNvSpPr/>
            <p:nvPr/>
          </p:nvSpPr>
          <p:spPr>
            <a:xfrm rot="10800000">
              <a:off x="3167318" y="4126870"/>
              <a:ext cx="305426" cy="35106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6" name="Rectangle 94"/>
            <p:cNvSpPr/>
            <p:nvPr/>
          </p:nvSpPr>
          <p:spPr>
            <a:xfrm>
              <a:off x="0" y="804672"/>
              <a:ext cx="6634251" cy="332219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78" name="Rectangle 96"/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98" name="Group 98"/>
          <p:cNvGrpSpPr/>
          <p:nvPr/>
        </p:nvGrpSpPr>
        <p:grpSpPr>
          <a:xfrm>
            <a:off x="-796" y="-6705"/>
            <a:ext cx="9140427" cy="6871128"/>
            <a:chOff x="0" y="0"/>
            <a:chExt cx="9140426" cy="6871127"/>
          </a:xfrm>
        </p:grpSpPr>
        <p:sp>
          <p:nvSpPr>
            <p:cNvPr id="779" name="Freeform 5"/>
            <p:cNvSpPr/>
            <p:nvPr/>
          </p:nvSpPr>
          <p:spPr>
            <a:xfrm>
              <a:off x="159900" y="1390795"/>
              <a:ext cx="6226825" cy="548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9" fill="norm" stroke="1" extrusionOk="0">
                  <a:moveTo>
                    <a:pt x="17363" y="21239"/>
                  </a:moveTo>
                  <a:cubicBezTo>
                    <a:pt x="20394" y="16786"/>
                    <a:pt x="16526" y="9118"/>
                    <a:pt x="14554" y="5810"/>
                  </a:cubicBezTo>
                  <a:cubicBezTo>
                    <a:pt x="12742" y="2780"/>
                    <a:pt x="10442" y="434"/>
                    <a:pt x="7909" y="46"/>
                  </a:cubicBezTo>
                  <a:cubicBezTo>
                    <a:pt x="5376" y="-361"/>
                    <a:pt x="2408" y="2004"/>
                    <a:pt x="903" y="5515"/>
                  </a:cubicBezTo>
                  <a:cubicBezTo>
                    <a:pt x="-1206" y="10467"/>
                    <a:pt x="744" y="17470"/>
                    <a:pt x="3023" y="2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0" name="Freeform 6"/>
            <p:cNvSpPr/>
            <p:nvPr/>
          </p:nvSpPr>
          <p:spPr>
            <a:xfrm>
              <a:off x="874069" y="2209625"/>
              <a:ext cx="4855427" cy="465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4" h="20744" fill="norm" stroke="1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1" name="Freeform 7"/>
            <p:cNvSpPr/>
            <p:nvPr/>
          </p:nvSpPr>
          <p:spPr>
            <a:xfrm>
              <a:off x="578914" y="1903918"/>
              <a:ext cx="5474436" cy="496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fill="norm" stroke="1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2" name="Freeform 8"/>
            <p:cNvSpPr/>
            <p:nvPr/>
          </p:nvSpPr>
          <p:spPr>
            <a:xfrm>
              <a:off x="0" y="784329"/>
              <a:ext cx="7100646" cy="60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fill="norm" stroke="1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3" name="Freeform 9"/>
            <p:cNvSpPr/>
            <p:nvPr/>
          </p:nvSpPr>
          <p:spPr>
            <a:xfrm>
              <a:off x="3571" y="6185456"/>
              <a:ext cx="378620" cy="68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4" name="Freeform 10"/>
            <p:cNvSpPr/>
            <p:nvPr/>
          </p:nvSpPr>
          <p:spPr>
            <a:xfrm>
              <a:off x="0" y="237459"/>
              <a:ext cx="7731646" cy="663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fill="norm" stroke="1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5" name="Freeform 11"/>
            <p:cNvSpPr/>
            <p:nvPr/>
          </p:nvSpPr>
          <p:spPr>
            <a:xfrm>
              <a:off x="4070745" y="4789"/>
              <a:ext cx="4003670" cy="6847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fill="norm" stroke="1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6" name="Freeform 12"/>
            <p:cNvSpPr/>
            <p:nvPr/>
          </p:nvSpPr>
          <p:spPr>
            <a:xfrm>
              <a:off x="0" y="4789"/>
              <a:ext cx="792957" cy="61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7" name="Freeform 13"/>
            <p:cNvSpPr/>
            <p:nvPr/>
          </p:nvSpPr>
          <p:spPr>
            <a:xfrm>
              <a:off x="4367211" y="4789"/>
              <a:ext cx="3891902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fill="norm" stroke="1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8" name="Freeform 14"/>
            <p:cNvSpPr/>
            <p:nvPr/>
          </p:nvSpPr>
          <p:spPr>
            <a:xfrm>
              <a:off x="3571" y="0"/>
              <a:ext cx="446486" cy="35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9" name="Freeform 15"/>
            <p:cNvSpPr/>
            <p:nvPr/>
          </p:nvSpPr>
          <p:spPr>
            <a:xfrm>
              <a:off x="4510086" y="4789"/>
              <a:ext cx="3843244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fill="norm" stroke="1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0" name="Freeform 16"/>
            <p:cNvSpPr/>
            <p:nvPr/>
          </p:nvSpPr>
          <p:spPr>
            <a:xfrm>
              <a:off x="0" y="4789"/>
              <a:ext cx="267892" cy="21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1" name="Freeform 17"/>
            <p:cNvSpPr/>
            <p:nvPr/>
          </p:nvSpPr>
          <p:spPr>
            <a:xfrm>
              <a:off x="4658914" y="0"/>
              <a:ext cx="3847347" cy="687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fill="norm" stroke="1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2" name="Freeform 18"/>
            <p:cNvSpPr/>
            <p:nvPr/>
          </p:nvSpPr>
          <p:spPr>
            <a:xfrm>
              <a:off x="4848223" y="4789"/>
              <a:ext cx="3790000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fill="norm" stroke="1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3" name="Freeform 19"/>
            <p:cNvSpPr/>
            <p:nvPr/>
          </p:nvSpPr>
          <p:spPr>
            <a:xfrm>
              <a:off x="5158976" y="4788"/>
              <a:ext cx="3631925" cy="686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600" fill="norm" stroke="1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4" name="Freeform 20"/>
            <p:cNvSpPr/>
            <p:nvPr/>
          </p:nvSpPr>
          <p:spPr>
            <a:xfrm>
              <a:off x="6577010" y="4789"/>
              <a:ext cx="2563417" cy="274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5" name="Freeform 21"/>
            <p:cNvSpPr/>
            <p:nvPr/>
          </p:nvSpPr>
          <p:spPr>
            <a:xfrm>
              <a:off x="6927054" y="9577"/>
              <a:ext cx="2213373" cy="255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6" name="Freeform 22"/>
            <p:cNvSpPr/>
            <p:nvPr/>
          </p:nvSpPr>
          <p:spPr>
            <a:xfrm>
              <a:off x="7516413" y="4789"/>
              <a:ext cx="1624013" cy="135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7" name="Freeform 23"/>
            <p:cNvSpPr/>
            <p:nvPr/>
          </p:nvSpPr>
          <p:spPr>
            <a:xfrm>
              <a:off x="8468913" y="4789"/>
              <a:ext cx="671513" cy="53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99" name="Title 1"/>
          <p:cNvSpPr txBox="1"/>
          <p:nvPr>
            <p:ph type="title"/>
          </p:nvPr>
        </p:nvSpPr>
        <p:spPr>
          <a:xfrm>
            <a:off x="252820" y="349260"/>
            <a:ext cx="8123526" cy="470412"/>
          </a:xfrm>
          <a:prstGeom prst="rect">
            <a:avLst/>
          </a:prstGeom>
        </p:spPr>
        <p:txBody>
          <a:bodyPr lIns="0" tIns="0" rIns="0" bIns="0" anchor="b"/>
          <a:lstStyle/>
          <a:p>
            <a:pPr algn="l" defTabSz="914400">
              <a:lnSpc>
                <a:spcPct val="80000"/>
              </a:lnSpc>
              <a:defRPr spc="-200">
                <a:solidFill>
                  <a:schemeClr val="accent1"/>
                </a:solidFill>
              </a:defRPr>
            </a:pPr>
            <a:r>
              <a:t>DFD </a:t>
            </a:r>
            <a:r>
              <a:t>и </a:t>
            </a:r>
            <a:r>
              <a:t>ER </a:t>
            </a:r>
            <a:r>
              <a:t>модели на системата</a:t>
            </a:r>
          </a:p>
        </p:txBody>
      </p:sp>
      <p:sp>
        <p:nvSpPr>
          <p:cNvPr id="800" name="Slide Number Placeholder 5"/>
          <p:cNvSpPr txBox="1"/>
          <p:nvPr>
            <p:ph type="sldNum" sz="quarter" idx="2"/>
          </p:nvPr>
        </p:nvSpPr>
        <p:spPr>
          <a:xfrm>
            <a:off x="7433101" y="370852"/>
            <a:ext cx="253217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sp>
        <p:nvSpPr>
          <p:cNvPr id="801" name="Text"/>
          <p:cNvSpPr txBox="1"/>
          <p:nvPr/>
        </p:nvSpPr>
        <p:spPr>
          <a:xfrm>
            <a:off x="1189884" y="-4074060"/>
            <a:ext cx="127001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12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02" name="Text"/>
          <p:cNvSpPr txBox="1"/>
          <p:nvPr/>
        </p:nvSpPr>
        <p:spPr>
          <a:xfrm>
            <a:off x="204268" y="-460757"/>
            <a:ext cx="127001" cy="619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12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80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0634" y="944162"/>
            <a:ext cx="6169325" cy="5497249"/>
          </a:xfrm>
          <a:prstGeom prst="rect">
            <a:avLst/>
          </a:prstGeom>
          <a:ln w="12700">
            <a:miter lim="400000"/>
          </a:ln>
        </p:spPr>
      </p:pic>
      <p:sp>
        <p:nvSpPr>
          <p:cNvPr id="804" name="Text"/>
          <p:cNvSpPr txBox="1"/>
          <p:nvPr/>
        </p:nvSpPr>
        <p:spPr>
          <a:xfrm>
            <a:off x="1360634" y="-9763790"/>
            <a:ext cx="127001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05" name="Entity Relationship диаграма на системата"/>
          <p:cNvSpPr txBox="1"/>
          <p:nvPr/>
        </p:nvSpPr>
        <p:spPr>
          <a:xfrm>
            <a:off x="2675501" y="6565901"/>
            <a:ext cx="3539590" cy="2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333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Entity Relationship диаграма на системата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Footer Placeholder 4"/>
          <p:cNvSpPr txBox="1"/>
          <p:nvPr/>
        </p:nvSpPr>
        <p:spPr>
          <a:xfrm>
            <a:off x="649223" y="6227064"/>
            <a:ext cx="78501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>
              <a:spcBef>
                <a:spcPts val="60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Анализ на софтуерните изисквания</a:t>
            </a:r>
          </a:p>
        </p:txBody>
      </p:sp>
      <p:sp>
        <p:nvSpPr>
          <p:cNvPr id="808" name="Rectangle 134"/>
          <p:cNvSpPr/>
          <p:nvPr/>
        </p:nvSpPr>
        <p:spPr>
          <a:xfrm>
            <a:off x="0" y="-1"/>
            <a:ext cx="9144000" cy="6843716"/>
          </a:xfrm>
          <a:prstGeom prst="rect">
            <a:avLst/>
          </a:prstGeom>
          <a:solidFill>
            <a:srgbClr val="45454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830" name="Group 136"/>
          <p:cNvGrpSpPr/>
          <p:nvPr/>
        </p:nvGrpSpPr>
        <p:grpSpPr>
          <a:xfrm>
            <a:off x="3573" y="-1"/>
            <a:ext cx="9121380" cy="6853240"/>
            <a:chOff x="0" y="0"/>
            <a:chExt cx="9121379" cy="6853238"/>
          </a:xfrm>
        </p:grpSpPr>
        <p:sp>
          <p:nvSpPr>
            <p:cNvPr id="809" name="Freeform 5"/>
            <p:cNvSpPr/>
            <p:nvPr/>
          </p:nvSpPr>
          <p:spPr>
            <a:xfrm>
              <a:off x="1804673" y="0"/>
              <a:ext cx="2068431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0" name="Freeform 6"/>
            <p:cNvSpPr/>
            <p:nvPr/>
          </p:nvSpPr>
          <p:spPr>
            <a:xfrm>
              <a:off x="7966472" y="9525"/>
              <a:ext cx="1154907" cy="55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867" y="11815"/>
                    <a:pt x="7133" y="5169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1" name="Freeform 7"/>
            <p:cNvSpPr/>
            <p:nvPr/>
          </p:nvSpPr>
          <p:spPr>
            <a:xfrm>
              <a:off x="7681913" y="5013325"/>
              <a:ext cx="1439467" cy="183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06" y="15260"/>
                    <a:pt x="15238" y="796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2" name="Freeform 8"/>
            <p:cNvSpPr/>
            <p:nvPr/>
          </p:nvSpPr>
          <p:spPr>
            <a:xfrm>
              <a:off x="1619730" y="0"/>
              <a:ext cx="197476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3" name="Freeform 9"/>
            <p:cNvSpPr/>
            <p:nvPr/>
          </p:nvSpPr>
          <p:spPr>
            <a:xfrm>
              <a:off x="8398669" y="9525"/>
              <a:ext cx="722711" cy="36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84" y="12904"/>
                    <a:pt x="7235" y="589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4" name="Freeform 10"/>
            <p:cNvSpPr/>
            <p:nvPr/>
          </p:nvSpPr>
          <p:spPr>
            <a:xfrm>
              <a:off x="7867650" y="5275263"/>
              <a:ext cx="1250158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92" y="15094"/>
                    <a:pt x="15077" y="787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5" name="Freeform 11"/>
            <p:cNvSpPr/>
            <p:nvPr/>
          </p:nvSpPr>
          <p:spPr>
            <a:xfrm>
              <a:off x="1517469" y="0"/>
              <a:ext cx="194606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6" name="Freeform 12"/>
            <p:cNvSpPr/>
            <p:nvPr/>
          </p:nvSpPr>
          <p:spPr>
            <a:xfrm>
              <a:off x="8622507" y="9525"/>
              <a:ext cx="498873" cy="25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57" y="13600"/>
                    <a:pt x="7406" y="640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7" name="Freeform 13"/>
            <p:cNvSpPr/>
            <p:nvPr/>
          </p:nvSpPr>
          <p:spPr>
            <a:xfrm>
              <a:off x="7977188" y="5408613"/>
              <a:ext cx="1144192" cy="143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71" y="15020"/>
                    <a:pt x="15006" y="779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8" name="Freeform 14"/>
            <p:cNvSpPr/>
            <p:nvPr/>
          </p:nvSpPr>
          <p:spPr>
            <a:xfrm>
              <a:off x="1416829" y="0"/>
              <a:ext cx="1764522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9" name="Freeform 15"/>
            <p:cNvSpPr/>
            <p:nvPr/>
          </p:nvSpPr>
          <p:spPr>
            <a:xfrm>
              <a:off x="8098632" y="5518150"/>
              <a:ext cx="1022748" cy="132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1" y="14942"/>
                    <a:pt x="14902" y="774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0" name="Freeform 16"/>
            <p:cNvSpPr/>
            <p:nvPr/>
          </p:nvSpPr>
          <p:spPr>
            <a:xfrm>
              <a:off x="1311421" y="0"/>
              <a:ext cx="177468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1" name="Freeform 17"/>
            <p:cNvSpPr/>
            <p:nvPr/>
          </p:nvSpPr>
          <p:spPr>
            <a:xfrm>
              <a:off x="8230791" y="5694363"/>
              <a:ext cx="890588" cy="114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3" y="14817"/>
                    <a:pt x="14861" y="758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2" name="Freeform 18"/>
            <p:cNvSpPr/>
            <p:nvPr/>
          </p:nvSpPr>
          <p:spPr>
            <a:xfrm>
              <a:off x="1083788" y="0"/>
              <a:ext cx="1841579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3" name="Freeform 19"/>
            <p:cNvSpPr/>
            <p:nvPr/>
          </p:nvSpPr>
          <p:spPr>
            <a:xfrm>
              <a:off x="8461772" y="6049963"/>
              <a:ext cx="65960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56" y="14745"/>
                    <a:pt x="14595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4" name="Freeform 20"/>
            <p:cNvSpPr/>
            <p:nvPr/>
          </p:nvSpPr>
          <p:spPr>
            <a:xfrm>
              <a:off x="829590" y="0"/>
              <a:ext cx="1654055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5" name="Freeform 21"/>
            <p:cNvSpPr/>
            <p:nvPr/>
          </p:nvSpPr>
          <p:spPr>
            <a:xfrm>
              <a:off x="630144" y="0"/>
              <a:ext cx="1771348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6" name="Freeform 22"/>
            <p:cNvSpPr/>
            <p:nvPr/>
          </p:nvSpPr>
          <p:spPr>
            <a:xfrm>
              <a:off x="14253" y="0"/>
              <a:ext cx="147164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4" h="21600" fill="norm" stroke="1" extrusionOk="0">
                  <a:moveTo>
                    <a:pt x="17634" y="0"/>
                  </a:moveTo>
                  <a:cubicBezTo>
                    <a:pt x="687" y="5340"/>
                    <a:pt x="-3966" y="14145"/>
                    <a:pt x="333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7" name="Freeform 23"/>
            <p:cNvSpPr/>
            <p:nvPr/>
          </p:nvSpPr>
          <p:spPr>
            <a:xfrm>
              <a:off x="7143" y="9524"/>
              <a:ext cx="1328739" cy="319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134" y="5873"/>
                    <a:pt x="2953" y="13127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8" name="Freeform 24"/>
            <p:cNvSpPr/>
            <p:nvPr/>
          </p:nvSpPr>
          <p:spPr>
            <a:xfrm>
              <a:off x="0" y="6016625"/>
              <a:ext cx="160735" cy="82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7324"/>
                    <a:pt x="12480" y="1464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9" name="Freeform 25"/>
            <p:cNvSpPr/>
            <p:nvPr/>
          </p:nvSpPr>
          <p:spPr>
            <a:xfrm>
              <a:off x="7143" y="0"/>
              <a:ext cx="1171576" cy="222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409" y="6125"/>
                    <a:pt x="4530" y="13264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31" name="Slide Number Placeholder 5"/>
          <p:cNvSpPr txBox="1"/>
          <p:nvPr>
            <p:ph type="sldNum" sz="quarter" idx="2"/>
          </p:nvPr>
        </p:nvSpPr>
        <p:spPr>
          <a:xfrm>
            <a:off x="8284993" y="370852"/>
            <a:ext cx="253217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835" name="Group 159"/>
          <p:cNvGrpSpPr/>
          <p:nvPr/>
        </p:nvGrpSpPr>
        <p:grpSpPr>
          <a:xfrm>
            <a:off x="600108" y="1699589"/>
            <a:ext cx="2755857" cy="3470422"/>
            <a:chOff x="0" y="0"/>
            <a:chExt cx="2755856" cy="3470421"/>
          </a:xfrm>
        </p:grpSpPr>
        <p:sp>
          <p:nvSpPr>
            <p:cNvPr id="832" name="Rectangle 160"/>
            <p:cNvSpPr/>
            <p:nvPr/>
          </p:nvSpPr>
          <p:spPr>
            <a:xfrm>
              <a:off x="0" y="0"/>
              <a:ext cx="2755857" cy="50292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3" name="Isosceles Triangle 22"/>
            <p:cNvSpPr/>
            <p:nvPr/>
          </p:nvSpPr>
          <p:spPr>
            <a:xfrm rot="10800000">
              <a:off x="1261755" y="3198018"/>
              <a:ext cx="236992" cy="27240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4" name="Rectangle 162"/>
            <p:cNvSpPr/>
            <p:nvPr/>
          </p:nvSpPr>
          <p:spPr>
            <a:xfrm>
              <a:off x="4644" y="576072"/>
              <a:ext cx="2751213" cy="262432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36" name="Title 1"/>
          <p:cNvSpPr txBox="1"/>
          <p:nvPr>
            <p:ph type="title"/>
          </p:nvPr>
        </p:nvSpPr>
        <p:spPr>
          <a:xfrm>
            <a:off x="666472" y="2349925"/>
            <a:ext cx="2624235" cy="2456442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Бъдещи насоки за развитие</a:t>
            </a:r>
          </a:p>
        </p:txBody>
      </p:sp>
      <p:sp>
        <p:nvSpPr>
          <p:cNvPr id="837" name="Content Placeholder 2"/>
          <p:cNvSpPr txBox="1"/>
          <p:nvPr>
            <p:ph type="body" sz="half" idx="1"/>
          </p:nvPr>
        </p:nvSpPr>
        <p:spPr>
          <a:xfrm>
            <a:off x="3838835" y="803185"/>
            <a:ext cx="4711406" cy="524862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Анализ на резултатите</a:t>
            </a:r>
          </a:p>
          <a:p>
            <a:pPr>
              <a:defRPr sz="2400"/>
            </a:pPr>
            <a:r>
              <a:t>Бъдещи насоки за развитие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Footer Placeholder 4"/>
          <p:cNvSpPr txBox="1"/>
          <p:nvPr/>
        </p:nvSpPr>
        <p:spPr>
          <a:xfrm>
            <a:off x="649223" y="6402165"/>
            <a:ext cx="78501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spcBef>
                <a:spcPts val="600"/>
              </a:spcBef>
              <a:defRPr sz="1000">
                <a:solidFill>
                  <a:srgbClr val="888888"/>
                </a:solidFill>
              </a:defRPr>
            </a:lvl1pPr>
          </a:lstStyle>
          <a:p>
            <a:pPr/>
            <a:r>
              <a:t>Анализ на софтуерните изисквания</a:t>
            </a:r>
          </a:p>
        </p:txBody>
      </p:sp>
      <p:grpSp>
        <p:nvGrpSpPr>
          <p:cNvPr id="859" name="Group 70"/>
          <p:cNvGrpSpPr/>
          <p:nvPr/>
        </p:nvGrpSpPr>
        <p:grpSpPr>
          <a:xfrm>
            <a:off x="-796" y="-6705"/>
            <a:ext cx="9140427" cy="6871128"/>
            <a:chOff x="0" y="0"/>
            <a:chExt cx="9140426" cy="6871127"/>
          </a:xfrm>
        </p:grpSpPr>
        <p:sp>
          <p:nvSpPr>
            <p:cNvPr id="840" name="Freeform 5"/>
            <p:cNvSpPr/>
            <p:nvPr/>
          </p:nvSpPr>
          <p:spPr>
            <a:xfrm>
              <a:off x="159900" y="1390795"/>
              <a:ext cx="6226825" cy="548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9" fill="norm" stroke="1" extrusionOk="0">
                  <a:moveTo>
                    <a:pt x="17363" y="21239"/>
                  </a:moveTo>
                  <a:cubicBezTo>
                    <a:pt x="20394" y="16786"/>
                    <a:pt x="16526" y="9118"/>
                    <a:pt x="14554" y="5810"/>
                  </a:cubicBezTo>
                  <a:cubicBezTo>
                    <a:pt x="12742" y="2780"/>
                    <a:pt x="10442" y="434"/>
                    <a:pt x="7909" y="46"/>
                  </a:cubicBezTo>
                  <a:cubicBezTo>
                    <a:pt x="5376" y="-361"/>
                    <a:pt x="2408" y="2004"/>
                    <a:pt x="903" y="5515"/>
                  </a:cubicBezTo>
                  <a:cubicBezTo>
                    <a:pt x="-1206" y="10467"/>
                    <a:pt x="744" y="17470"/>
                    <a:pt x="3023" y="21165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1" name="Freeform 6"/>
            <p:cNvSpPr/>
            <p:nvPr/>
          </p:nvSpPr>
          <p:spPr>
            <a:xfrm>
              <a:off x="874069" y="2209625"/>
              <a:ext cx="4855427" cy="465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4" h="20744" fill="norm" stroke="1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2" name="Freeform 7"/>
            <p:cNvSpPr/>
            <p:nvPr/>
          </p:nvSpPr>
          <p:spPr>
            <a:xfrm>
              <a:off x="578914" y="1903918"/>
              <a:ext cx="5474436" cy="496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fill="norm" stroke="1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3" name="Freeform 8"/>
            <p:cNvSpPr/>
            <p:nvPr/>
          </p:nvSpPr>
          <p:spPr>
            <a:xfrm>
              <a:off x="0" y="784329"/>
              <a:ext cx="7100646" cy="60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fill="norm" stroke="1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4" name="Freeform 9"/>
            <p:cNvSpPr/>
            <p:nvPr/>
          </p:nvSpPr>
          <p:spPr>
            <a:xfrm>
              <a:off x="3571" y="6185456"/>
              <a:ext cx="378620" cy="68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5" name="Freeform 10"/>
            <p:cNvSpPr/>
            <p:nvPr/>
          </p:nvSpPr>
          <p:spPr>
            <a:xfrm>
              <a:off x="0" y="237459"/>
              <a:ext cx="7731646" cy="663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fill="norm" stroke="1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6" name="Freeform 11"/>
            <p:cNvSpPr/>
            <p:nvPr/>
          </p:nvSpPr>
          <p:spPr>
            <a:xfrm>
              <a:off x="4070745" y="4789"/>
              <a:ext cx="4003670" cy="6847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fill="norm" stroke="1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7" name="Freeform 12"/>
            <p:cNvSpPr/>
            <p:nvPr/>
          </p:nvSpPr>
          <p:spPr>
            <a:xfrm>
              <a:off x="0" y="4789"/>
              <a:ext cx="792957" cy="61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8" name="Freeform 13"/>
            <p:cNvSpPr/>
            <p:nvPr/>
          </p:nvSpPr>
          <p:spPr>
            <a:xfrm>
              <a:off x="4367211" y="4789"/>
              <a:ext cx="3891903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fill="norm" stroke="1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9" name="Freeform 14"/>
            <p:cNvSpPr/>
            <p:nvPr/>
          </p:nvSpPr>
          <p:spPr>
            <a:xfrm>
              <a:off x="3571" y="0"/>
              <a:ext cx="446486" cy="35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0" name="Freeform 15"/>
            <p:cNvSpPr/>
            <p:nvPr/>
          </p:nvSpPr>
          <p:spPr>
            <a:xfrm>
              <a:off x="4510086" y="4789"/>
              <a:ext cx="3843244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fill="norm" stroke="1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1" name="Freeform 16"/>
            <p:cNvSpPr/>
            <p:nvPr/>
          </p:nvSpPr>
          <p:spPr>
            <a:xfrm>
              <a:off x="0" y="4789"/>
              <a:ext cx="267892" cy="21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2" name="Freeform 17"/>
            <p:cNvSpPr/>
            <p:nvPr/>
          </p:nvSpPr>
          <p:spPr>
            <a:xfrm>
              <a:off x="4658914" y="0"/>
              <a:ext cx="3847347" cy="687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fill="norm" stroke="1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3" name="Freeform 18"/>
            <p:cNvSpPr/>
            <p:nvPr/>
          </p:nvSpPr>
          <p:spPr>
            <a:xfrm>
              <a:off x="4848223" y="4789"/>
              <a:ext cx="3790000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fill="norm" stroke="1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4" name="Freeform 19"/>
            <p:cNvSpPr/>
            <p:nvPr/>
          </p:nvSpPr>
          <p:spPr>
            <a:xfrm>
              <a:off x="5158976" y="4788"/>
              <a:ext cx="3631925" cy="686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600" fill="norm" stroke="1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5" name="Freeform 20"/>
            <p:cNvSpPr/>
            <p:nvPr/>
          </p:nvSpPr>
          <p:spPr>
            <a:xfrm>
              <a:off x="6577011" y="4789"/>
              <a:ext cx="2563416" cy="274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6" name="Freeform 21"/>
            <p:cNvSpPr/>
            <p:nvPr/>
          </p:nvSpPr>
          <p:spPr>
            <a:xfrm>
              <a:off x="6927054" y="9577"/>
              <a:ext cx="2213373" cy="255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7" name="Freeform 22"/>
            <p:cNvSpPr/>
            <p:nvPr/>
          </p:nvSpPr>
          <p:spPr>
            <a:xfrm>
              <a:off x="7516413" y="4789"/>
              <a:ext cx="1624013" cy="135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8" name="Freeform 23"/>
            <p:cNvSpPr/>
            <p:nvPr/>
          </p:nvSpPr>
          <p:spPr>
            <a:xfrm>
              <a:off x="8468913" y="4789"/>
              <a:ext cx="671513" cy="53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63" name="Group 91"/>
          <p:cNvGrpSpPr/>
          <p:nvPr/>
        </p:nvGrpSpPr>
        <p:grpSpPr>
          <a:xfrm>
            <a:off x="1251968" y="1186482"/>
            <a:ext cx="6636261" cy="4477935"/>
            <a:chOff x="0" y="0"/>
            <a:chExt cx="6636258" cy="4477933"/>
          </a:xfrm>
        </p:grpSpPr>
        <p:sp>
          <p:nvSpPr>
            <p:cNvPr id="860" name="Rectangle 92"/>
            <p:cNvSpPr/>
            <p:nvPr/>
          </p:nvSpPr>
          <p:spPr>
            <a:xfrm>
              <a:off x="3561" y="-1"/>
              <a:ext cx="6632699" cy="71618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1" name="Isosceles Triangle 93"/>
            <p:cNvSpPr/>
            <p:nvPr/>
          </p:nvSpPr>
          <p:spPr>
            <a:xfrm rot="10800000">
              <a:off x="3167318" y="4126869"/>
              <a:ext cx="305426" cy="35106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2" name="Rectangle 94"/>
            <p:cNvSpPr/>
            <p:nvPr/>
          </p:nvSpPr>
          <p:spPr>
            <a:xfrm>
              <a:off x="0" y="804672"/>
              <a:ext cx="6634251" cy="332219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64" name="Rectangle 9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884" name="Group 98"/>
          <p:cNvGrpSpPr/>
          <p:nvPr/>
        </p:nvGrpSpPr>
        <p:grpSpPr>
          <a:xfrm>
            <a:off x="-796" y="-6705"/>
            <a:ext cx="9140427" cy="6871128"/>
            <a:chOff x="0" y="0"/>
            <a:chExt cx="9140426" cy="6871127"/>
          </a:xfrm>
        </p:grpSpPr>
        <p:sp>
          <p:nvSpPr>
            <p:cNvPr id="865" name="Freeform 5"/>
            <p:cNvSpPr/>
            <p:nvPr/>
          </p:nvSpPr>
          <p:spPr>
            <a:xfrm>
              <a:off x="159900" y="1390795"/>
              <a:ext cx="6226825" cy="548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9" fill="norm" stroke="1" extrusionOk="0">
                  <a:moveTo>
                    <a:pt x="17363" y="21239"/>
                  </a:moveTo>
                  <a:cubicBezTo>
                    <a:pt x="20394" y="16786"/>
                    <a:pt x="16526" y="9118"/>
                    <a:pt x="14554" y="5810"/>
                  </a:cubicBezTo>
                  <a:cubicBezTo>
                    <a:pt x="12742" y="2780"/>
                    <a:pt x="10442" y="434"/>
                    <a:pt x="7909" y="46"/>
                  </a:cubicBezTo>
                  <a:cubicBezTo>
                    <a:pt x="5376" y="-361"/>
                    <a:pt x="2408" y="2004"/>
                    <a:pt x="903" y="5515"/>
                  </a:cubicBezTo>
                  <a:cubicBezTo>
                    <a:pt x="-1206" y="10467"/>
                    <a:pt x="744" y="17470"/>
                    <a:pt x="3023" y="21165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6" name="Freeform 6"/>
            <p:cNvSpPr/>
            <p:nvPr/>
          </p:nvSpPr>
          <p:spPr>
            <a:xfrm>
              <a:off x="874069" y="2209625"/>
              <a:ext cx="4855427" cy="465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4" h="20744" fill="norm" stroke="1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7" name="Freeform 7"/>
            <p:cNvSpPr/>
            <p:nvPr/>
          </p:nvSpPr>
          <p:spPr>
            <a:xfrm>
              <a:off x="578914" y="1903918"/>
              <a:ext cx="5474436" cy="496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fill="norm" stroke="1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8" name="Freeform 8"/>
            <p:cNvSpPr/>
            <p:nvPr/>
          </p:nvSpPr>
          <p:spPr>
            <a:xfrm>
              <a:off x="0" y="784329"/>
              <a:ext cx="7100646" cy="60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fill="norm" stroke="1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9" name="Freeform 9"/>
            <p:cNvSpPr/>
            <p:nvPr/>
          </p:nvSpPr>
          <p:spPr>
            <a:xfrm>
              <a:off x="3571" y="6185456"/>
              <a:ext cx="378620" cy="68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0" name="Freeform 10"/>
            <p:cNvSpPr/>
            <p:nvPr/>
          </p:nvSpPr>
          <p:spPr>
            <a:xfrm>
              <a:off x="0" y="237459"/>
              <a:ext cx="7731646" cy="663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fill="norm" stroke="1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1" name="Freeform 11"/>
            <p:cNvSpPr/>
            <p:nvPr/>
          </p:nvSpPr>
          <p:spPr>
            <a:xfrm>
              <a:off x="4070745" y="4789"/>
              <a:ext cx="4003670" cy="6847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fill="norm" stroke="1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2" name="Freeform 12"/>
            <p:cNvSpPr/>
            <p:nvPr/>
          </p:nvSpPr>
          <p:spPr>
            <a:xfrm>
              <a:off x="0" y="4789"/>
              <a:ext cx="792957" cy="61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3" name="Freeform 13"/>
            <p:cNvSpPr/>
            <p:nvPr/>
          </p:nvSpPr>
          <p:spPr>
            <a:xfrm>
              <a:off x="4367211" y="4789"/>
              <a:ext cx="3891903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fill="norm" stroke="1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4" name="Freeform 14"/>
            <p:cNvSpPr/>
            <p:nvPr/>
          </p:nvSpPr>
          <p:spPr>
            <a:xfrm>
              <a:off x="3571" y="0"/>
              <a:ext cx="446486" cy="35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5" name="Freeform 15"/>
            <p:cNvSpPr/>
            <p:nvPr/>
          </p:nvSpPr>
          <p:spPr>
            <a:xfrm>
              <a:off x="4510086" y="4789"/>
              <a:ext cx="3843244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fill="norm" stroke="1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6" name="Freeform 16"/>
            <p:cNvSpPr/>
            <p:nvPr/>
          </p:nvSpPr>
          <p:spPr>
            <a:xfrm>
              <a:off x="0" y="4789"/>
              <a:ext cx="267892" cy="21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7" name="Freeform 17"/>
            <p:cNvSpPr/>
            <p:nvPr/>
          </p:nvSpPr>
          <p:spPr>
            <a:xfrm>
              <a:off x="4658914" y="0"/>
              <a:ext cx="3847347" cy="687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fill="norm" stroke="1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8" name="Freeform 18"/>
            <p:cNvSpPr/>
            <p:nvPr/>
          </p:nvSpPr>
          <p:spPr>
            <a:xfrm>
              <a:off x="4848223" y="4789"/>
              <a:ext cx="3790000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fill="norm" stroke="1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9" name="Freeform 19"/>
            <p:cNvSpPr/>
            <p:nvPr/>
          </p:nvSpPr>
          <p:spPr>
            <a:xfrm>
              <a:off x="5158976" y="4788"/>
              <a:ext cx="3631925" cy="686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600" fill="norm" stroke="1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0" name="Freeform 20"/>
            <p:cNvSpPr/>
            <p:nvPr/>
          </p:nvSpPr>
          <p:spPr>
            <a:xfrm>
              <a:off x="6577011" y="4789"/>
              <a:ext cx="2563416" cy="274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1" name="Freeform 21"/>
            <p:cNvSpPr/>
            <p:nvPr/>
          </p:nvSpPr>
          <p:spPr>
            <a:xfrm>
              <a:off x="6927054" y="9577"/>
              <a:ext cx="2213373" cy="255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2" name="Freeform 22"/>
            <p:cNvSpPr/>
            <p:nvPr/>
          </p:nvSpPr>
          <p:spPr>
            <a:xfrm>
              <a:off x="7516413" y="4789"/>
              <a:ext cx="1624013" cy="135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3" name="Freeform 23"/>
            <p:cNvSpPr/>
            <p:nvPr/>
          </p:nvSpPr>
          <p:spPr>
            <a:xfrm>
              <a:off x="8468913" y="4789"/>
              <a:ext cx="671513" cy="53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85" name="Slide Number Placeholder 5"/>
          <p:cNvSpPr txBox="1"/>
          <p:nvPr>
            <p:ph type="sldNum" sz="quarter" idx="2"/>
          </p:nvPr>
        </p:nvSpPr>
        <p:spPr>
          <a:xfrm>
            <a:off x="8284993" y="370852"/>
            <a:ext cx="253217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sp>
        <p:nvSpPr>
          <p:cNvPr id="886" name="Freeform: Shape 119"/>
          <p:cNvSpPr/>
          <p:nvPr/>
        </p:nvSpPr>
        <p:spPr>
          <a:xfrm rot="20931530">
            <a:off x="1630436" y="2448611"/>
            <a:ext cx="3314069" cy="4259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2" h="21600" fill="norm" stroke="1" extrusionOk="0">
                <a:moveTo>
                  <a:pt x="1910" y="0"/>
                </a:moveTo>
                <a:lnTo>
                  <a:pt x="1758" y="583"/>
                </a:lnTo>
                <a:cubicBezTo>
                  <a:pt x="1578" y="1385"/>
                  <a:pt x="1474" y="2239"/>
                  <a:pt x="1455" y="3147"/>
                </a:cubicBezTo>
                <a:cubicBezTo>
                  <a:pt x="1251" y="12825"/>
                  <a:pt x="10653" y="18739"/>
                  <a:pt x="16870" y="20588"/>
                </a:cubicBezTo>
                <a:cubicBezTo>
                  <a:pt x="18036" y="20934"/>
                  <a:pt x="19448" y="21277"/>
                  <a:pt x="20989" y="21539"/>
                </a:cubicBezTo>
                <a:lnTo>
                  <a:pt x="21302" y="21585"/>
                </a:lnTo>
                <a:lnTo>
                  <a:pt x="20304" y="21600"/>
                </a:lnTo>
                <a:cubicBezTo>
                  <a:pt x="19365" y="21595"/>
                  <a:pt x="18492" y="21552"/>
                  <a:pt x="17722" y="21486"/>
                </a:cubicBezTo>
                <a:cubicBezTo>
                  <a:pt x="11556" y="20959"/>
                  <a:pt x="1685" y="17234"/>
                  <a:pt x="174" y="8102"/>
                </a:cubicBezTo>
                <a:cubicBezTo>
                  <a:pt x="-298" y="5249"/>
                  <a:pt x="217" y="2763"/>
                  <a:pt x="1419" y="72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7" name="Oval 32"/>
          <p:cNvSpPr/>
          <p:nvPr/>
        </p:nvSpPr>
        <p:spPr>
          <a:xfrm>
            <a:off x="1765933" y="691976"/>
            <a:ext cx="5821444" cy="5343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0726" fill="norm" stroke="1" extrusionOk="0">
                <a:moveTo>
                  <a:pt x="98" y="10462"/>
                </a:moveTo>
                <a:cubicBezTo>
                  <a:pt x="-750" y="3518"/>
                  <a:pt x="4070" y="-560"/>
                  <a:pt x="9060" y="63"/>
                </a:cubicBezTo>
                <a:cubicBezTo>
                  <a:pt x="14049" y="685"/>
                  <a:pt x="20850" y="5526"/>
                  <a:pt x="20850" y="12866"/>
                </a:cubicBezTo>
                <a:cubicBezTo>
                  <a:pt x="20539" y="20317"/>
                  <a:pt x="13401" y="21040"/>
                  <a:pt x="9942" y="20639"/>
                </a:cubicBezTo>
                <a:cubicBezTo>
                  <a:pt x="6483" y="20239"/>
                  <a:pt x="945" y="17406"/>
                  <a:pt x="98" y="1046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8" name="Title 1"/>
          <p:cNvSpPr txBox="1"/>
          <p:nvPr>
            <p:ph type="title"/>
          </p:nvPr>
        </p:nvSpPr>
        <p:spPr>
          <a:xfrm>
            <a:off x="1962207" y="2061837"/>
            <a:ext cx="5219585" cy="166247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80000"/>
              </a:lnSpc>
              <a:defRPr spc="-200" sz="4200"/>
            </a:lvl1pPr>
          </a:lstStyle>
          <a:p>
            <a:pPr/>
            <a:r>
              <a:t>Въпроси?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75" name="Group 14"/>
          <p:cNvGrpSpPr/>
          <p:nvPr/>
        </p:nvGrpSpPr>
        <p:grpSpPr>
          <a:xfrm>
            <a:off x="3573" y="-1"/>
            <a:ext cx="9121380" cy="6853240"/>
            <a:chOff x="0" y="0"/>
            <a:chExt cx="9121379" cy="6853238"/>
          </a:xfrm>
        </p:grpSpPr>
        <p:sp>
          <p:nvSpPr>
            <p:cNvPr id="354" name="Freeform 5"/>
            <p:cNvSpPr/>
            <p:nvPr/>
          </p:nvSpPr>
          <p:spPr>
            <a:xfrm>
              <a:off x="1804673" y="0"/>
              <a:ext cx="2068431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Freeform 6"/>
            <p:cNvSpPr/>
            <p:nvPr/>
          </p:nvSpPr>
          <p:spPr>
            <a:xfrm>
              <a:off x="7966472" y="9525"/>
              <a:ext cx="1154907" cy="55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867" y="11815"/>
                    <a:pt x="7133" y="5169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Freeform 7"/>
            <p:cNvSpPr/>
            <p:nvPr/>
          </p:nvSpPr>
          <p:spPr>
            <a:xfrm>
              <a:off x="7681913" y="5013325"/>
              <a:ext cx="1439467" cy="183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06" y="15260"/>
                    <a:pt x="15238" y="796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Freeform 8"/>
            <p:cNvSpPr/>
            <p:nvPr/>
          </p:nvSpPr>
          <p:spPr>
            <a:xfrm>
              <a:off x="1619730" y="0"/>
              <a:ext cx="197476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Freeform 9"/>
            <p:cNvSpPr/>
            <p:nvPr/>
          </p:nvSpPr>
          <p:spPr>
            <a:xfrm>
              <a:off x="8398669" y="9525"/>
              <a:ext cx="722711" cy="36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84" y="12904"/>
                    <a:pt x="7235" y="589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Freeform 10"/>
            <p:cNvSpPr/>
            <p:nvPr/>
          </p:nvSpPr>
          <p:spPr>
            <a:xfrm>
              <a:off x="7867650" y="5275263"/>
              <a:ext cx="1250158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92" y="15094"/>
                    <a:pt x="15077" y="787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Freeform 11"/>
            <p:cNvSpPr/>
            <p:nvPr/>
          </p:nvSpPr>
          <p:spPr>
            <a:xfrm>
              <a:off x="1517469" y="0"/>
              <a:ext cx="194606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Freeform 12"/>
            <p:cNvSpPr/>
            <p:nvPr/>
          </p:nvSpPr>
          <p:spPr>
            <a:xfrm>
              <a:off x="8622507" y="9525"/>
              <a:ext cx="498873" cy="25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57" y="13600"/>
                    <a:pt x="7406" y="640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Freeform 13"/>
            <p:cNvSpPr/>
            <p:nvPr/>
          </p:nvSpPr>
          <p:spPr>
            <a:xfrm>
              <a:off x="7977188" y="5408613"/>
              <a:ext cx="1144192" cy="143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71" y="15020"/>
                    <a:pt x="15006" y="779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Freeform 14"/>
            <p:cNvSpPr/>
            <p:nvPr/>
          </p:nvSpPr>
          <p:spPr>
            <a:xfrm>
              <a:off x="1416829" y="0"/>
              <a:ext cx="1764522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Freeform 15"/>
            <p:cNvSpPr/>
            <p:nvPr/>
          </p:nvSpPr>
          <p:spPr>
            <a:xfrm>
              <a:off x="8098632" y="5518150"/>
              <a:ext cx="1022748" cy="132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1" y="14942"/>
                    <a:pt x="14902" y="774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Freeform 16"/>
            <p:cNvSpPr/>
            <p:nvPr/>
          </p:nvSpPr>
          <p:spPr>
            <a:xfrm>
              <a:off x="1311421" y="0"/>
              <a:ext cx="177468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Freeform 17"/>
            <p:cNvSpPr/>
            <p:nvPr/>
          </p:nvSpPr>
          <p:spPr>
            <a:xfrm>
              <a:off x="8230791" y="5694363"/>
              <a:ext cx="890588" cy="114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3" y="14817"/>
                    <a:pt x="14861" y="758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Freeform 18"/>
            <p:cNvSpPr/>
            <p:nvPr/>
          </p:nvSpPr>
          <p:spPr>
            <a:xfrm>
              <a:off x="1083788" y="0"/>
              <a:ext cx="1841579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Freeform 19"/>
            <p:cNvSpPr/>
            <p:nvPr/>
          </p:nvSpPr>
          <p:spPr>
            <a:xfrm>
              <a:off x="8461772" y="6049963"/>
              <a:ext cx="65960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56" y="14745"/>
                    <a:pt x="14595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Freeform 20"/>
            <p:cNvSpPr/>
            <p:nvPr/>
          </p:nvSpPr>
          <p:spPr>
            <a:xfrm>
              <a:off x="829590" y="0"/>
              <a:ext cx="1654055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Freeform 21"/>
            <p:cNvSpPr/>
            <p:nvPr/>
          </p:nvSpPr>
          <p:spPr>
            <a:xfrm>
              <a:off x="630144" y="0"/>
              <a:ext cx="1771348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Freeform 22"/>
            <p:cNvSpPr/>
            <p:nvPr/>
          </p:nvSpPr>
          <p:spPr>
            <a:xfrm>
              <a:off x="14253" y="0"/>
              <a:ext cx="147164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4" h="21600" fill="norm" stroke="1" extrusionOk="0">
                  <a:moveTo>
                    <a:pt x="17634" y="0"/>
                  </a:moveTo>
                  <a:cubicBezTo>
                    <a:pt x="687" y="5340"/>
                    <a:pt x="-3966" y="14145"/>
                    <a:pt x="333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Freeform 23"/>
            <p:cNvSpPr/>
            <p:nvPr/>
          </p:nvSpPr>
          <p:spPr>
            <a:xfrm>
              <a:off x="7143" y="9524"/>
              <a:ext cx="1328739" cy="319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134" y="5873"/>
                    <a:pt x="2953" y="13127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Freeform 24"/>
            <p:cNvSpPr/>
            <p:nvPr/>
          </p:nvSpPr>
          <p:spPr>
            <a:xfrm>
              <a:off x="0" y="6016625"/>
              <a:ext cx="160735" cy="82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7324"/>
                    <a:pt x="12480" y="1464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Freeform 25"/>
            <p:cNvSpPr/>
            <p:nvPr/>
          </p:nvSpPr>
          <p:spPr>
            <a:xfrm>
              <a:off x="7143" y="0"/>
              <a:ext cx="1171576" cy="222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409" y="6125"/>
                    <a:pt x="4530" y="13264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6" name="Rectangle 37"/>
          <p:cNvSpPr/>
          <p:nvPr/>
        </p:nvSpPr>
        <p:spPr>
          <a:xfrm>
            <a:off x="0" y="-1"/>
            <a:ext cx="9144000" cy="57883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7" name="Title 1"/>
          <p:cNvSpPr txBox="1"/>
          <p:nvPr>
            <p:ph type="title"/>
          </p:nvPr>
        </p:nvSpPr>
        <p:spPr>
          <a:xfrm>
            <a:off x="484093" y="960120"/>
            <a:ext cx="2899273" cy="4171278"/>
          </a:xfrm>
          <a:prstGeom prst="rect">
            <a:avLst/>
          </a:prstGeom>
        </p:spPr>
        <p:txBody>
          <a:bodyPr/>
          <a:lstStyle>
            <a:lvl1pPr algn="r">
              <a:defRPr spc="-200" sz="3800">
                <a:solidFill>
                  <a:srgbClr val="000000"/>
                </a:solidFill>
              </a:defRPr>
            </a:lvl1pPr>
          </a:lstStyle>
          <a:p>
            <a:pPr/>
            <a:r>
              <a:t>Съдържание</a:t>
            </a:r>
          </a:p>
        </p:txBody>
      </p:sp>
      <p:sp>
        <p:nvSpPr>
          <p:cNvPr id="378" name="Slide Number Placeholder 4"/>
          <p:cNvSpPr txBox="1"/>
          <p:nvPr>
            <p:ph type="sldNum" sz="quarter" idx="2"/>
          </p:nvPr>
        </p:nvSpPr>
        <p:spPr>
          <a:xfrm>
            <a:off x="8359531" y="370852"/>
            <a:ext cx="178679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9" name="Straight Connector 39"/>
          <p:cNvSpPr/>
          <p:nvPr/>
        </p:nvSpPr>
        <p:spPr>
          <a:xfrm flipH="1">
            <a:off x="3564197" y="1200149"/>
            <a:ext cx="1" cy="3543974"/>
          </a:xfrm>
          <a:prstGeom prst="line">
            <a:avLst/>
          </a:prstGeom>
          <a:ln w="12700">
            <a:solidFill>
              <a:srgbClr val="EC1A0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Content Placeholder 5"/>
          <p:cNvSpPr txBox="1"/>
          <p:nvPr>
            <p:ph type="body" idx="1"/>
          </p:nvPr>
        </p:nvSpPr>
        <p:spPr>
          <a:xfrm>
            <a:off x="3606405" y="741363"/>
            <a:ext cx="5514975" cy="47624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9000"/>
              </a:lnSpc>
              <a:defRPr sz="1800"/>
            </a:pPr>
            <a:r>
              <a:t>Обхват, перспективи и потребители на проекта</a:t>
            </a:r>
            <a:endParaRPr sz="2000"/>
          </a:p>
          <a:p>
            <a:pPr>
              <a:lnSpc>
                <a:spcPct val="99000"/>
              </a:lnSpc>
              <a:defRPr sz="1800"/>
            </a:pPr>
            <a:r>
              <a:t>Приложени техники за извличане на изискванията</a:t>
            </a:r>
            <a:endParaRPr sz="1400"/>
          </a:p>
          <a:p>
            <a:pPr>
              <a:lnSpc>
                <a:spcPct val="99000"/>
              </a:lnSpc>
              <a:defRPr sz="1800"/>
            </a:pPr>
            <a:r>
              <a:t>Описание на приложените техники</a:t>
            </a:r>
            <a:endParaRPr sz="1400"/>
          </a:p>
          <a:p>
            <a:pPr>
              <a:lnSpc>
                <a:spcPct val="99000"/>
              </a:lnSpc>
              <a:defRPr sz="1800"/>
            </a:pPr>
            <a:r>
              <a:t>Функционални изисквания (най-важните)</a:t>
            </a:r>
            <a:endParaRPr sz="1400"/>
          </a:p>
          <a:p>
            <a:pPr>
              <a:lnSpc>
                <a:spcPct val="99000"/>
              </a:lnSpc>
              <a:defRPr sz="1800"/>
            </a:pPr>
            <a:r>
              <a:t>Нефункционални изисквания (най-важните)</a:t>
            </a:r>
            <a:endParaRPr sz="1400"/>
          </a:p>
          <a:p>
            <a:pPr>
              <a:lnSpc>
                <a:spcPct val="99000"/>
              </a:lnSpc>
              <a:defRPr sz="1800"/>
            </a:pPr>
            <a:r>
              <a:t>Основни потребителски случаи</a:t>
            </a:r>
            <a:endParaRPr sz="1400"/>
          </a:p>
          <a:p>
            <a:pPr>
              <a:lnSpc>
                <a:spcPct val="99000"/>
              </a:lnSpc>
              <a:defRPr sz="1800"/>
            </a:pPr>
            <a:r>
              <a:t>Диаграми на последователност</a:t>
            </a:r>
            <a:endParaRPr sz="1400"/>
          </a:p>
          <a:p>
            <a:pPr>
              <a:lnSpc>
                <a:spcPct val="99000"/>
              </a:lnSpc>
              <a:defRPr sz="1800"/>
            </a:pPr>
            <a:r>
              <a:t>Диаграми на активностите</a:t>
            </a:r>
            <a:r>
              <a:t> </a:t>
            </a:r>
            <a:endParaRPr sz="2000"/>
          </a:p>
          <a:p>
            <a:pPr>
              <a:lnSpc>
                <a:spcPct val="99000"/>
              </a:lnSpc>
              <a:defRPr sz="1800"/>
            </a:pPr>
            <a:r>
              <a:t>Други модели на системата</a:t>
            </a:r>
            <a:endParaRPr sz="1400"/>
          </a:p>
          <a:p>
            <a:pPr>
              <a:lnSpc>
                <a:spcPct val="99000"/>
              </a:lnSpc>
              <a:defRPr sz="1800"/>
            </a:pPr>
            <a:r>
              <a:t>Бъдещи насоки за развитие</a:t>
            </a:r>
            <a:endParaRPr sz="1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Footer Placeholder 3"/>
          <p:cNvSpPr txBox="1"/>
          <p:nvPr/>
        </p:nvSpPr>
        <p:spPr>
          <a:xfrm>
            <a:off x="2206084" y="6227064"/>
            <a:ext cx="483472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000">
                <a:solidFill>
                  <a:srgbClr val="595959"/>
                </a:solidFill>
              </a:defRPr>
            </a:lvl1pPr>
          </a:lstStyle>
          <a:p>
            <a:pPr/>
            <a:r>
              <a:t>Анализ на софтуерните изисквания</a:t>
            </a:r>
          </a:p>
        </p:txBody>
      </p:sp>
      <p:sp>
        <p:nvSpPr>
          <p:cNvPr id="383" name="Rectangle 139"/>
          <p:cNvSpPr/>
          <p:nvPr/>
        </p:nvSpPr>
        <p:spPr>
          <a:xfrm>
            <a:off x="0" y="-1"/>
            <a:ext cx="9144000" cy="68692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05" name="Group 141"/>
          <p:cNvGrpSpPr/>
          <p:nvPr/>
        </p:nvGrpSpPr>
        <p:grpSpPr>
          <a:xfrm>
            <a:off x="3573" y="-1"/>
            <a:ext cx="9121380" cy="6853240"/>
            <a:chOff x="0" y="0"/>
            <a:chExt cx="9121379" cy="6853238"/>
          </a:xfrm>
        </p:grpSpPr>
        <p:sp>
          <p:nvSpPr>
            <p:cNvPr id="384" name="Freeform 5"/>
            <p:cNvSpPr/>
            <p:nvPr/>
          </p:nvSpPr>
          <p:spPr>
            <a:xfrm>
              <a:off x="1804673" y="0"/>
              <a:ext cx="2068431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Freeform 6"/>
            <p:cNvSpPr/>
            <p:nvPr/>
          </p:nvSpPr>
          <p:spPr>
            <a:xfrm>
              <a:off x="7966472" y="9525"/>
              <a:ext cx="1154907" cy="55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867" y="11815"/>
                    <a:pt x="7133" y="5169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6" name="Freeform 7"/>
            <p:cNvSpPr/>
            <p:nvPr/>
          </p:nvSpPr>
          <p:spPr>
            <a:xfrm>
              <a:off x="7681913" y="5013325"/>
              <a:ext cx="1439467" cy="183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06" y="15260"/>
                    <a:pt x="15238" y="796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" name="Freeform 8"/>
            <p:cNvSpPr/>
            <p:nvPr/>
          </p:nvSpPr>
          <p:spPr>
            <a:xfrm>
              <a:off x="1619730" y="0"/>
              <a:ext cx="197476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Freeform 9"/>
            <p:cNvSpPr/>
            <p:nvPr/>
          </p:nvSpPr>
          <p:spPr>
            <a:xfrm>
              <a:off x="8398669" y="9525"/>
              <a:ext cx="722711" cy="36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84" y="12904"/>
                    <a:pt x="7235" y="589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9" name="Freeform 10"/>
            <p:cNvSpPr/>
            <p:nvPr/>
          </p:nvSpPr>
          <p:spPr>
            <a:xfrm>
              <a:off x="7867650" y="5275263"/>
              <a:ext cx="1250158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92" y="15094"/>
                    <a:pt x="15077" y="787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Freeform 11"/>
            <p:cNvSpPr/>
            <p:nvPr/>
          </p:nvSpPr>
          <p:spPr>
            <a:xfrm>
              <a:off x="1517469" y="0"/>
              <a:ext cx="194606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1" name="Freeform 12"/>
            <p:cNvSpPr/>
            <p:nvPr/>
          </p:nvSpPr>
          <p:spPr>
            <a:xfrm>
              <a:off x="8622507" y="9525"/>
              <a:ext cx="498873" cy="25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57" y="13600"/>
                    <a:pt x="7406" y="640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2" name="Freeform 13"/>
            <p:cNvSpPr/>
            <p:nvPr/>
          </p:nvSpPr>
          <p:spPr>
            <a:xfrm>
              <a:off x="7977188" y="5408613"/>
              <a:ext cx="1144192" cy="143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71" y="15020"/>
                    <a:pt x="15006" y="779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3" name="Freeform 14"/>
            <p:cNvSpPr/>
            <p:nvPr/>
          </p:nvSpPr>
          <p:spPr>
            <a:xfrm>
              <a:off x="1416829" y="0"/>
              <a:ext cx="1764522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Freeform 15"/>
            <p:cNvSpPr/>
            <p:nvPr/>
          </p:nvSpPr>
          <p:spPr>
            <a:xfrm>
              <a:off x="8098632" y="5518150"/>
              <a:ext cx="1022748" cy="132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1" y="14942"/>
                    <a:pt x="14902" y="774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5" name="Freeform 16"/>
            <p:cNvSpPr/>
            <p:nvPr/>
          </p:nvSpPr>
          <p:spPr>
            <a:xfrm>
              <a:off x="1311421" y="0"/>
              <a:ext cx="177468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6" name="Freeform 17"/>
            <p:cNvSpPr/>
            <p:nvPr/>
          </p:nvSpPr>
          <p:spPr>
            <a:xfrm>
              <a:off x="8230791" y="5694363"/>
              <a:ext cx="890588" cy="114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3" y="14817"/>
                    <a:pt x="14861" y="758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7" name="Freeform 18"/>
            <p:cNvSpPr/>
            <p:nvPr/>
          </p:nvSpPr>
          <p:spPr>
            <a:xfrm>
              <a:off x="1083788" y="0"/>
              <a:ext cx="1841579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8" name="Freeform 19"/>
            <p:cNvSpPr/>
            <p:nvPr/>
          </p:nvSpPr>
          <p:spPr>
            <a:xfrm>
              <a:off x="8461772" y="6049963"/>
              <a:ext cx="65960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56" y="14745"/>
                    <a:pt x="14595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9" name="Freeform 20"/>
            <p:cNvSpPr/>
            <p:nvPr/>
          </p:nvSpPr>
          <p:spPr>
            <a:xfrm>
              <a:off x="829590" y="0"/>
              <a:ext cx="1654055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0" name="Freeform 21"/>
            <p:cNvSpPr/>
            <p:nvPr/>
          </p:nvSpPr>
          <p:spPr>
            <a:xfrm>
              <a:off x="630144" y="0"/>
              <a:ext cx="1771348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1" name="Freeform 22"/>
            <p:cNvSpPr/>
            <p:nvPr/>
          </p:nvSpPr>
          <p:spPr>
            <a:xfrm>
              <a:off x="14253" y="0"/>
              <a:ext cx="147164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4" h="21600" fill="norm" stroke="1" extrusionOk="0">
                  <a:moveTo>
                    <a:pt x="17634" y="0"/>
                  </a:moveTo>
                  <a:cubicBezTo>
                    <a:pt x="687" y="5340"/>
                    <a:pt x="-3966" y="14145"/>
                    <a:pt x="333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Freeform 23"/>
            <p:cNvSpPr/>
            <p:nvPr/>
          </p:nvSpPr>
          <p:spPr>
            <a:xfrm>
              <a:off x="7143" y="9524"/>
              <a:ext cx="1328739" cy="319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134" y="5873"/>
                    <a:pt x="2953" y="13127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Freeform 24"/>
            <p:cNvSpPr/>
            <p:nvPr/>
          </p:nvSpPr>
          <p:spPr>
            <a:xfrm>
              <a:off x="0" y="6016625"/>
              <a:ext cx="160735" cy="82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7324"/>
                    <a:pt x="12480" y="1464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Freeform 25"/>
            <p:cNvSpPr/>
            <p:nvPr/>
          </p:nvSpPr>
          <p:spPr>
            <a:xfrm>
              <a:off x="7143" y="0"/>
              <a:ext cx="1171576" cy="222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409" y="6125"/>
                    <a:pt x="4530" y="13264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06" name="Rectangle 164"/>
          <p:cNvSpPr/>
          <p:nvPr/>
        </p:nvSpPr>
        <p:spPr>
          <a:xfrm>
            <a:off x="1442748" y="0"/>
            <a:ext cx="7701251" cy="68692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7" name="Title 1"/>
          <p:cNvSpPr txBox="1"/>
          <p:nvPr>
            <p:ph type="title"/>
          </p:nvPr>
        </p:nvSpPr>
        <p:spPr>
          <a:xfrm>
            <a:off x="2160363" y="841374"/>
            <a:ext cx="4673144" cy="1230572"/>
          </a:xfrm>
          <a:prstGeom prst="rect">
            <a:avLst/>
          </a:prstGeom>
        </p:spPr>
        <p:txBody>
          <a:bodyPr anchor="t"/>
          <a:lstStyle>
            <a:lvl1pPr algn="l" defTabSz="630936">
              <a:defRPr spc="-184" sz="2944">
                <a:solidFill>
                  <a:schemeClr val="accent1"/>
                </a:solidFill>
              </a:defRPr>
            </a:lvl1pPr>
          </a:lstStyle>
          <a:p>
            <a:pPr/>
            <a:r>
              <a:t>Обхват, перспективи и потребители на проекта</a:t>
            </a:r>
          </a:p>
        </p:txBody>
      </p:sp>
      <p:sp>
        <p:nvSpPr>
          <p:cNvPr id="408" name="Slide Number Placeholder 4"/>
          <p:cNvSpPr txBox="1"/>
          <p:nvPr>
            <p:ph type="sldNum" sz="quarter" idx="2"/>
          </p:nvPr>
        </p:nvSpPr>
        <p:spPr>
          <a:xfrm>
            <a:off x="8359531" y="370852"/>
            <a:ext cx="178679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9" name="Isosceles Triangle 166"/>
          <p:cNvSpPr/>
          <p:nvPr/>
        </p:nvSpPr>
        <p:spPr>
          <a:xfrm rot="5400000">
            <a:off x="1310830" y="987224"/>
            <a:ext cx="300775" cy="194467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0" name="Content Placeholder 5"/>
          <p:cNvSpPr txBox="1"/>
          <p:nvPr>
            <p:ph type="body" sz="half" idx="1"/>
          </p:nvPr>
        </p:nvSpPr>
        <p:spPr>
          <a:xfrm>
            <a:off x="2160364" y="2913320"/>
            <a:ext cx="4592839" cy="3138489"/>
          </a:xfrm>
          <a:prstGeom prst="rect">
            <a:avLst/>
          </a:prstGeom>
        </p:spPr>
        <p:txBody>
          <a:bodyPr anchor="t"/>
          <a:lstStyle/>
          <a:p>
            <a:pPr>
              <a:defRPr sz="2000"/>
            </a:pPr>
            <a:r>
              <a:t>Обхват на проекта</a:t>
            </a:r>
          </a:p>
          <a:p>
            <a:pPr>
              <a:defRPr sz="2000"/>
            </a:pPr>
            <a:r>
              <a:t>Перспективи на проекта </a:t>
            </a:r>
          </a:p>
          <a:p>
            <a:pPr>
              <a:defRPr sz="2000"/>
            </a:pPr>
            <a:r>
              <a:t>Потребители на проекта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Footer Placeholder 4"/>
          <p:cNvSpPr txBox="1"/>
          <p:nvPr/>
        </p:nvSpPr>
        <p:spPr>
          <a:xfrm>
            <a:off x="649223" y="6227064"/>
            <a:ext cx="78501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>
              <a:spcBef>
                <a:spcPts val="600"/>
              </a:spcBef>
              <a:defRPr sz="1000">
                <a:solidFill>
                  <a:srgbClr val="888888"/>
                </a:solidFill>
              </a:defRPr>
            </a:lvl1pPr>
          </a:lstStyle>
          <a:p>
            <a:pPr/>
            <a:r>
              <a:t>Анализ на софтуерните изисквания</a:t>
            </a:r>
          </a:p>
        </p:txBody>
      </p:sp>
      <p:sp>
        <p:nvSpPr>
          <p:cNvPr id="413" name="Rectangle 135"/>
          <p:cNvSpPr/>
          <p:nvPr/>
        </p:nvSpPr>
        <p:spPr>
          <a:xfrm>
            <a:off x="-1" y="0"/>
            <a:ext cx="914377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35" name="Group 137"/>
          <p:cNvGrpSpPr/>
          <p:nvPr/>
        </p:nvGrpSpPr>
        <p:grpSpPr>
          <a:xfrm>
            <a:off x="3573" y="-1"/>
            <a:ext cx="9121380" cy="6853240"/>
            <a:chOff x="0" y="0"/>
            <a:chExt cx="9121379" cy="6853238"/>
          </a:xfrm>
        </p:grpSpPr>
        <p:sp>
          <p:nvSpPr>
            <p:cNvPr id="414" name="Freeform 5"/>
            <p:cNvSpPr/>
            <p:nvPr/>
          </p:nvSpPr>
          <p:spPr>
            <a:xfrm>
              <a:off x="1804673" y="0"/>
              <a:ext cx="2068431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5" name="Freeform 6"/>
            <p:cNvSpPr/>
            <p:nvPr/>
          </p:nvSpPr>
          <p:spPr>
            <a:xfrm>
              <a:off x="7966472" y="9525"/>
              <a:ext cx="1154907" cy="55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867" y="11815"/>
                    <a:pt x="7133" y="5169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6" name="Freeform 7"/>
            <p:cNvSpPr/>
            <p:nvPr/>
          </p:nvSpPr>
          <p:spPr>
            <a:xfrm>
              <a:off x="7681913" y="5013325"/>
              <a:ext cx="1439467" cy="183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06" y="15260"/>
                    <a:pt x="15238" y="796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7" name="Freeform 8"/>
            <p:cNvSpPr/>
            <p:nvPr/>
          </p:nvSpPr>
          <p:spPr>
            <a:xfrm>
              <a:off x="1619730" y="0"/>
              <a:ext cx="197476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8" name="Freeform 9"/>
            <p:cNvSpPr/>
            <p:nvPr/>
          </p:nvSpPr>
          <p:spPr>
            <a:xfrm>
              <a:off x="8398669" y="9525"/>
              <a:ext cx="722711" cy="36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84" y="12904"/>
                    <a:pt x="7235" y="589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9" name="Freeform 10"/>
            <p:cNvSpPr/>
            <p:nvPr/>
          </p:nvSpPr>
          <p:spPr>
            <a:xfrm>
              <a:off x="7867650" y="5275263"/>
              <a:ext cx="1250158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92" y="15094"/>
                    <a:pt x="15077" y="787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0" name="Freeform 11"/>
            <p:cNvSpPr/>
            <p:nvPr/>
          </p:nvSpPr>
          <p:spPr>
            <a:xfrm>
              <a:off x="1517469" y="0"/>
              <a:ext cx="194606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Freeform 12"/>
            <p:cNvSpPr/>
            <p:nvPr/>
          </p:nvSpPr>
          <p:spPr>
            <a:xfrm>
              <a:off x="8622507" y="9525"/>
              <a:ext cx="498873" cy="25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57" y="13600"/>
                    <a:pt x="7406" y="640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Freeform 13"/>
            <p:cNvSpPr/>
            <p:nvPr/>
          </p:nvSpPr>
          <p:spPr>
            <a:xfrm>
              <a:off x="7977188" y="5408613"/>
              <a:ext cx="1144192" cy="143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71" y="15020"/>
                    <a:pt x="15006" y="779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Freeform 14"/>
            <p:cNvSpPr/>
            <p:nvPr/>
          </p:nvSpPr>
          <p:spPr>
            <a:xfrm>
              <a:off x="1416829" y="0"/>
              <a:ext cx="1764522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Freeform 15"/>
            <p:cNvSpPr/>
            <p:nvPr/>
          </p:nvSpPr>
          <p:spPr>
            <a:xfrm>
              <a:off x="8098632" y="5518150"/>
              <a:ext cx="1022748" cy="132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1" y="14942"/>
                    <a:pt x="14902" y="774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Freeform 16"/>
            <p:cNvSpPr/>
            <p:nvPr/>
          </p:nvSpPr>
          <p:spPr>
            <a:xfrm>
              <a:off x="1311421" y="0"/>
              <a:ext cx="177468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Freeform 17"/>
            <p:cNvSpPr/>
            <p:nvPr/>
          </p:nvSpPr>
          <p:spPr>
            <a:xfrm>
              <a:off x="8230791" y="5694363"/>
              <a:ext cx="890588" cy="114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3" y="14817"/>
                    <a:pt x="14861" y="758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7" name="Freeform 18"/>
            <p:cNvSpPr/>
            <p:nvPr/>
          </p:nvSpPr>
          <p:spPr>
            <a:xfrm>
              <a:off x="1083788" y="0"/>
              <a:ext cx="1841579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Freeform 19"/>
            <p:cNvSpPr/>
            <p:nvPr/>
          </p:nvSpPr>
          <p:spPr>
            <a:xfrm>
              <a:off x="8461772" y="6049963"/>
              <a:ext cx="65960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56" y="14745"/>
                    <a:pt x="14595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Freeform 20"/>
            <p:cNvSpPr/>
            <p:nvPr/>
          </p:nvSpPr>
          <p:spPr>
            <a:xfrm>
              <a:off x="829590" y="0"/>
              <a:ext cx="1654055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15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Freeform 21"/>
            <p:cNvSpPr/>
            <p:nvPr/>
          </p:nvSpPr>
          <p:spPr>
            <a:xfrm>
              <a:off x="630144" y="0"/>
              <a:ext cx="1771348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1" name="Freeform 22"/>
            <p:cNvSpPr/>
            <p:nvPr/>
          </p:nvSpPr>
          <p:spPr>
            <a:xfrm>
              <a:off x="14253" y="0"/>
              <a:ext cx="147164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4" h="21600" fill="norm" stroke="1" extrusionOk="0">
                  <a:moveTo>
                    <a:pt x="17634" y="0"/>
                  </a:moveTo>
                  <a:cubicBezTo>
                    <a:pt x="687" y="5340"/>
                    <a:pt x="-3966" y="14145"/>
                    <a:pt x="3334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2" name="Freeform 23"/>
            <p:cNvSpPr/>
            <p:nvPr/>
          </p:nvSpPr>
          <p:spPr>
            <a:xfrm>
              <a:off x="7143" y="9524"/>
              <a:ext cx="1328739" cy="319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134" y="5873"/>
                    <a:pt x="2953" y="13127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3" name="Freeform 24"/>
            <p:cNvSpPr/>
            <p:nvPr/>
          </p:nvSpPr>
          <p:spPr>
            <a:xfrm>
              <a:off x="0" y="6016625"/>
              <a:ext cx="160735" cy="82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7324"/>
                    <a:pt x="12480" y="1464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4" name="Freeform 25"/>
            <p:cNvSpPr/>
            <p:nvPr/>
          </p:nvSpPr>
          <p:spPr>
            <a:xfrm>
              <a:off x="7143" y="0"/>
              <a:ext cx="1171576" cy="222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409" y="6125"/>
                    <a:pt x="4530" y="13264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6" name="Title 1"/>
          <p:cNvSpPr txBox="1"/>
          <p:nvPr>
            <p:ph type="title"/>
          </p:nvPr>
        </p:nvSpPr>
        <p:spPr>
          <a:xfrm>
            <a:off x="603504" y="501095"/>
            <a:ext cx="7934705" cy="1048945"/>
          </a:xfrm>
          <a:prstGeom prst="rect">
            <a:avLst/>
          </a:prstGeom>
        </p:spPr>
        <p:txBody>
          <a:bodyPr/>
          <a:lstStyle>
            <a:lvl1pPr defTabSz="672084">
              <a:defRPr spc="-196" sz="3136">
                <a:solidFill>
                  <a:srgbClr val="000000"/>
                </a:solidFill>
              </a:defRPr>
            </a:lvl1pPr>
          </a:lstStyle>
          <a:p>
            <a:pPr/>
            <a:r>
              <a:t>Приложени техники за извличане на изискванията</a:t>
            </a:r>
          </a:p>
        </p:txBody>
      </p:sp>
      <p:sp>
        <p:nvSpPr>
          <p:cNvPr id="437" name="Slide Number Placeholder 5"/>
          <p:cNvSpPr txBox="1"/>
          <p:nvPr>
            <p:ph type="sldNum" sz="quarter" idx="2"/>
          </p:nvPr>
        </p:nvSpPr>
        <p:spPr>
          <a:xfrm>
            <a:off x="8359531" y="370852"/>
            <a:ext cx="178679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50" name="Content Placeholder 2"/>
          <p:cNvGrpSpPr/>
          <p:nvPr/>
        </p:nvGrpSpPr>
        <p:grpSpPr>
          <a:xfrm>
            <a:off x="247182" y="2483658"/>
            <a:ext cx="8649637" cy="3118106"/>
            <a:chOff x="0" y="0"/>
            <a:chExt cx="8649635" cy="3118105"/>
          </a:xfrm>
        </p:grpSpPr>
        <p:grpSp>
          <p:nvGrpSpPr>
            <p:cNvPr id="440" name="Group"/>
            <p:cNvGrpSpPr/>
            <p:nvPr/>
          </p:nvGrpSpPr>
          <p:grpSpPr>
            <a:xfrm>
              <a:off x="50662" y="0"/>
              <a:ext cx="8548312" cy="655638"/>
              <a:chOff x="0" y="0"/>
              <a:chExt cx="8548311" cy="655637"/>
            </a:xfrm>
          </p:grpSpPr>
          <p:sp>
            <p:nvSpPr>
              <p:cNvPr id="438" name="Rounded Rectangle"/>
              <p:cNvSpPr/>
              <p:nvPr/>
            </p:nvSpPr>
            <p:spPr>
              <a:xfrm>
                <a:off x="0" y="0"/>
                <a:ext cx="8548312" cy="655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82000"/>
                </a:schemeClr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600"/>
                  </a:spcBef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9" name="Брейнсторминг"/>
              <p:cNvSpPr txBox="1"/>
              <p:nvPr/>
            </p:nvSpPr>
            <p:spPr>
              <a:xfrm>
                <a:off x="32005" y="44552"/>
                <a:ext cx="8484301" cy="566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noAutofit/>
              </a:bodyPr>
              <a:lstStyle>
                <a:lvl1pPr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Брейнсторминг</a:t>
                </a:r>
              </a:p>
            </p:txBody>
          </p:sp>
        </p:grpSp>
        <p:grpSp>
          <p:nvGrpSpPr>
            <p:cNvPr id="443" name="Group"/>
            <p:cNvGrpSpPr/>
            <p:nvPr/>
          </p:nvGrpSpPr>
          <p:grpSpPr>
            <a:xfrm>
              <a:off x="19702" y="814459"/>
              <a:ext cx="8610231" cy="660388"/>
              <a:chOff x="0" y="0"/>
              <a:chExt cx="8610230" cy="660386"/>
            </a:xfrm>
          </p:grpSpPr>
          <p:sp>
            <p:nvSpPr>
              <p:cNvPr id="441" name="Rounded Rectangle"/>
              <p:cNvSpPr/>
              <p:nvPr/>
            </p:nvSpPr>
            <p:spPr>
              <a:xfrm>
                <a:off x="0" y="0"/>
                <a:ext cx="8610231" cy="660387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74000"/>
                </a:schemeClr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600"/>
                  </a:spcBef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2" name="Интервюта"/>
              <p:cNvSpPr txBox="1"/>
              <p:nvPr/>
            </p:nvSpPr>
            <p:spPr>
              <a:xfrm>
                <a:off x="32237" y="44874"/>
                <a:ext cx="8545756" cy="570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noAutofit/>
              </a:bodyPr>
              <a:lstStyle>
                <a:lvl1pPr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Интервюта</a:t>
                </a:r>
              </a:p>
            </p:txBody>
          </p:sp>
        </p:grpSp>
        <p:grpSp>
          <p:nvGrpSpPr>
            <p:cNvPr id="446" name="Group"/>
            <p:cNvGrpSpPr/>
            <p:nvPr/>
          </p:nvGrpSpPr>
          <p:grpSpPr>
            <a:xfrm>
              <a:off x="7846" y="1633668"/>
              <a:ext cx="8633944" cy="662206"/>
              <a:chOff x="0" y="0"/>
              <a:chExt cx="8633943" cy="662205"/>
            </a:xfrm>
          </p:grpSpPr>
          <p:sp>
            <p:nvSpPr>
              <p:cNvPr id="444" name="Rounded Rectangle"/>
              <p:cNvSpPr/>
              <p:nvPr/>
            </p:nvSpPr>
            <p:spPr>
              <a:xfrm>
                <a:off x="0" y="0"/>
                <a:ext cx="8633944" cy="662206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66000"/>
                </a:schemeClr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600"/>
                  </a:spcBef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5" name="Социално проучване - анкети"/>
              <p:cNvSpPr txBox="1"/>
              <p:nvPr/>
            </p:nvSpPr>
            <p:spPr>
              <a:xfrm>
                <a:off x="32326" y="44998"/>
                <a:ext cx="8569291" cy="5722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noAutofit/>
              </a:bodyPr>
              <a:lstStyle>
                <a:lvl1pPr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Социално проучване - анкети</a:t>
                </a:r>
              </a:p>
            </p:txBody>
          </p:sp>
        </p:grpSp>
        <p:grpSp>
          <p:nvGrpSpPr>
            <p:cNvPr id="449" name="Group"/>
            <p:cNvGrpSpPr/>
            <p:nvPr/>
          </p:nvGrpSpPr>
          <p:grpSpPr>
            <a:xfrm>
              <a:off x="0" y="2454696"/>
              <a:ext cx="8649636" cy="663410"/>
              <a:chOff x="0" y="0"/>
              <a:chExt cx="8649635" cy="663408"/>
            </a:xfrm>
          </p:grpSpPr>
          <p:sp>
            <p:nvSpPr>
              <p:cNvPr id="447" name="Rounded Rectangle"/>
              <p:cNvSpPr/>
              <p:nvPr/>
            </p:nvSpPr>
            <p:spPr>
              <a:xfrm>
                <a:off x="0" y="0"/>
                <a:ext cx="8649636" cy="663409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58000"/>
                </a:schemeClr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600"/>
                  </a:spcBef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8" name="Работни срещи"/>
              <p:cNvSpPr txBox="1"/>
              <p:nvPr/>
            </p:nvSpPr>
            <p:spPr>
              <a:xfrm>
                <a:off x="32385" y="45080"/>
                <a:ext cx="8584865" cy="5732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noAutofit/>
              </a:bodyPr>
              <a:lstStyle>
                <a:lvl1pPr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Работни срещи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Footer Placeholder 4"/>
          <p:cNvSpPr txBox="1"/>
          <p:nvPr/>
        </p:nvSpPr>
        <p:spPr>
          <a:xfrm>
            <a:off x="649223" y="6227064"/>
            <a:ext cx="785012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>
              <a:spcBef>
                <a:spcPts val="600"/>
              </a:spcBef>
              <a:defRPr sz="1000">
                <a:solidFill>
                  <a:srgbClr val="888888"/>
                </a:solidFill>
              </a:defRPr>
            </a:lvl1pPr>
          </a:lstStyle>
          <a:p>
            <a:pPr/>
            <a:r>
              <a:t>Анализ на софтуерните изисквания</a:t>
            </a:r>
          </a:p>
        </p:txBody>
      </p:sp>
      <p:sp>
        <p:nvSpPr>
          <p:cNvPr id="453" name="Rectangle 71"/>
          <p:cNvSpPr/>
          <p:nvPr/>
        </p:nvSpPr>
        <p:spPr>
          <a:xfrm>
            <a:off x="-1" y="0"/>
            <a:ext cx="914377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75" name="Group 73"/>
          <p:cNvGrpSpPr/>
          <p:nvPr/>
        </p:nvGrpSpPr>
        <p:grpSpPr>
          <a:xfrm>
            <a:off x="3573" y="-1"/>
            <a:ext cx="9121380" cy="6853240"/>
            <a:chOff x="0" y="0"/>
            <a:chExt cx="9121379" cy="6853238"/>
          </a:xfrm>
        </p:grpSpPr>
        <p:sp>
          <p:nvSpPr>
            <p:cNvPr id="454" name="Freeform 5"/>
            <p:cNvSpPr/>
            <p:nvPr/>
          </p:nvSpPr>
          <p:spPr>
            <a:xfrm>
              <a:off x="1804673" y="0"/>
              <a:ext cx="2068431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5" name="Freeform 6"/>
            <p:cNvSpPr/>
            <p:nvPr/>
          </p:nvSpPr>
          <p:spPr>
            <a:xfrm>
              <a:off x="7966472" y="9525"/>
              <a:ext cx="1154907" cy="55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867" y="11815"/>
                    <a:pt x="7133" y="5169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6" name="Freeform 7"/>
            <p:cNvSpPr/>
            <p:nvPr/>
          </p:nvSpPr>
          <p:spPr>
            <a:xfrm>
              <a:off x="7681913" y="5013325"/>
              <a:ext cx="1439467" cy="183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06" y="15260"/>
                    <a:pt x="15238" y="796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7" name="Freeform 8"/>
            <p:cNvSpPr/>
            <p:nvPr/>
          </p:nvSpPr>
          <p:spPr>
            <a:xfrm>
              <a:off x="1619730" y="0"/>
              <a:ext cx="197476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8" name="Freeform 9"/>
            <p:cNvSpPr/>
            <p:nvPr/>
          </p:nvSpPr>
          <p:spPr>
            <a:xfrm>
              <a:off x="8398669" y="9525"/>
              <a:ext cx="722711" cy="36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84" y="12904"/>
                    <a:pt x="7235" y="589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9" name="Freeform 10"/>
            <p:cNvSpPr/>
            <p:nvPr/>
          </p:nvSpPr>
          <p:spPr>
            <a:xfrm>
              <a:off x="7867650" y="5275263"/>
              <a:ext cx="1250158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92" y="15094"/>
                    <a:pt x="15077" y="787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0" name="Freeform 11"/>
            <p:cNvSpPr/>
            <p:nvPr/>
          </p:nvSpPr>
          <p:spPr>
            <a:xfrm>
              <a:off x="1517469" y="0"/>
              <a:ext cx="194606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1" name="Freeform 12"/>
            <p:cNvSpPr/>
            <p:nvPr/>
          </p:nvSpPr>
          <p:spPr>
            <a:xfrm>
              <a:off x="8622507" y="9525"/>
              <a:ext cx="498873" cy="25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57" y="13600"/>
                    <a:pt x="7406" y="640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2" name="Freeform 13"/>
            <p:cNvSpPr/>
            <p:nvPr/>
          </p:nvSpPr>
          <p:spPr>
            <a:xfrm>
              <a:off x="7977188" y="5408613"/>
              <a:ext cx="1144192" cy="143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71" y="15020"/>
                    <a:pt x="15006" y="779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Freeform 14"/>
            <p:cNvSpPr/>
            <p:nvPr/>
          </p:nvSpPr>
          <p:spPr>
            <a:xfrm>
              <a:off x="1416829" y="0"/>
              <a:ext cx="1764522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4" name="Freeform 15"/>
            <p:cNvSpPr/>
            <p:nvPr/>
          </p:nvSpPr>
          <p:spPr>
            <a:xfrm>
              <a:off x="8098632" y="5518150"/>
              <a:ext cx="1022748" cy="132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1" y="14942"/>
                    <a:pt x="14902" y="774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5" name="Freeform 16"/>
            <p:cNvSpPr/>
            <p:nvPr/>
          </p:nvSpPr>
          <p:spPr>
            <a:xfrm>
              <a:off x="1311421" y="0"/>
              <a:ext cx="177468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6" name="Freeform 17"/>
            <p:cNvSpPr/>
            <p:nvPr/>
          </p:nvSpPr>
          <p:spPr>
            <a:xfrm>
              <a:off x="8230791" y="5694363"/>
              <a:ext cx="890588" cy="114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3" y="14817"/>
                    <a:pt x="14861" y="758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7" name="Freeform 18"/>
            <p:cNvSpPr/>
            <p:nvPr/>
          </p:nvSpPr>
          <p:spPr>
            <a:xfrm>
              <a:off x="1083788" y="0"/>
              <a:ext cx="1841579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8" name="Freeform 19"/>
            <p:cNvSpPr/>
            <p:nvPr/>
          </p:nvSpPr>
          <p:spPr>
            <a:xfrm>
              <a:off x="8461772" y="6049963"/>
              <a:ext cx="65960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56" y="14745"/>
                    <a:pt x="14595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Freeform 20"/>
            <p:cNvSpPr/>
            <p:nvPr/>
          </p:nvSpPr>
          <p:spPr>
            <a:xfrm>
              <a:off x="829590" y="0"/>
              <a:ext cx="1654055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15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0" name="Freeform 21"/>
            <p:cNvSpPr/>
            <p:nvPr/>
          </p:nvSpPr>
          <p:spPr>
            <a:xfrm>
              <a:off x="630144" y="0"/>
              <a:ext cx="1771348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1" name="Freeform 22"/>
            <p:cNvSpPr/>
            <p:nvPr/>
          </p:nvSpPr>
          <p:spPr>
            <a:xfrm>
              <a:off x="14253" y="0"/>
              <a:ext cx="147164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4" h="21600" fill="norm" stroke="1" extrusionOk="0">
                  <a:moveTo>
                    <a:pt x="17634" y="0"/>
                  </a:moveTo>
                  <a:cubicBezTo>
                    <a:pt x="687" y="5340"/>
                    <a:pt x="-3966" y="14145"/>
                    <a:pt x="3334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2" name="Freeform 23"/>
            <p:cNvSpPr/>
            <p:nvPr/>
          </p:nvSpPr>
          <p:spPr>
            <a:xfrm>
              <a:off x="7143" y="9524"/>
              <a:ext cx="1328739" cy="319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134" y="5873"/>
                    <a:pt x="2953" y="13127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3" name="Freeform 24"/>
            <p:cNvSpPr/>
            <p:nvPr/>
          </p:nvSpPr>
          <p:spPr>
            <a:xfrm>
              <a:off x="0" y="6016625"/>
              <a:ext cx="160735" cy="82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7324"/>
                    <a:pt x="12480" y="1464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4" name="Freeform 25"/>
            <p:cNvSpPr/>
            <p:nvPr/>
          </p:nvSpPr>
          <p:spPr>
            <a:xfrm>
              <a:off x="7143" y="0"/>
              <a:ext cx="1171576" cy="222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409" y="6125"/>
                    <a:pt x="4530" y="13264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76" name="Title 1"/>
          <p:cNvSpPr txBox="1"/>
          <p:nvPr>
            <p:ph type="title"/>
          </p:nvPr>
        </p:nvSpPr>
        <p:spPr>
          <a:xfrm>
            <a:off x="1319464" y="798880"/>
            <a:ext cx="6505072" cy="1048946"/>
          </a:xfrm>
          <a:prstGeom prst="rect">
            <a:avLst/>
          </a:prstGeom>
        </p:spPr>
        <p:txBody>
          <a:bodyPr/>
          <a:lstStyle>
            <a:lvl1pPr>
              <a:defRPr spc="-200" sz="3600">
                <a:solidFill>
                  <a:srgbClr val="000000"/>
                </a:solidFill>
              </a:defRPr>
            </a:lvl1pPr>
          </a:lstStyle>
          <a:p>
            <a:pPr/>
            <a:r>
              <a:t>Интервюта</a:t>
            </a:r>
          </a:p>
        </p:txBody>
      </p:sp>
      <p:sp>
        <p:nvSpPr>
          <p:cNvPr id="477" name="Slide Number Placeholder 5"/>
          <p:cNvSpPr txBox="1"/>
          <p:nvPr>
            <p:ph type="sldNum" sz="quarter" idx="2"/>
          </p:nvPr>
        </p:nvSpPr>
        <p:spPr>
          <a:xfrm>
            <a:off x="8359531" y="370852"/>
            <a:ext cx="178679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89" name="Content Placeholder 2"/>
          <p:cNvGrpSpPr/>
          <p:nvPr/>
        </p:nvGrpSpPr>
        <p:grpSpPr>
          <a:xfrm>
            <a:off x="599221" y="1981169"/>
            <a:ext cx="7932420" cy="4112552"/>
            <a:chOff x="0" y="0"/>
            <a:chExt cx="7932418" cy="4112550"/>
          </a:xfrm>
        </p:grpSpPr>
        <p:grpSp>
          <p:nvGrpSpPr>
            <p:cNvPr id="480" name="Group"/>
            <p:cNvGrpSpPr/>
            <p:nvPr/>
          </p:nvGrpSpPr>
          <p:grpSpPr>
            <a:xfrm>
              <a:off x="0" y="0"/>
              <a:ext cx="7932419" cy="608400"/>
              <a:chOff x="0" y="0"/>
              <a:chExt cx="7932418" cy="608399"/>
            </a:xfrm>
          </p:grpSpPr>
          <p:sp>
            <p:nvSpPr>
              <p:cNvPr id="478" name="Rounded Rectangle"/>
              <p:cNvSpPr/>
              <p:nvPr/>
            </p:nvSpPr>
            <p:spPr>
              <a:xfrm>
                <a:off x="0" y="0"/>
                <a:ext cx="7932419" cy="608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90000"/>
                </a:schemeClr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600"/>
                  </a:spcBef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9" name="Профил на заинтересовните лица"/>
              <p:cNvSpPr txBox="1"/>
              <p:nvPr/>
            </p:nvSpPr>
            <p:spPr>
              <a:xfrm>
                <a:off x="29700" y="41342"/>
                <a:ext cx="7873019" cy="5257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spAutoFit/>
              </a:bodyPr>
              <a:lstStyle>
                <a:lvl1pPr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Профил на заинтересовните лица </a:t>
                </a:r>
              </a:p>
            </p:txBody>
          </p:sp>
        </p:grpSp>
        <p:sp>
          <p:nvSpPr>
            <p:cNvPr id="481" name="Краен потребител - Петя…"/>
            <p:cNvSpPr txBox="1"/>
            <p:nvPr/>
          </p:nvSpPr>
          <p:spPr>
            <a:xfrm>
              <a:off x="218834" y="608399"/>
              <a:ext cx="7561693" cy="1341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019" tIns="33019" rIns="33019" bIns="33019" numCol="1" anchor="t">
              <a:spAutoFit/>
            </a:bodyPr>
            <a:lstStyle/>
            <a:p>
              <a:pPr lvl="1" marL="228600" indent="-228600" defTabSz="889000">
                <a:lnSpc>
                  <a:spcPct val="90000"/>
                </a:lnSpc>
                <a:spcBef>
                  <a:spcPts val="400"/>
                </a:spcBef>
                <a:buClr>
                  <a:schemeClr val="accent1"/>
                </a:buClr>
                <a:buSzPct val="110000"/>
                <a:buChar char="•"/>
                <a:defRPr sz="2000"/>
              </a:pPr>
            </a:p>
            <a:p>
              <a:pPr lvl="1" marL="228600" indent="-228600" defTabSz="889000">
                <a:lnSpc>
                  <a:spcPct val="90000"/>
                </a:lnSpc>
                <a:spcBef>
                  <a:spcPts val="400"/>
                </a:spcBef>
                <a:buClr>
                  <a:schemeClr val="accent1"/>
                </a:buClr>
                <a:buSzPct val="110000"/>
                <a:buChar char="•"/>
                <a:defRPr sz="2000"/>
              </a:pPr>
              <a:r>
                <a:t>Краен потребител - Петя</a:t>
              </a:r>
            </a:p>
            <a:p>
              <a:pPr lvl="1" marL="228600" indent="-228600" defTabSz="889000">
                <a:lnSpc>
                  <a:spcPct val="90000"/>
                </a:lnSpc>
                <a:spcBef>
                  <a:spcPts val="400"/>
                </a:spcBef>
                <a:buClr>
                  <a:schemeClr val="accent1"/>
                </a:buClr>
                <a:buSzPct val="110000"/>
                <a:buChar char="•"/>
                <a:defRPr sz="2000"/>
              </a:pPr>
              <a:r>
                <a:t>Фирма - Велко </a:t>
              </a:r>
            </a:p>
            <a:p>
              <a:pPr lvl="1" marL="228600" indent="-228600" defTabSz="889000">
                <a:lnSpc>
                  <a:spcPct val="90000"/>
                </a:lnSpc>
                <a:spcBef>
                  <a:spcPts val="400"/>
                </a:spcBef>
                <a:buClr>
                  <a:schemeClr val="accent1"/>
                </a:buClr>
                <a:buSzPct val="110000"/>
                <a:buChar char="•"/>
                <a:defRPr sz="2000"/>
              </a:pPr>
              <a:r>
                <a:t>Експерт - Габриел</a:t>
              </a:r>
            </a:p>
          </p:txBody>
        </p:sp>
        <p:grpSp>
          <p:nvGrpSpPr>
            <p:cNvPr id="484" name="Group"/>
            <p:cNvGrpSpPr/>
            <p:nvPr/>
          </p:nvGrpSpPr>
          <p:grpSpPr>
            <a:xfrm>
              <a:off x="0" y="2222999"/>
              <a:ext cx="7932419" cy="608401"/>
              <a:chOff x="0" y="0"/>
              <a:chExt cx="7932418" cy="608399"/>
            </a:xfrm>
          </p:grpSpPr>
          <p:sp>
            <p:nvSpPr>
              <p:cNvPr id="482" name="Rounded Rectangle"/>
              <p:cNvSpPr/>
              <p:nvPr/>
            </p:nvSpPr>
            <p:spPr>
              <a:xfrm>
                <a:off x="0" y="0"/>
                <a:ext cx="7932419" cy="608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70000"/>
                </a:schemeClr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600"/>
                  </a:spcBef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3" name="Подход"/>
              <p:cNvSpPr txBox="1"/>
              <p:nvPr/>
            </p:nvSpPr>
            <p:spPr>
              <a:xfrm>
                <a:off x="29700" y="41342"/>
                <a:ext cx="7873019" cy="5257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spAutoFit/>
              </a:bodyPr>
              <a:lstStyle>
                <a:lvl1pPr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Подход</a:t>
                </a:r>
              </a:p>
            </p:txBody>
          </p:sp>
        </p:grpSp>
        <p:sp>
          <p:nvSpPr>
            <p:cNvPr id="485" name="Онлайн интервюта…"/>
            <p:cNvSpPr txBox="1"/>
            <p:nvPr/>
          </p:nvSpPr>
          <p:spPr>
            <a:xfrm>
              <a:off x="218834" y="2831400"/>
              <a:ext cx="7561693" cy="6603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019" tIns="33019" rIns="33019" bIns="33019" numCol="1" anchor="t">
              <a:spAutoFit/>
            </a:bodyPr>
            <a:lstStyle/>
            <a:p>
              <a:pPr lvl="1" marL="228600" indent="-228600" defTabSz="889000">
                <a:lnSpc>
                  <a:spcPct val="90000"/>
                </a:lnSpc>
                <a:spcBef>
                  <a:spcPts val="400"/>
                </a:spcBef>
                <a:buClr>
                  <a:schemeClr val="accent1"/>
                </a:buClr>
                <a:buSzPct val="110000"/>
                <a:buChar char="•"/>
                <a:defRPr sz="2000"/>
              </a:pPr>
              <a:r>
                <a:t>Онлайн интервюта</a:t>
              </a:r>
            </a:p>
            <a:p>
              <a:pPr lvl="1" marL="228600" indent="-228600" defTabSz="889000">
                <a:lnSpc>
                  <a:spcPct val="90000"/>
                </a:lnSpc>
                <a:spcBef>
                  <a:spcPts val="400"/>
                </a:spcBef>
                <a:buClr>
                  <a:schemeClr val="accent1"/>
                </a:buClr>
                <a:buSzPct val="110000"/>
                <a:buChar char="•"/>
                <a:defRPr sz="2000"/>
              </a:pPr>
              <a:r>
                <a:t>Анкети</a:t>
              </a:r>
            </a:p>
          </p:txBody>
        </p:sp>
        <p:grpSp>
          <p:nvGrpSpPr>
            <p:cNvPr id="488" name="Group"/>
            <p:cNvGrpSpPr/>
            <p:nvPr/>
          </p:nvGrpSpPr>
          <p:grpSpPr>
            <a:xfrm>
              <a:off x="0" y="3504150"/>
              <a:ext cx="7932419" cy="608401"/>
              <a:chOff x="0" y="0"/>
              <a:chExt cx="7932418" cy="608399"/>
            </a:xfrm>
          </p:grpSpPr>
          <p:sp>
            <p:nvSpPr>
              <p:cNvPr id="486" name="Rounded Rectangle"/>
              <p:cNvSpPr/>
              <p:nvPr/>
            </p:nvSpPr>
            <p:spPr>
              <a:xfrm>
                <a:off x="0" y="0"/>
                <a:ext cx="7932419" cy="608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49999"/>
                </a:schemeClr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600"/>
                  </a:spcBef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7" name="Въпросници"/>
              <p:cNvSpPr txBox="1"/>
              <p:nvPr/>
            </p:nvSpPr>
            <p:spPr>
              <a:xfrm>
                <a:off x="29700" y="41342"/>
                <a:ext cx="7873019" cy="5257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spAutoFit/>
              </a:bodyPr>
              <a:lstStyle>
                <a:lvl1pPr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Въпросници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Footer Placeholder 3"/>
          <p:cNvSpPr txBox="1"/>
          <p:nvPr/>
        </p:nvSpPr>
        <p:spPr>
          <a:xfrm>
            <a:off x="2206084" y="6227064"/>
            <a:ext cx="483472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000">
                <a:solidFill>
                  <a:srgbClr val="595959"/>
                </a:solidFill>
              </a:defRPr>
            </a:lvl1pPr>
          </a:lstStyle>
          <a:p>
            <a:pPr/>
            <a:r>
              <a:t>Анализ на софтуерните изисквания</a:t>
            </a:r>
          </a:p>
        </p:txBody>
      </p:sp>
      <p:sp>
        <p:nvSpPr>
          <p:cNvPr id="492" name="Rectangle 134"/>
          <p:cNvSpPr/>
          <p:nvPr/>
        </p:nvSpPr>
        <p:spPr>
          <a:xfrm>
            <a:off x="0" y="-1"/>
            <a:ext cx="9144000" cy="68692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14" name="Group 136"/>
          <p:cNvGrpSpPr/>
          <p:nvPr/>
        </p:nvGrpSpPr>
        <p:grpSpPr>
          <a:xfrm>
            <a:off x="3573" y="-1"/>
            <a:ext cx="9121380" cy="6853240"/>
            <a:chOff x="0" y="0"/>
            <a:chExt cx="9121379" cy="6853238"/>
          </a:xfrm>
        </p:grpSpPr>
        <p:sp>
          <p:nvSpPr>
            <p:cNvPr id="493" name="Freeform 5"/>
            <p:cNvSpPr/>
            <p:nvPr/>
          </p:nvSpPr>
          <p:spPr>
            <a:xfrm>
              <a:off x="1804673" y="0"/>
              <a:ext cx="2068431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4" name="Freeform 6"/>
            <p:cNvSpPr/>
            <p:nvPr/>
          </p:nvSpPr>
          <p:spPr>
            <a:xfrm>
              <a:off x="7966472" y="9525"/>
              <a:ext cx="1154907" cy="55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867" y="11815"/>
                    <a:pt x="7133" y="5169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5" name="Freeform 7"/>
            <p:cNvSpPr/>
            <p:nvPr/>
          </p:nvSpPr>
          <p:spPr>
            <a:xfrm>
              <a:off x="7681913" y="5013325"/>
              <a:ext cx="1439467" cy="183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06" y="15260"/>
                    <a:pt x="15238" y="796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6" name="Freeform 8"/>
            <p:cNvSpPr/>
            <p:nvPr/>
          </p:nvSpPr>
          <p:spPr>
            <a:xfrm>
              <a:off x="1619730" y="0"/>
              <a:ext cx="197476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7" name="Freeform 9"/>
            <p:cNvSpPr/>
            <p:nvPr/>
          </p:nvSpPr>
          <p:spPr>
            <a:xfrm>
              <a:off x="8398669" y="9525"/>
              <a:ext cx="722711" cy="36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84" y="12904"/>
                    <a:pt x="7235" y="589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8" name="Freeform 10"/>
            <p:cNvSpPr/>
            <p:nvPr/>
          </p:nvSpPr>
          <p:spPr>
            <a:xfrm>
              <a:off x="7867650" y="5275263"/>
              <a:ext cx="1250158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92" y="15094"/>
                    <a:pt x="15077" y="787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9" name="Freeform 11"/>
            <p:cNvSpPr/>
            <p:nvPr/>
          </p:nvSpPr>
          <p:spPr>
            <a:xfrm>
              <a:off x="1517469" y="0"/>
              <a:ext cx="194606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0" name="Freeform 12"/>
            <p:cNvSpPr/>
            <p:nvPr/>
          </p:nvSpPr>
          <p:spPr>
            <a:xfrm>
              <a:off x="8622507" y="9525"/>
              <a:ext cx="498873" cy="25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57" y="13600"/>
                    <a:pt x="7406" y="640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1" name="Freeform 13"/>
            <p:cNvSpPr/>
            <p:nvPr/>
          </p:nvSpPr>
          <p:spPr>
            <a:xfrm>
              <a:off x="7977188" y="5408613"/>
              <a:ext cx="1144192" cy="143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71" y="15020"/>
                    <a:pt x="15006" y="779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2" name="Freeform 14"/>
            <p:cNvSpPr/>
            <p:nvPr/>
          </p:nvSpPr>
          <p:spPr>
            <a:xfrm>
              <a:off x="1416829" y="0"/>
              <a:ext cx="1764522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3" name="Freeform 15"/>
            <p:cNvSpPr/>
            <p:nvPr/>
          </p:nvSpPr>
          <p:spPr>
            <a:xfrm>
              <a:off x="8098632" y="5518150"/>
              <a:ext cx="1022748" cy="132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1" y="14942"/>
                    <a:pt x="14902" y="774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4" name="Freeform 16"/>
            <p:cNvSpPr/>
            <p:nvPr/>
          </p:nvSpPr>
          <p:spPr>
            <a:xfrm>
              <a:off x="1311421" y="0"/>
              <a:ext cx="177468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5" name="Freeform 17"/>
            <p:cNvSpPr/>
            <p:nvPr/>
          </p:nvSpPr>
          <p:spPr>
            <a:xfrm>
              <a:off x="8230791" y="5694363"/>
              <a:ext cx="890588" cy="114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3" y="14817"/>
                    <a:pt x="14861" y="758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6" name="Freeform 18"/>
            <p:cNvSpPr/>
            <p:nvPr/>
          </p:nvSpPr>
          <p:spPr>
            <a:xfrm>
              <a:off x="1083788" y="0"/>
              <a:ext cx="1841579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7" name="Freeform 19"/>
            <p:cNvSpPr/>
            <p:nvPr/>
          </p:nvSpPr>
          <p:spPr>
            <a:xfrm>
              <a:off x="8461772" y="6049963"/>
              <a:ext cx="65960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56" y="14745"/>
                    <a:pt x="14595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8" name="Freeform 20"/>
            <p:cNvSpPr/>
            <p:nvPr/>
          </p:nvSpPr>
          <p:spPr>
            <a:xfrm>
              <a:off x="829590" y="0"/>
              <a:ext cx="1654055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9" name="Freeform 21"/>
            <p:cNvSpPr/>
            <p:nvPr/>
          </p:nvSpPr>
          <p:spPr>
            <a:xfrm>
              <a:off x="630144" y="0"/>
              <a:ext cx="1771348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0" name="Freeform 22"/>
            <p:cNvSpPr/>
            <p:nvPr/>
          </p:nvSpPr>
          <p:spPr>
            <a:xfrm>
              <a:off x="14253" y="0"/>
              <a:ext cx="147164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4" h="21600" fill="norm" stroke="1" extrusionOk="0">
                  <a:moveTo>
                    <a:pt x="17634" y="0"/>
                  </a:moveTo>
                  <a:cubicBezTo>
                    <a:pt x="687" y="5340"/>
                    <a:pt x="-3966" y="14145"/>
                    <a:pt x="333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1" name="Freeform 23"/>
            <p:cNvSpPr/>
            <p:nvPr/>
          </p:nvSpPr>
          <p:spPr>
            <a:xfrm>
              <a:off x="7143" y="9524"/>
              <a:ext cx="1328739" cy="319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134" y="5873"/>
                    <a:pt x="2953" y="13127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2" name="Freeform 24"/>
            <p:cNvSpPr/>
            <p:nvPr/>
          </p:nvSpPr>
          <p:spPr>
            <a:xfrm>
              <a:off x="0" y="6016625"/>
              <a:ext cx="160735" cy="82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7324"/>
                    <a:pt x="12480" y="1464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3" name="Freeform 25"/>
            <p:cNvSpPr/>
            <p:nvPr/>
          </p:nvSpPr>
          <p:spPr>
            <a:xfrm>
              <a:off x="7143" y="0"/>
              <a:ext cx="1171576" cy="222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409" y="6125"/>
                    <a:pt x="4530" y="13264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15" name="Rectangle 159"/>
          <p:cNvSpPr/>
          <p:nvPr/>
        </p:nvSpPr>
        <p:spPr>
          <a:xfrm>
            <a:off x="1442748" y="0"/>
            <a:ext cx="7701251" cy="68692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6" name="Title 1"/>
          <p:cNvSpPr txBox="1"/>
          <p:nvPr>
            <p:ph type="title"/>
          </p:nvPr>
        </p:nvSpPr>
        <p:spPr>
          <a:xfrm>
            <a:off x="2160363" y="841374"/>
            <a:ext cx="4673144" cy="1230572"/>
          </a:xfrm>
          <a:prstGeom prst="rect">
            <a:avLst/>
          </a:prstGeom>
        </p:spPr>
        <p:txBody>
          <a:bodyPr anchor="t"/>
          <a:lstStyle>
            <a:lvl1pPr algn="l">
              <a:defRPr spc="-200" sz="3100">
                <a:solidFill>
                  <a:schemeClr val="accent1"/>
                </a:solidFill>
              </a:defRPr>
            </a:lvl1pPr>
          </a:lstStyle>
          <a:p>
            <a:pPr/>
            <a:r>
              <a:t>Функционални изисквания</a:t>
            </a:r>
          </a:p>
        </p:txBody>
      </p:sp>
      <p:sp>
        <p:nvSpPr>
          <p:cNvPr id="517" name="Slide Number Placeholder 4"/>
          <p:cNvSpPr txBox="1"/>
          <p:nvPr>
            <p:ph type="sldNum" sz="quarter" idx="2"/>
          </p:nvPr>
        </p:nvSpPr>
        <p:spPr>
          <a:xfrm>
            <a:off x="8359531" y="370852"/>
            <a:ext cx="178679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8" name="Isosceles Triangle 161"/>
          <p:cNvSpPr/>
          <p:nvPr/>
        </p:nvSpPr>
        <p:spPr>
          <a:xfrm rot="5400000">
            <a:off x="1310830" y="987224"/>
            <a:ext cx="300775" cy="194467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9" name="Content Placeholder 5"/>
          <p:cNvSpPr txBox="1"/>
          <p:nvPr>
            <p:ph type="body" sz="half" idx="1"/>
          </p:nvPr>
        </p:nvSpPr>
        <p:spPr>
          <a:xfrm>
            <a:off x="2160364" y="2249046"/>
            <a:ext cx="4592839" cy="3802763"/>
          </a:xfrm>
          <a:prstGeom prst="rect">
            <a:avLst/>
          </a:prstGeom>
        </p:spPr>
        <p:txBody>
          <a:bodyPr anchor="t"/>
          <a:lstStyle/>
          <a:p>
            <a:pPr marL="162877" indent="-162877" defTabSz="651509">
              <a:spcBef>
                <a:spcPts val="600"/>
              </a:spcBef>
              <a:defRPr sz="1330"/>
            </a:pPr>
            <a:r>
              <a:t>Регистрация и вход в системата</a:t>
            </a:r>
          </a:p>
          <a:p>
            <a:pPr marL="162877" indent="-162877" defTabSz="651509">
              <a:spcBef>
                <a:spcPts val="600"/>
              </a:spcBef>
              <a:defRPr sz="1330"/>
            </a:pPr>
            <a:r>
              <a:t>Избор на тип акаунт</a:t>
            </a:r>
          </a:p>
          <a:p>
            <a:pPr marL="162877" indent="-162877" defTabSz="651509">
              <a:spcBef>
                <a:spcPts val="600"/>
              </a:spcBef>
              <a:defRPr sz="1330"/>
            </a:pPr>
            <a:r>
              <a:t>Подаване на сигнал</a:t>
            </a:r>
          </a:p>
          <a:p>
            <a:pPr marL="162877" indent="-162877" defTabSz="651509">
              <a:spcBef>
                <a:spcPts val="600"/>
              </a:spcBef>
              <a:defRPr sz="1330"/>
            </a:pPr>
            <a:r>
              <a:t>Преглед на обяви </a:t>
            </a:r>
          </a:p>
          <a:p>
            <a:pPr marL="162877" indent="-162877" defTabSz="651509">
              <a:spcBef>
                <a:spcPts val="600"/>
              </a:spcBef>
              <a:defRPr sz="1330"/>
            </a:pPr>
            <a:r>
              <a:t>Кандидатстване по обяви</a:t>
            </a:r>
          </a:p>
          <a:p>
            <a:pPr marL="162877" indent="-162877" defTabSz="651509">
              <a:spcBef>
                <a:spcPts val="600"/>
              </a:spcBef>
              <a:defRPr sz="1330"/>
            </a:pPr>
            <a:r>
              <a:t>Виртуално осиновяване</a:t>
            </a:r>
          </a:p>
          <a:p>
            <a:pPr marL="162877" indent="-162877" defTabSz="651509">
              <a:spcBef>
                <a:spcPts val="600"/>
              </a:spcBef>
              <a:defRPr sz="1330"/>
            </a:pPr>
            <a:r>
              <a:t>Отказ от осиновяване</a:t>
            </a:r>
          </a:p>
          <a:p>
            <a:pPr marL="162877" indent="-162877" defTabSz="651509">
              <a:spcBef>
                <a:spcPts val="600"/>
              </a:spcBef>
              <a:defRPr sz="1330"/>
            </a:pPr>
            <a:r>
              <a:t>Обратна връзка</a:t>
            </a:r>
          </a:p>
          <a:p>
            <a:pPr marL="162877" indent="-162877" defTabSz="651509">
              <a:spcBef>
                <a:spcPts val="600"/>
              </a:spcBef>
              <a:defRPr sz="1330"/>
            </a:pPr>
            <a:r>
              <a:t>Даряване на средства</a:t>
            </a:r>
          </a:p>
          <a:p>
            <a:pPr marL="162877" indent="-162877" defTabSz="651509">
              <a:spcBef>
                <a:spcPts val="600"/>
              </a:spcBef>
              <a:defRPr sz="1330"/>
            </a:pPr>
            <a:r>
              <a:t>Организиране на фонд за дарения</a:t>
            </a:r>
          </a:p>
          <a:p>
            <a:pPr marL="162877" indent="-162877" defTabSz="651509">
              <a:spcBef>
                <a:spcPts val="600"/>
              </a:spcBef>
              <a:defRPr sz="1330"/>
            </a:pPr>
            <a:r>
              <a:t>Добавяне на обяви</a:t>
            </a:r>
          </a:p>
          <a:p>
            <a:pPr marL="162877" indent="-162877" defTabSz="651509">
              <a:spcBef>
                <a:spcPts val="600"/>
              </a:spcBef>
              <a:defRPr sz="1330"/>
            </a:pPr>
            <a:r>
              <a:t>Създаване на събития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Footer Placeholder 3"/>
          <p:cNvSpPr txBox="1"/>
          <p:nvPr/>
        </p:nvSpPr>
        <p:spPr>
          <a:xfrm>
            <a:off x="2206084" y="6227064"/>
            <a:ext cx="483472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000">
                <a:solidFill>
                  <a:srgbClr val="595959"/>
                </a:solidFill>
              </a:defRPr>
            </a:lvl1pPr>
          </a:lstStyle>
          <a:p>
            <a:pPr/>
            <a:r>
              <a:t>Анализ на софтуерните изисквания</a:t>
            </a:r>
          </a:p>
        </p:txBody>
      </p:sp>
      <p:sp>
        <p:nvSpPr>
          <p:cNvPr id="522" name="Rectangle 99"/>
          <p:cNvSpPr/>
          <p:nvPr/>
        </p:nvSpPr>
        <p:spPr>
          <a:xfrm>
            <a:off x="0" y="-1"/>
            <a:ext cx="9144000" cy="68692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44" name="Group 100"/>
          <p:cNvGrpSpPr/>
          <p:nvPr/>
        </p:nvGrpSpPr>
        <p:grpSpPr>
          <a:xfrm>
            <a:off x="3573" y="-1"/>
            <a:ext cx="9121380" cy="6853240"/>
            <a:chOff x="0" y="0"/>
            <a:chExt cx="9121379" cy="6853238"/>
          </a:xfrm>
        </p:grpSpPr>
        <p:sp>
          <p:nvSpPr>
            <p:cNvPr id="523" name="Freeform 5"/>
            <p:cNvSpPr/>
            <p:nvPr/>
          </p:nvSpPr>
          <p:spPr>
            <a:xfrm>
              <a:off x="1804673" y="0"/>
              <a:ext cx="2068431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4" name="Freeform 6"/>
            <p:cNvSpPr/>
            <p:nvPr/>
          </p:nvSpPr>
          <p:spPr>
            <a:xfrm>
              <a:off x="7966472" y="9525"/>
              <a:ext cx="1154907" cy="55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867" y="11815"/>
                    <a:pt x="7133" y="5169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5" name="Freeform 7"/>
            <p:cNvSpPr/>
            <p:nvPr/>
          </p:nvSpPr>
          <p:spPr>
            <a:xfrm>
              <a:off x="7681913" y="5013325"/>
              <a:ext cx="1439467" cy="183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06" y="15260"/>
                    <a:pt x="15238" y="796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6" name="Freeform 8"/>
            <p:cNvSpPr/>
            <p:nvPr/>
          </p:nvSpPr>
          <p:spPr>
            <a:xfrm>
              <a:off x="1619730" y="0"/>
              <a:ext cx="197476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7" name="Freeform 9"/>
            <p:cNvSpPr/>
            <p:nvPr/>
          </p:nvSpPr>
          <p:spPr>
            <a:xfrm>
              <a:off x="8398669" y="9525"/>
              <a:ext cx="722711" cy="36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84" y="12904"/>
                    <a:pt x="7235" y="589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8" name="Freeform 10"/>
            <p:cNvSpPr/>
            <p:nvPr/>
          </p:nvSpPr>
          <p:spPr>
            <a:xfrm>
              <a:off x="7867650" y="5275263"/>
              <a:ext cx="1250158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92" y="15094"/>
                    <a:pt x="15077" y="787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Freeform 11"/>
            <p:cNvSpPr/>
            <p:nvPr/>
          </p:nvSpPr>
          <p:spPr>
            <a:xfrm>
              <a:off x="1517469" y="0"/>
              <a:ext cx="194606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0" name="Freeform 12"/>
            <p:cNvSpPr/>
            <p:nvPr/>
          </p:nvSpPr>
          <p:spPr>
            <a:xfrm>
              <a:off x="8622507" y="9525"/>
              <a:ext cx="498873" cy="25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57" y="13600"/>
                    <a:pt x="7406" y="640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1" name="Freeform 13"/>
            <p:cNvSpPr/>
            <p:nvPr/>
          </p:nvSpPr>
          <p:spPr>
            <a:xfrm>
              <a:off x="7977188" y="5408613"/>
              <a:ext cx="1144192" cy="143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71" y="15020"/>
                    <a:pt x="15006" y="779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2" name="Freeform 14"/>
            <p:cNvSpPr/>
            <p:nvPr/>
          </p:nvSpPr>
          <p:spPr>
            <a:xfrm>
              <a:off x="1416829" y="0"/>
              <a:ext cx="1764522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3" name="Freeform 15"/>
            <p:cNvSpPr/>
            <p:nvPr/>
          </p:nvSpPr>
          <p:spPr>
            <a:xfrm>
              <a:off x="8098632" y="5518150"/>
              <a:ext cx="1022748" cy="132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1" y="14942"/>
                    <a:pt x="14902" y="774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4" name="Freeform 16"/>
            <p:cNvSpPr/>
            <p:nvPr/>
          </p:nvSpPr>
          <p:spPr>
            <a:xfrm>
              <a:off x="1311421" y="0"/>
              <a:ext cx="177468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5" name="Freeform 17"/>
            <p:cNvSpPr/>
            <p:nvPr/>
          </p:nvSpPr>
          <p:spPr>
            <a:xfrm>
              <a:off x="8230791" y="5694363"/>
              <a:ext cx="890588" cy="114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3" y="14817"/>
                    <a:pt x="14861" y="758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6" name="Freeform 18"/>
            <p:cNvSpPr/>
            <p:nvPr/>
          </p:nvSpPr>
          <p:spPr>
            <a:xfrm>
              <a:off x="1083788" y="0"/>
              <a:ext cx="1841579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7" name="Freeform 19"/>
            <p:cNvSpPr/>
            <p:nvPr/>
          </p:nvSpPr>
          <p:spPr>
            <a:xfrm>
              <a:off x="8461772" y="6049963"/>
              <a:ext cx="65960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56" y="14745"/>
                    <a:pt x="14595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8" name="Freeform 20"/>
            <p:cNvSpPr/>
            <p:nvPr/>
          </p:nvSpPr>
          <p:spPr>
            <a:xfrm>
              <a:off x="829590" y="0"/>
              <a:ext cx="1654055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9" name="Freeform 21"/>
            <p:cNvSpPr/>
            <p:nvPr/>
          </p:nvSpPr>
          <p:spPr>
            <a:xfrm>
              <a:off x="630144" y="0"/>
              <a:ext cx="1771348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0" name="Freeform 22"/>
            <p:cNvSpPr/>
            <p:nvPr/>
          </p:nvSpPr>
          <p:spPr>
            <a:xfrm>
              <a:off x="14253" y="0"/>
              <a:ext cx="147164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4" h="21600" fill="norm" stroke="1" extrusionOk="0">
                  <a:moveTo>
                    <a:pt x="17634" y="0"/>
                  </a:moveTo>
                  <a:cubicBezTo>
                    <a:pt x="687" y="5340"/>
                    <a:pt x="-3966" y="14145"/>
                    <a:pt x="333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1" name="Freeform 23"/>
            <p:cNvSpPr/>
            <p:nvPr/>
          </p:nvSpPr>
          <p:spPr>
            <a:xfrm>
              <a:off x="7143" y="9524"/>
              <a:ext cx="1328739" cy="319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134" y="5873"/>
                    <a:pt x="2953" y="13127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2" name="Freeform 24"/>
            <p:cNvSpPr/>
            <p:nvPr/>
          </p:nvSpPr>
          <p:spPr>
            <a:xfrm>
              <a:off x="0" y="6016625"/>
              <a:ext cx="160735" cy="82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7324"/>
                    <a:pt x="12480" y="1464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3" name="Freeform 25"/>
            <p:cNvSpPr/>
            <p:nvPr/>
          </p:nvSpPr>
          <p:spPr>
            <a:xfrm>
              <a:off x="7143" y="0"/>
              <a:ext cx="1171576" cy="222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409" y="6125"/>
                    <a:pt x="4530" y="13264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45" name="Rectangle 122"/>
          <p:cNvSpPr/>
          <p:nvPr/>
        </p:nvSpPr>
        <p:spPr>
          <a:xfrm>
            <a:off x="1442748" y="0"/>
            <a:ext cx="7701251" cy="68692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6" name="Title 1"/>
          <p:cNvSpPr txBox="1"/>
          <p:nvPr>
            <p:ph type="title"/>
          </p:nvPr>
        </p:nvSpPr>
        <p:spPr>
          <a:xfrm>
            <a:off x="2160363" y="841374"/>
            <a:ext cx="4673144" cy="1230572"/>
          </a:xfrm>
          <a:prstGeom prst="rect">
            <a:avLst/>
          </a:prstGeom>
        </p:spPr>
        <p:txBody>
          <a:bodyPr anchor="t"/>
          <a:lstStyle>
            <a:lvl1pPr algn="l">
              <a:defRPr spc="-200" sz="2900">
                <a:solidFill>
                  <a:schemeClr val="accent1"/>
                </a:solidFill>
              </a:defRPr>
            </a:lvl1pPr>
          </a:lstStyle>
          <a:p>
            <a:pPr/>
            <a:r>
              <a:t>Нефункционални изисквания</a:t>
            </a:r>
          </a:p>
        </p:txBody>
      </p:sp>
      <p:sp>
        <p:nvSpPr>
          <p:cNvPr id="547" name="Slide Number Placeholder 4"/>
          <p:cNvSpPr txBox="1"/>
          <p:nvPr>
            <p:ph type="sldNum" sz="quarter" idx="2"/>
          </p:nvPr>
        </p:nvSpPr>
        <p:spPr>
          <a:xfrm>
            <a:off x="8359531" y="370852"/>
            <a:ext cx="178679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8" name="Isosceles Triangle 124"/>
          <p:cNvSpPr/>
          <p:nvPr/>
        </p:nvSpPr>
        <p:spPr>
          <a:xfrm rot="5400000">
            <a:off x="1310830" y="987224"/>
            <a:ext cx="300775" cy="194467"/>
          </a:xfrm>
          <a:prstGeom prst="triangl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9" name="Content Placeholder 5"/>
          <p:cNvSpPr txBox="1"/>
          <p:nvPr>
            <p:ph type="body" sz="half" idx="1"/>
          </p:nvPr>
        </p:nvSpPr>
        <p:spPr>
          <a:xfrm>
            <a:off x="2160364" y="2249046"/>
            <a:ext cx="4592839" cy="3802763"/>
          </a:xfrm>
          <a:prstGeom prst="rect">
            <a:avLst/>
          </a:prstGeom>
        </p:spPr>
        <p:txBody>
          <a:bodyPr anchor="t"/>
          <a:lstStyle/>
          <a:p>
            <a:pPr marL="169735" indent="-169735" defTabSz="678941">
              <a:spcBef>
                <a:spcPts val="600"/>
              </a:spcBef>
              <a:defRPr sz="1386"/>
            </a:pPr>
            <a:r>
              <a:t>Криптиране на потребителските данни</a:t>
            </a:r>
          </a:p>
          <a:p>
            <a:pPr marL="169735" indent="-169735" defTabSz="678941">
              <a:spcBef>
                <a:spcPts val="600"/>
              </a:spcBef>
              <a:defRPr sz="1386"/>
            </a:pPr>
            <a:r>
              <a:t>Коректност на резултатите</a:t>
            </a:r>
          </a:p>
          <a:p>
            <a:pPr marL="169735" indent="-169735" defTabSz="678941">
              <a:spcBef>
                <a:spcPts val="600"/>
              </a:spcBef>
              <a:defRPr sz="1386"/>
            </a:pPr>
            <a:r>
              <a:t>Защита на личните данни</a:t>
            </a:r>
          </a:p>
          <a:p>
            <a:pPr marL="169735" indent="-169735" defTabSz="678941">
              <a:spcBef>
                <a:spcPts val="600"/>
              </a:spcBef>
              <a:defRPr sz="1386"/>
            </a:pPr>
            <a:r>
              <a:t>Етика на осиновяването</a:t>
            </a:r>
          </a:p>
          <a:p>
            <a:pPr marL="169735" indent="-169735" defTabSz="678941">
              <a:spcBef>
                <a:spcPts val="600"/>
              </a:spcBef>
              <a:defRPr sz="1386"/>
            </a:pPr>
            <a:r>
              <a:t>Съобразяване със законовите рамки</a:t>
            </a:r>
          </a:p>
          <a:p>
            <a:pPr marL="169735" indent="-169735" defTabSz="678941">
              <a:spcBef>
                <a:spcPts val="600"/>
              </a:spcBef>
              <a:defRPr sz="1386"/>
            </a:pPr>
            <a:r>
              <a:t>Бързо изучаване на системата</a:t>
            </a:r>
          </a:p>
          <a:p>
            <a:pPr marL="169735" indent="-169735" defTabSz="678941">
              <a:spcBef>
                <a:spcPts val="600"/>
              </a:spcBef>
              <a:defRPr sz="1386"/>
            </a:pPr>
            <a:r>
              <a:t>Достъпност</a:t>
            </a:r>
          </a:p>
          <a:p>
            <a:pPr marL="169735" indent="-169735" defTabSz="678941">
              <a:spcBef>
                <a:spcPts val="600"/>
              </a:spcBef>
              <a:defRPr sz="1386"/>
            </a:pPr>
            <a:r>
              <a:t>Потвърждение на профила</a:t>
            </a:r>
          </a:p>
          <a:p>
            <a:pPr marL="169735" indent="-169735" defTabSz="678941">
              <a:spcBef>
                <a:spcPts val="600"/>
              </a:spcBef>
              <a:defRPr sz="1386"/>
            </a:pPr>
            <a:r>
              <a:t>Извличане на локация при подаване на сигнал</a:t>
            </a:r>
          </a:p>
          <a:p>
            <a:pPr marL="169735" indent="-169735" defTabSz="678941">
              <a:spcBef>
                <a:spcPts val="600"/>
              </a:spcBef>
              <a:defRPr sz="1386"/>
            </a:pPr>
            <a:r>
              <a:t>Интеграция със системи за онлайн разплащания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Footer Placeholder 4"/>
          <p:cNvSpPr txBox="1"/>
          <p:nvPr/>
        </p:nvSpPr>
        <p:spPr>
          <a:xfrm>
            <a:off x="1573749" y="6227064"/>
            <a:ext cx="613070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000">
                <a:solidFill>
                  <a:srgbClr val="888888"/>
                </a:solidFill>
              </a:defRPr>
            </a:lvl1pPr>
          </a:lstStyle>
          <a:p>
            <a:pPr/>
            <a:r>
              <a:t>Анализ на софтуерните изисквания</a:t>
            </a:r>
          </a:p>
        </p:txBody>
      </p:sp>
      <p:grpSp>
        <p:nvGrpSpPr>
          <p:cNvPr id="571" name="Group 70"/>
          <p:cNvGrpSpPr/>
          <p:nvPr/>
        </p:nvGrpSpPr>
        <p:grpSpPr>
          <a:xfrm>
            <a:off x="-796" y="-6705"/>
            <a:ext cx="9140427" cy="6871128"/>
            <a:chOff x="0" y="0"/>
            <a:chExt cx="9140426" cy="6871127"/>
          </a:xfrm>
        </p:grpSpPr>
        <p:sp>
          <p:nvSpPr>
            <p:cNvPr id="552" name="Freeform 5"/>
            <p:cNvSpPr/>
            <p:nvPr/>
          </p:nvSpPr>
          <p:spPr>
            <a:xfrm>
              <a:off x="159900" y="1390795"/>
              <a:ext cx="6226825" cy="548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9" fill="norm" stroke="1" extrusionOk="0">
                  <a:moveTo>
                    <a:pt x="17363" y="21239"/>
                  </a:moveTo>
                  <a:cubicBezTo>
                    <a:pt x="20394" y="16786"/>
                    <a:pt x="16526" y="9118"/>
                    <a:pt x="14554" y="5810"/>
                  </a:cubicBezTo>
                  <a:cubicBezTo>
                    <a:pt x="12742" y="2780"/>
                    <a:pt x="10442" y="434"/>
                    <a:pt x="7909" y="46"/>
                  </a:cubicBezTo>
                  <a:cubicBezTo>
                    <a:pt x="5376" y="-361"/>
                    <a:pt x="2408" y="2004"/>
                    <a:pt x="903" y="5515"/>
                  </a:cubicBezTo>
                  <a:cubicBezTo>
                    <a:pt x="-1206" y="10467"/>
                    <a:pt x="744" y="17470"/>
                    <a:pt x="3023" y="21165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3" name="Freeform 6"/>
            <p:cNvSpPr/>
            <p:nvPr/>
          </p:nvSpPr>
          <p:spPr>
            <a:xfrm>
              <a:off x="874069" y="2209625"/>
              <a:ext cx="4855427" cy="465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4" h="20744" fill="norm" stroke="1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4" name="Freeform 7"/>
            <p:cNvSpPr/>
            <p:nvPr/>
          </p:nvSpPr>
          <p:spPr>
            <a:xfrm>
              <a:off x="578914" y="1903918"/>
              <a:ext cx="5474436" cy="496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fill="norm" stroke="1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5" name="Freeform 8"/>
            <p:cNvSpPr/>
            <p:nvPr/>
          </p:nvSpPr>
          <p:spPr>
            <a:xfrm>
              <a:off x="0" y="784329"/>
              <a:ext cx="7100646" cy="60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fill="norm" stroke="1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6" name="Freeform 9"/>
            <p:cNvSpPr/>
            <p:nvPr/>
          </p:nvSpPr>
          <p:spPr>
            <a:xfrm>
              <a:off x="3571" y="6185456"/>
              <a:ext cx="378620" cy="68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7" name="Freeform 10"/>
            <p:cNvSpPr/>
            <p:nvPr/>
          </p:nvSpPr>
          <p:spPr>
            <a:xfrm>
              <a:off x="0" y="237459"/>
              <a:ext cx="7731646" cy="663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fill="norm" stroke="1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8" name="Freeform 11"/>
            <p:cNvSpPr/>
            <p:nvPr/>
          </p:nvSpPr>
          <p:spPr>
            <a:xfrm>
              <a:off x="4070745" y="4789"/>
              <a:ext cx="4003670" cy="6847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fill="norm" stroke="1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9" name="Freeform 12"/>
            <p:cNvSpPr/>
            <p:nvPr/>
          </p:nvSpPr>
          <p:spPr>
            <a:xfrm>
              <a:off x="0" y="4789"/>
              <a:ext cx="792957" cy="61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0" name="Freeform 13"/>
            <p:cNvSpPr/>
            <p:nvPr/>
          </p:nvSpPr>
          <p:spPr>
            <a:xfrm>
              <a:off x="4367211" y="4789"/>
              <a:ext cx="3891903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fill="norm" stroke="1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1" name="Freeform 14"/>
            <p:cNvSpPr/>
            <p:nvPr/>
          </p:nvSpPr>
          <p:spPr>
            <a:xfrm>
              <a:off x="3571" y="0"/>
              <a:ext cx="446486" cy="35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2" name="Freeform 15"/>
            <p:cNvSpPr/>
            <p:nvPr/>
          </p:nvSpPr>
          <p:spPr>
            <a:xfrm>
              <a:off x="4510086" y="4789"/>
              <a:ext cx="3843244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fill="norm" stroke="1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3" name="Freeform 16"/>
            <p:cNvSpPr/>
            <p:nvPr/>
          </p:nvSpPr>
          <p:spPr>
            <a:xfrm>
              <a:off x="0" y="4789"/>
              <a:ext cx="267892" cy="21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4" name="Freeform 17"/>
            <p:cNvSpPr/>
            <p:nvPr/>
          </p:nvSpPr>
          <p:spPr>
            <a:xfrm>
              <a:off x="4658914" y="0"/>
              <a:ext cx="3847347" cy="687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fill="norm" stroke="1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5" name="Freeform 18"/>
            <p:cNvSpPr/>
            <p:nvPr/>
          </p:nvSpPr>
          <p:spPr>
            <a:xfrm>
              <a:off x="4848223" y="4789"/>
              <a:ext cx="3790000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fill="norm" stroke="1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6" name="Freeform 19"/>
            <p:cNvSpPr/>
            <p:nvPr/>
          </p:nvSpPr>
          <p:spPr>
            <a:xfrm>
              <a:off x="5158976" y="4788"/>
              <a:ext cx="3631925" cy="686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600" fill="norm" stroke="1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7" name="Freeform 20"/>
            <p:cNvSpPr/>
            <p:nvPr/>
          </p:nvSpPr>
          <p:spPr>
            <a:xfrm>
              <a:off x="6577011" y="4789"/>
              <a:ext cx="2563416" cy="274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8" name="Freeform 21"/>
            <p:cNvSpPr/>
            <p:nvPr/>
          </p:nvSpPr>
          <p:spPr>
            <a:xfrm>
              <a:off x="6927054" y="9577"/>
              <a:ext cx="2213373" cy="255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9" name="Freeform 22"/>
            <p:cNvSpPr/>
            <p:nvPr/>
          </p:nvSpPr>
          <p:spPr>
            <a:xfrm>
              <a:off x="7516413" y="4789"/>
              <a:ext cx="1624013" cy="135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0" name="Freeform 23"/>
            <p:cNvSpPr/>
            <p:nvPr/>
          </p:nvSpPr>
          <p:spPr>
            <a:xfrm>
              <a:off x="8468913" y="4789"/>
              <a:ext cx="671513" cy="53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75" name="Group 91"/>
          <p:cNvGrpSpPr/>
          <p:nvPr/>
        </p:nvGrpSpPr>
        <p:grpSpPr>
          <a:xfrm>
            <a:off x="1251968" y="1186482"/>
            <a:ext cx="6636261" cy="4477935"/>
            <a:chOff x="0" y="0"/>
            <a:chExt cx="6636258" cy="4477933"/>
          </a:xfrm>
        </p:grpSpPr>
        <p:sp>
          <p:nvSpPr>
            <p:cNvPr id="572" name="Rectangle 92"/>
            <p:cNvSpPr/>
            <p:nvPr/>
          </p:nvSpPr>
          <p:spPr>
            <a:xfrm>
              <a:off x="3561" y="-1"/>
              <a:ext cx="6632699" cy="71618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3" name="Isosceles Triangle 93"/>
            <p:cNvSpPr/>
            <p:nvPr/>
          </p:nvSpPr>
          <p:spPr>
            <a:xfrm rot="10800000">
              <a:off x="3167318" y="4126869"/>
              <a:ext cx="305426" cy="351064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4" name="Rectangle 94"/>
            <p:cNvSpPr/>
            <p:nvPr/>
          </p:nvSpPr>
          <p:spPr>
            <a:xfrm>
              <a:off x="0" y="804672"/>
              <a:ext cx="6634251" cy="332219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76" name="Rectangle 96"/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96" name="Group 98"/>
          <p:cNvGrpSpPr/>
          <p:nvPr/>
        </p:nvGrpSpPr>
        <p:grpSpPr>
          <a:xfrm>
            <a:off x="-796" y="-6705"/>
            <a:ext cx="9140427" cy="6871128"/>
            <a:chOff x="0" y="0"/>
            <a:chExt cx="9140426" cy="6871127"/>
          </a:xfrm>
        </p:grpSpPr>
        <p:sp>
          <p:nvSpPr>
            <p:cNvPr id="577" name="Freeform 5"/>
            <p:cNvSpPr/>
            <p:nvPr/>
          </p:nvSpPr>
          <p:spPr>
            <a:xfrm>
              <a:off x="159900" y="1390795"/>
              <a:ext cx="6226825" cy="548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9" fill="norm" stroke="1" extrusionOk="0">
                  <a:moveTo>
                    <a:pt x="17363" y="21239"/>
                  </a:moveTo>
                  <a:cubicBezTo>
                    <a:pt x="20394" y="16786"/>
                    <a:pt x="16526" y="9118"/>
                    <a:pt x="14554" y="5810"/>
                  </a:cubicBezTo>
                  <a:cubicBezTo>
                    <a:pt x="12742" y="2780"/>
                    <a:pt x="10442" y="434"/>
                    <a:pt x="7909" y="46"/>
                  </a:cubicBezTo>
                  <a:cubicBezTo>
                    <a:pt x="5376" y="-361"/>
                    <a:pt x="2408" y="2004"/>
                    <a:pt x="903" y="5515"/>
                  </a:cubicBezTo>
                  <a:cubicBezTo>
                    <a:pt x="-1206" y="10467"/>
                    <a:pt x="744" y="17470"/>
                    <a:pt x="3023" y="2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8" name="Freeform 6"/>
            <p:cNvSpPr/>
            <p:nvPr/>
          </p:nvSpPr>
          <p:spPr>
            <a:xfrm>
              <a:off x="874069" y="2209625"/>
              <a:ext cx="4855427" cy="465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4" h="20744" fill="norm" stroke="1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9" name="Freeform 7"/>
            <p:cNvSpPr/>
            <p:nvPr/>
          </p:nvSpPr>
          <p:spPr>
            <a:xfrm>
              <a:off x="578914" y="1903918"/>
              <a:ext cx="5474436" cy="496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fill="norm" stroke="1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0" name="Freeform 8"/>
            <p:cNvSpPr/>
            <p:nvPr/>
          </p:nvSpPr>
          <p:spPr>
            <a:xfrm>
              <a:off x="0" y="784329"/>
              <a:ext cx="7100646" cy="60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fill="norm" stroke="1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1" name="Freeform 9"/>
            <p:cNvSpPr/>
            <p:nvPr/>
          </p:nvSpPr>
          <p:spPr>
            <a:xfrm>
              <a:off x="3571" y="6185456"/>
              <a:ext cx="378620" cy="68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2" name="Freeform 10"/>
            <p:cNvSpPr/>
            <p:nvPr/>
          </p:nvSpPr>
          <p:spPr>
            <a:xfrm>
              <a:off x="0" y="237459"/>
              <a:ext cx="7731646" cy="663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fill="norm" stroke="1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3" name="Freeform 11"/>
            <p:cNvSpPr/>
            <p:nvPr/>
          </p:nvSpPr>
          <p:spPr>
            <a:xfrm>
              <a:off x="4070745" y="4789"/>
              <a:ext cx="4003670" cy="6847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fill="norm" stroke="1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4" name="Freeform 12"/>
            <p:cNvSpPr/>
            <p:nvPr/>
          </p:nvSpPr>
          <p:spPr>
            <a:xfrm>
              <a:off x="0" y="4789"/>
              <a:ext cx="792957" cy="61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5" name="Freeform 13"/>
            <p:cNvSpPr/>
            <p:nvPr/>
          </p:nvSpPr>
          <p:spPr>
            <a:xfrm>
              <a:off x="4367211" y="4789"/>
              <a:ext cx="3891903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fill="norm" stroke="1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6" name="Freeform 14"/>
            <p:cNvSpPr/>
            <p:nvPr/>
          </p:nvSpPr>
          <p:spPr>
            <a:xfrm>
              <a:off x="3571" y="0"/>
              <a:ext cx="446486" cy="35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7" name="Freeform 15"/>
            <p:cNvSpPr/>
            <p:nvPr/>
          </p:nvSpPr>
          <p:spPr>
            <a:xfrm>
              <a:off x="4510086" y="4789"/>
              <a:ext cx="3843244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fill="norm" stroke="1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8" name="Freeform 16"/>
            <p:cNvSpPr/>
            <p:nvPr/>
          </p:nvSpPr>
          <p:spPr>
            <a:xfrm>
              <a:off x="0" y="4789"/>
              <a:ext cx="267892" cy="21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9" name="Freeform 17"/>
            <p:cNvSpPr/>
            <p:nvPr/>
          </p:nvSpPr>
          <p:spPr>
            <a:xfrm>
              <a:off x="4658914" y="0"/>
              <a:ext cx="3847347" cy="687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fill="norm" stroke="1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0" name="Freeform 18"/>
            <p:cNvSpPr/>
            <p:nvPr/>
          </p:nvSpPr>
          <p:spPr>
            <a:xfrm>
              <a:off x="4848223" y="4789"/>
              <a:ext cx="3790000" cy="68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fill="norm" stroke="1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1" name="Freeform 19"/>
            <p:cNvSpPr/>
            <p:nvPr/>
          </p:nvSpPr>
          <p:spPr>
            <a:xfrm>
              <a:off x="5158976" y="4788"/>
              <a:ext cx="3631925" cy="686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600" fill="norm" stroke="1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2" name="Freeform 20"/>
            <p:cNvSpPr/>
            <p:nvPr/>
          </p:nvSpPr>
          <p:spPr>
            <a:xfrm>
              <a:off x="6577011" y="4789"/>
              <a:ext cx="2563416" cy="274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3" name="Freeform 21"/>
            <p:cNvSpPr/>
            <p:nvPr/>
          </p:nvSpPr>
          <p:spPr>
            <a:xfrm>
              <a:off x="6927054" y="9577"/>
              <a:ext cx="2213373" cy="2555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4" name="Freeform 22"/>
            <p:cNvSpPr/>
            <p:nvPr/>
          </p:nvSpPr>
          <p:spPr>
            <a:xfrm>
              <a:off x="7516413" y="4789"/>
              <a:ext cx="1624013" cy="1358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5" name="Freeform 23"/>
            <p:cNvSpPr/>
            <p:nvPr/>
          </p:nvSpPr>
          <p:spPr>
            <a:xfrm>
              <a:off x="8468913" y="4789"/>
              <a:ext cx="671513" cy="53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7" name="Title 1"/>
          <p:cNvSpPr txBox="1"/>
          <p:nvPr>
            <p:ph type="title"/>
          </p:nvPr>
        </p:nvSpPr>
        <p:spPr>
          <a:xfrm>
            <a:off x="433889" y="659665"/>
            <a:ext cx="8123527" cy="470412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400">
              <a:lnSpc>
                <a:spcPct val="80000"/>
              </a:lnSpc>
              <a:defRPr spc="-200">
                <a:solidFill>
                  <a:schemeClr val="accent1"/>
                </a:solidFill>
              </a:defRPr>
            </a:lvl1pPr>
          </a:lstStyle>
          <a:p>
            <a:pPr/>
            <a:r>
              <a:t>Основни диаграми на потребителските случаи</a:t>
            </a:r>
          </a:p>
        </p:txBody>
      </p:sp>
      <p:sp>
        <p:nvSpPr>
          <p:cNvPr id="598" name="Slide Number Placeholder 5"/>
          <p:cNvSpPr txBox="1"/>
          <p:nvPr>
            <p:ph type="sldNum" sz="quarter" idx="2"/>
          </p:nvPr>
        </p:nvSpPr>
        <p:spPr>
          <a:xfrm>
            <a:off x="7507639" y="370852"/>
            <a:ext cx="178679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pic>
        <p:nvPicPr>
          <p:cNvPr id="599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397" y="1257910"/>
            <a:ext cx="2837004" cy="5365491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Text"/>
          <p:cNvSpPr txBox="1"/>
          <p:nvPr/>
        </p:nvSpPr>
        <p:spPr>
          <a:xfrm>
            <a:off x="-2573771" y="-4888872"/>
            <a:ext cx="127001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12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01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0387" y="1258084"/>
            <a:ext cx="2162824" cy="5365143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Text"/>
          <p:cNvSpPr txBox="1"/>
          <p:nvPr/>
        </p:nvSpPr>
        <p:spPr>
          <a:xfrm>
            <a:off x="5440387" y="-14583983"/>
            <a:ext cx="127001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12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3" name="Use Case диаграма за приют, фирма и организация"/>
          <p:cNvSpPr txBox="1"/>
          <p:nvPr/>
        </p:nvSpPr>
        <p:spPr>
          <a:xfrm>
            <a:off x="4594352" y="6625313"/>
            <a:ext cx="4296288" cy="276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333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 Case диаграма за приют, фирма и организация</a:t>
            </a:r>
          </a:p>
        </p:txBody>
      </p:sp>
      <p:sp>
        <p:nvSpPr>
          <p:cNvPr id="604" name="Use Case диаграма за обикновен потребител"/>
          <p:cNvSpPr txBox="1"/>
          <p:nvPr/>
        </p:nvSpPr>
        <p:spPr>
          <a:xfrm>
            <a:off x="371765" y="6617501"/>
            <a:ext cx="3823181" cy="2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333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</a:rPr>
              <a:t>Use</a:t>
            </a:r>
            <a:r>
              <a:t> Case диаграма за обикновен потребител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Footer Placeholder 4"/>
          <p:cNvSpPr txBox="1"/>
          <p:nvPr/>
        </p:nvSpPr>
        <p:spPr>
          <a:xfrm>
            <a:off x="3141344" y="6227064"/>
            <a:ext cx="535800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000">
                <a:solidFill>
                  <a:srgbClr val="888888"/>
                </a:solidFill>
              </a:defRPr>
            </a:lvl1pPr>
          </a:lstStyle>
          <a:p>
            <a:pPr/>
            <a:r>
              <a:t>Анализ на софтуерните изисквания</a:t>
            </a:r>
          </a:p>
        </p:txBody>
      </p:sp>
      <p:sp>
        <p:nvSpPr>
          <p:cNvPr id="607" name="Rectangle 1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29" name="Group 141"/>
          <p:cNvGrpSpPr/>
          <p:nvPr/>
        </p:nvGrpSpPr>
        <p:grpSpPr>
          <a:xfrm>
            <a:off x="3573" y="-1"/>
            <a:ext cx="9121380" cy="6853240"/>
            <a:chOff x="0" y="0"/>
            <a:chExt cx="9121379" cy="6853238"/>
          </a:xfrm>
        </p:grpSpPr>
        <p:sp>
          <p:nvSpPr>
            <p:cNvPr id="608" name="Freeform 5"/>
            <p:cNvSpPr/>
            <p:nvPr/>
          </p:nvSpPr>
          <p:spPr>
            <a:xfrm>
              <a:off x="1804673" y="0"/>
              <a:ext cx="2068431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fill="norm" stroke="1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9" name="Freeform 6"/>
            <p:cNvSpPr/>
            <p:nvPr/>
          </p:nvSpPr>
          <p:spPr>
            <a:xfrm>
              <a:off x="7966472" y="9525"/>
              <a:ext cx="1154907" cy="55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867" y="11815"/>
                    <a:pt x="7133" y="516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0" name="Freeform 7"/>
            <p:cNvSpPr/>
            <p:nvPr/>
          </p:nvSpPr>
          <p:spPr>
            <a:xfrm>
              <a:off x="7681913" y="5013325"/>
              <a:ext cx="1439467" cy="183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06" y="15260"/>
                    <a:pt x="15238" y="7967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1" name="Freeform 8"/>
            <p:cNvSpPr/>
            <p:nvPr/>
          </p:nvSpPr>
          <p:spPr>
            <a:xfrm>
              <a:off x="1619730" y="0"/>
              <a:ext cx="197476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fill="norm" stroke="1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2" name="Freeform 9"/>
            <p:cNvSpPr/>
            <p:nvPr/>
          </p:nvSpPr>
          <p:spPr>
            <a:xfrm>
              <a:off x="8398669" y="9525"/>
              <a:ext cx="722711" cy="36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84" y="12904"/>
                    <a:pt x="7235" y="589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3" name="Freeform 10"/>
            <p:cNvSpPr/>
            <p:nvPr/>
          </p:nvSpPr>
          <p:spPr>
            <a:xfrm>
              <a:off x="7867650" y="5275263"/>
              <a:ext cx="1250158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92" y="15094"/>
                    <a:pt x="15077" y="7872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4" name="Freeform 11"/>
            <p:cNvSpPr/>
            <p:nvPr/>
          </p:nvSpPr>
          <p:spPr>
            <a:xfrm>
              <a:off x="1517469" y="0"/>
              <a:ext cx="194606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fill="norm" stroke="1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5" name="Freeform 12"/>
            <p:cNvSpPr/>
            <p:nvPr/>
          </p:nvSpPr>
          <p:spPr>
            <a:xfrm>
              <a:off x="8622507" y="9525"/>
              <a:ext cx="498873" cy="25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657" y="13600"/>
                    <a:pt x="7406" y="640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6" name="Freeform 13"/>
            <p:cNvSpPr/>
            <p:nvPr/>
          </p:nvSpPr>
          <p:spPr>
            <a:xfrm>
              <a:off x="7977188" y="5408613"/>
              <a:ext cx="1144192" cy="143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71" y="15020"/>
                    <a:pt x="15006" y="7796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7" name="Freeform 14"/>
            <p:cNvSpPr/>
            <p:nvPr/>
          </p:nvSpPr>
          <p:spPr>
            <a:xfrm>
              <a:off x="1416829" y="0"/>
              <a:ext cx="1764522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fill="norm" stroke="1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8" name="Freeform 15"/>
            <p:cNvSpPr/>
            <p:nvPr/>
          </p:nvSpPr>
          <p:spPr>
            <a:xfrm>
              <a:off x="8098632" y="5518150"/>
              <a:ext cx="1022748" cy="132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1" y="14942"/>
                    <a:pt x="14902" y="7742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9" name="Freeform 16"/>
            <p:cNvSpPr/>
            <p:nvPr/>
          </p:nvSpPr>
          <p:spPr>
            <a:xfrm>
              <a:off x="1311421" y="0"/>
              <a:ext cx="1774680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fill="norm" stroke="1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0" name="Freeform 17"/>
            <p:cNvSpPr/>
            <p:nvPr/>
          </p:nvSpPr>
          <p:spPr>
            <a:xfrm>
              <a:off x="8230791" y="5694363"/>
              <a:ext cx="890588" cy="114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603" y="14817"/>
                    <a:pt x="14861" y="7587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1" name="Freeform 18"/>
            <p:cNvSpPr/>
            <p:nvPr/>
          </p:nvSpPr>
          <p:spPr>
            <a:xfrm>
              <a:off x="1083788" y="0"/>
              <a:ext cx="1841579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fill="norm" stroke="1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2" name="Freeform 19"/>
            <p:cNvSpPr/>
            <p:nvPr/>
          </p:nvSpPr>
          <p:spPr>
            <a:xfrm>
              <a:off x="8461772" y="6049963"/>
              <a:ext cx="659607" cy="79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56" y="14745"/>
                    <a:pt x="14595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3" name="Freeform 20"/>
            <p:cNvSpPr/>
            <p:nvPr/>
          </p:nvSpPr>
          <p:spPr>
            <a:xfrm>
              <a:off x="829590" y="0"/>
              <a:ext cx="1654055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fill="norm" stroke="1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4" name="Freeform 21"/>
            <p:cNvSpPr/>
            <p:nvPr/>
          </p:nvSpPr>
          <p:spPr>
            <a:xfrm>
              <a:off x="630144" y="0"/>
              <a:ext cx="1771348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fill="norm" stroke="1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5" name="Freeform 22"/>
            <p:cNvSpPr/>
            <p:nvPr/>
          </p:nvSpPr>
          <p:spPr>
            <a:xfrm>
              <a:off x="14253" y="0"/>
              <a:ext cx="1471647" cy="68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4" h="21600" fill="norm" stroke="1" extrusionOk="0">
                  <a:moveTo>
                    <a:pt x="17634" y="0"/>
                  </a:moveTo>
                  <a:cubicBezTo>
                    <a:pt x="687" y="5340"/>
                    <a:pt x="-3966" y="14145"/>
                    <a:pt x="3334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6" name="Freeform 23"/>
            <p:cNvSpPr/>
            <p:nvPr/>
          </p:nvSpPr>
          <p:spPr>
            <a:xfrm>
              <a:off x="7143" y="9524"/>
              <a:ext cx="1328739" cy="319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134" y="5873"/>
                    <a:pt x="2953" y="13127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7" name="Freeform 24"/>
            <p:cNvSpPr/>
            <p:nvPr/>
          </p:nvSpPr>
          <p:spPr>
            <a:xfrm>
              <a:off x="0" y="6016625"/>
              <a:ext cx="160735" cy="82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7324"/>
                    <a:pt x="12480" y="14648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8" name="Freeform 25"/>
            <p:cNvSpPr/>
            <p:nvPr/>
          </p:nvSpPr>
          <p:spPr>
            <a:xfrm>
              <a:off x="7143" y="0"/>
              <a:ext cx="1171576" cy="222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409" y="6125"/>
                    <a:pt x="4530" y="13264"/>
                    <a:pt x="0" y="2160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30" name="Slide Number Placeholder 5"/>
          <p:cNvSpPr txBox="1"/>
          <p:nvPr>
            <p:ph type="sldNum" sz="quarter" idx="2"/>
          </p:nvPr>
        </p:nvSpPr>
        <p:spPr>
          <a:xfrm>
            <a:off x="8359531" y="370852"/>
            <a:ext cx="178679" cy="218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</a:lvl1pPr>
          </a:lstStyle>
          <a:p>
            <a:pPr/>
            <a:fld id="{86CB4B4D-7CA3-9044-876B-883B54F8677D}" type="slidenum"/>
          </a:p>
        </p:txBody>
      </p:sp>
      <p:sp>
        <p:nvSpPr>
          <p:cNvPr id="631" name="Title 1"/>
          <p:cNvSpPr txBox="1"/>
          <p:nvPr>
            <p:ph type="title"/>
          </p:nvPr>
        </p:nvSpPr>
        <p:spPr>
          <a:xfrm>
            <a:off x="448868" y="630935"/>
            <a:ext cx="7609679" cy="718060"/>
          </a:xfrm>
          <a:prstGeom prst="rect">
            <a:avLst/>
          </a:prstGeom>
        </p:spPr>
        <p:txBody>
          <a:bodyPr anchor="b"/>
          <a:lstStyle>
            <a:lvl1pPr algn="l" defTabSz="521208">
              <a:defRPr spc="-152" sz="2052">
                <a:solidFill>
                  <a:srgbClr val="FF0000"/>
                </a:solidFill>
              </a:defRPr>
            </a:lvl1pPr>
          </a:lstStyle>
          <a:p>
            <a:pPr/>
            <a:r>
              <a:t>Основни диаграми на последователност</a:t>
            </a:r>
          </a:p>
        </p:txBody>
      </p:sp>
      <p:pic>
        <p:nvPicPr>
          <p:cNvPr id="63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207" y="1693789"/>
            <a:ext cx="8057586" cy="3671238"/>
          </a:xfrm>
          <a:prstGeom prst="rect">
            <a:avLst/>
          </a:prstGeom>
          <a:ln w="12700">
            <a:miter lim="400000"/>
          </a:ln>
        </p:spPr>
      </p:pic>
      <p:sp>
        <p:nvSpPr>
          <p:cNvPr id="633" name="Text"/>
          <p:cNvSpPr txBox="1"/>
          <p:nvPr/>
        </p:nvSpPr>
        <p:spPr>
          <a:xfrm>
            <a:off x="-4138728" y="-3321248"/>
            <a:ext cx="127001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defRPr sz="12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4" name="Sequence диаграма за преглед на кандидати за осиновяване"/>
          <p:cNvSpPr txBox="1"/>
          <p:nvPr/>
        </p:nvSpPr>
        <p:spPr>
          <a:xfrm>
            <a:off x="2146360" y="5404203"/>
            <a:ext cx="456518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2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Sequence диаграма за преглед на кандидати за осиновяване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0000FF"/>
      </a:hlink>
      <a:folHlink>
        <a:srgbClr val="FF00FF"/>
      </a:folHlink>
    </a:clrScheme>
    <a:fontScheme name="Atla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EC1A02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rgbClr val="EC1A02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0000FF"/>
      </a:hlink>
      <a:folHlink>
        <a:srgbClr val="FF00FF"/>
      </a:folHlink>
    </a:clrScheme>
    <a:fontScheme name="Atla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EC1A02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rgbClr val="EC1A02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