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9144000" cy="5143500" type="screen16x9"/>
  <p:notesSz cx="6858000" cy="9144000"/>
  <p:embeddedFontLst>
    <p:embeddedFont>
      <p:font typeface="Book Antiqua" panose="02040602050305030304" pitchFamily="18" charset="0"/>
      <p:regular r:id="rId27"/>
      <p:bold r:id="rId28"/>
      <p:italic r:id="rId29"/>
      <p:boldItalic r:id="rId30"/>
    </p:embeddedFont>
    <p:embeddedFont>
      <p:font typeface="Lato" panose="020F0502020204030203" pitchFamily="34" charset="0"/>
      <p:regular r:id="rId31"/>
      <p:bold r:id="rId32"/>
      <p:italic r:id="rId33"/>
      <p:boldItalic r:id="rId34"/>
    </p:embeddedFont>
    <p:embeddedFont>
      <p:font typeface="Patrick Hand" panose="020B0604020202020204" charset="0"/>
      <p:regular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2880">
          <p15:clr>
            <a:srgbClr val="A4A3A4"/>
          </p15:clr>
        </p15:guide>
        <p15:guide id="2" orient="horz" pos="1893">
          <p15:clr>
            <a:srgbClr val="9AA0A6"/>
          </p15:clr>
        </p15:guide>
        <p15:guide id="3" orient="horz" pos="816">
          <p15:clr>
            <a:srgbClr val="9AA0A6"/>
          </p15:clr>
        </p15:guide>
        <p15:guide id="4" orient="horz" pos="629">
          <p15:clr>
            <a:srgbClr val="9AA0A6"/>
          </p15:clr>
        </p15:guide>
        <p15:guide id="5" orient="horz" pos="1249">
          <p15:clr>
            <a:srgbClr val="9AA0A6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9" roundtripDataSignature="AMtx7mg8YdERF812KHySb2Krelm9a9JmP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8" autoAdjust="0"/>
    <p:restoredTop sz="94660"/>
  </p:normalViewPr>
  <p:slideViewPr>
    <p:cSldViewPr snapToGrid="0">
      <p:cViewPr>
        <p:scale>
          <a:sx n="91" d="100"/>
          <a:sy n="91" d="100"/>
        </p:scale>
        <p:origin x="1224" y="336"/>
      </p:cViewPr>
      <p:guideLst>
        <p:guide pos="2880"/>
        <p:guide orient="horz" pos="1893"/>
        <p:guide orient="horz" pos="816"/>
        <p:guide orient="horz" pos="629"/>
        <p:guide orient="horz" pos="124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9" Type="http://customschemas.google.com/relationships/presentationmetadata" Target="metadata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6" name="Google Shape;19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4" name="Google Shape;334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0" name="Google Shape;360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6" name="Google Shape;366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2" name="Google Shape;392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8" name="Google Shape;398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4" name="Google Shape;424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30" name="Google Shape;430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12b2a450630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6" name="Google Shape;456;g12b2a450630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12b2a450630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1" name="Google Shape;461;g12b2a450630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87" name="Google Shape;487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12b2a450630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3" name="Google Shape;493;g12b2a450630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12b2a450630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8" name="Google Shape;498;g12b2a450630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4" name="Google Shape;524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0" name="Google Shape;530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6" name="Google Shape;556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9" name="Google Shape;23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9" name="Google Shape;24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2a89dcb9c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12a89dcb9c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2b2a450630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5" name="Google Shape;275;g12b2a450630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4" name="Google Shape;294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0" name="Google Shape;320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8" name="Google Shape;328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8"/>
          <p:cNvSpPr txBox="1">
            <a:spLocks noGrp="1"/>
          </p:cNvSpPr>
          <p:nvPr>
            <p:ph type="ctrTitle"/>
          </p:nvPr>
        </p:nvSpPr>
        <p:spPr>
          <a:xfrm>
            <a:off x="4806256" y="596650"/>
            <a:ext cx="3372300" cy="197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200"/>
              <a:buNone/>
              <a:defRPr sz="7000">
                <a:solidFill>
                  <a:schemeClr val="accent4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8"/>
          <p:cNvSpPr txBox="1">
            <a:spLocks noGrp="1"/>
          </p:cNvSpPr>
          <p:nvPr>
            <p:ph type="subTitle" idx="1"/>
          </p:nvPr>
        </p:nvSpPr>
        <p:spPr>
          <a:xfrm>
            <a:off x="4806432" y="2503200"/>
            <a:ext cx="3372300" cy="9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"/>
              <a:buNone/>
              <a:defRPr sz="2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"/>
              <a:buNone/>
              <a:defRPr sz="2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"/>
              <a:buNone/>
              <a:defRPr sz="2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"/>
              <a:buNone/>
              <a:defRPr sz="2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"/>
              <a:buNone/>
              <a:defRPr sz="2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"/>
              <a:buNone/>
              <a:defRPr sz="2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"/>
              <a:buNone/>
              <a:defRPr sz="2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"/>
              <a:buNone/>
              <a:defRPr sz="2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"/>
              <a:buNone/>
              <a:defRPr sz="2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1" name="Google Shape;11;p28"/>
          <p:cNvSpPr/>
          <p:nvPr/>
        </p:nvSpPr>
        <p:spPr>
          <a:xfrm rot="3022139">
            <a:off x="498186" y="272313"/>
            <a:ext cx="4797808" cy="4577462"/>
          </a:xfrm>
          <a:custGeom>
            <a:avLst/>
            <a:gdLst/>
            <a:ahLst/>
            <a:cxnLst/>
            <a:rect l="l" t="t" r="r" b="b"/>
            <a:pathLst>
              <a:path w="41934" h="40007" extrusionOk="0">
                <a:moveTo>
                  <a:pt x="19764" y="0"/>
                </a:moveTo>
                <a:cubicBezTo>
                  <a:pt x="12673" y="0"/>
                  <a:pt x="7464" y="5761"/>
                  <a:pt x="3836" y="11832"/>
                </a:cubicBezTo>
                <a:cubicBezTo>
                  <a:pt x="1729" y="15380"/>
                  <a:pt x="15" y="19564"/>
                  <a:pt x="1" y="24294"/>
                </a:cubicBezTo>
                <a:cubicBezTo>
                  <a:pt x="1" y="26310"/>
                  <a:pt x="440" y="28538"/>
                  <a:pt x="1440" y="30404"/>
                </a:cubicBezTo>
                <a:cubicBezTo>
                  <a:pt x="2502" y="32374"/>
                  <a:pt x="4124" y="33860"/>
                  <a:pt x="5776" y="35043"/>
                </a:cubicBezTo>
                <a:cubicBezTo>
                  <a:pt x="9809" y="37907"/>
                  <a:pt x="14554" y="39166"/>
                  <a:pt x="18874" y="39772"/>
                </a:cubicBezTo>
                <a:cubicBezTo>
                  <a:pt x="19980" y="39927"/>
                  <a:pt x="21071" y="40006"/>
                  <a:pt x="22144" y="40006"/>
                </a:cubicBezTo>
                <a:cubicBezTo>
                  <a:pt x="25383" y="40006"/>
                  <a:pt x="28455" y="39282"/>
                  <a:pt x="31245" y="37711"/>
                </a:cubicBezTo>
                <a:cubicBezTo>
                  <a:pt x="35247" y="35451"/>
                  <a:pt x="38174" y="31525"/>
                  <a:pt x="39795" y="26674"/>
                </a:cubicBezTo>
                <a:cubicBezTo>
                  <a:pt x="41418" y="21868"/>
                  <a:pt x="41933" y="16093"/>
                  <a:pt x="38841" y="10922"/>
                </a:cubicBezTo>
                <a:cubicBezTo>
                  <a:pt x="34596" y="3797"/>
                  <a:pt x="27030" y="401"/>
                  <a:pt x="20542" y="23"/>
                </a:cubicBezTo>
                <a:cubicBezTo>
                  <a:pt x="20280" y="8"/>
                  <a:pt x="20021" y="0"/>
                  <a:pt x="1976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ITLE_AND_BODY_2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9"/>
          <p:cNvSpPr/>
          <p:nvPr/>
        </p:nvSpPr>
        <p:spPr>
          <a:xfrm rot="10800000" flipH="1">
            <a:off x="7788733" y="4005624"/>
            <a:ext cx="1360897" cy="1143528"/>
          </a:xfrm>
          <a:custGeom>
            <a:avLst/>
            <a:gdLst/>
            <a:ahLst/>
            <a:cxnLst/>
            <a:rect l="l" t="t" r="r" b="b"/>
            <a:pathLst>
              <a:path w="31579" h="26288" extrusionOk="0">
                <a:moveTo>
                  <a:pt x="0" y="0"/>
                </a:moveTo>
                <a:cubicBezTo>
                  <a:pt x="30" y="409"/>
                  <a:pt x="91" y="833"/>
                  <a:pt x="182" y="1243"/>
                </a:cubicBezTo>
                <a:cubicBezTo>
                  <a:pt x="622" y="3032"/>
                  <a:pt x="1714" y="4609"/>
                  <a:pt x="2987" y="5943"/>
                </a:cubicBezTo>
                <a:cubicBezTo>
                  <a:pt x="5746" y="8854"/>
                  <a:pt x="9476" y="10824"/>
                  <a:pt x="13417" y="11461"/>
                </a:cubicBezTo>
                <a:cubicBezTo>
                  <a:pt x="15736" y="11840"/>
                  <a:pt x="18131" y="11779"/>
                  <a:pt x="20421" y="12264"/>
                </a:cubicBezTo>
                <a:cubicBezTo>
                  <a:pt x="22726" y="12765"/>
                  <a:pt x="25044" y="13947"/>
                  <a:pt x="26091" y="16054"/>
                </a:cubicBezTo>
                <a:cubicBezTo>
                  <a:pt x="27076" y="18055"/>
                  <a:pt x="26728" y="20481"/>
                  <a:pt x="27531" y="22558"/>
                </a:cubicBezTo>
                <a:cubicBezTo>
                  <a:pt x="28198" y="24271"/>
                  <a:pt x="29653" y="25651"/>
                  <a:pt x="31397" y="26227"/>
                </a:cubicBezTo>
                <a:cubicBezTo>
                  <a:pt x="31458" y="26257"/>
                  <a:pt x="31518" y="26272"/>
                  <a:pt x="31579" y="26288"/>
                </a:cubicBezTo>
                <a:lnTo>
                  <a:pt x="3157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29"/>
          <p:cNvSpPr/>
          <p:nvPr/>
        </p:nvSpPr>
        <p:spPr>
          <a:xfrm flipH="1">
            <a:off x="-9513" y="-9525"/>
            <a:ext cx="2438372" cy="2032917"/>
          </a:xfrm>
          <a:custGeom>
            <a:avLst/>
            <a:gdLst/>
            <a:ahLst/>
            <a:cxnLst/>
            <a:rect l="l" t="t" r="r" b="b"/>
            <a:pathLst>
              <a:path w="31579" h="26288" extrusionOk="0">
                <a:moveTo>
                  <a:pt x="0" y="0"/>
                </a:moveTo>
                <a:cubicBezTo>
                  <a:pt x="30" y="409"/>
                  <a:pt x="91" y="833"/>
                  <a:pt x="182" y="1243"/>
                </a:cubicBezTo>
                <a:cubicBezTo>
                  <a:pt x="622" y="3032"/>
                  <a:pt x="1714" y="4609"/>
                  <a:pt x="2987" y="5943"/>
                </a:cubicBezTo>
                <a:cubicBezTo>
                  <a:pt x="5746" y="8854"/>
                  <a:pt x="9476" y="10824"/>
                  <a:pt x="13417" y="11461"/>
                </a:cubicBezTo>
                <a:cubicBezTo>
                  <a:pt x="15736" y="11840"/>
                  <a:pt x="18131" y="11779"/>
                  <a:pt x="20421" y="12264"/>
                </a:cubicBezTo>
                <a:cubicBezTo>
                  <a:pt x="22726" y="12765"/>
                  <a:pt x="25044" y="13947"/>
                  <a:pt x="26091" y="16054"/>
                </a:cubicBezTo>
                <a:cubicBezTo>
                  <a:pt x="27076" y="18055"/>
                  <a:pt x="26728" y="20481"/>
                  <a:pt x="27531" y="22558"/>
                </a:cubicBezTo>
                <a:cubicBezTo>
                  <a:pt x="28198" y="24271"/>
                  <a:pt x="29653" y="25651"/>
                  <a:pt x="31397" y="26227"/>
                </a:cubicBezTo>
                <a:cubicBezTo>
                  <a:pt x="31458" y="26257"/>
                  <a:pt x="31518" y="26272"/>
                  <a:pt x="31579" y="26288"/>
                </a:cubicBezTo>
                <a:lnTo>
                  <a:pt x="3157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9"/>
          <p:cNvSpPr txBox="1">
            <a:spLocks noGrp="1"/>
          </p:cNvSpPr>
          <p:nvPr>
            <p:ph type="title"/>
          </p:nvPr>
        </p:nvSpPr>
        <p:spPr>
          <a:xfrm>
            <a:off x="1869950" y="414147"/>
            <a:ext cx="5257800" cy="95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29"/>
          <p:cNvSpPr txBox="1">
            <a:spLocks noGrp="1"/>
          </p:cNvSpPr>
          <p:nvPr>
            <p:ph type="subTitle" idx="1"/>
          </p:nvPr>
        </p:nvSpPr>
        <p:spPr>
          <a:xfrm>
            <a:off x="722375" y="1383400"/>
            <a:ext cx="2487000" cy="6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3500">
                <a:solidFill>
                  <a:schemeClr val="accent6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3500">
                <a:solidFill>
                  <a:schemeClr val="accent6"/>
                </a:solidFill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3500">
                <a:solidFill>
                  <a:schemeClr val="accent6"/>
                </a:solidFill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3500">
                <a:solidFill>
                  <a:schemeClr val="accent6"/>
                </a:solidFill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3500">
                <a:solidFill>
                  <a:schemeClr val="accent6"/>
                </a:solidFill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3500">
                <a:solidFill>
                  <a:schemeClr val="accent6"/>
                </a:solidFill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3500">
                <a:solidFill>
                  <a:schemeClr val="accent6"/>
                </a:solidFill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3500">
                <a:solidFill>
                  <a:schemeClr val="accent6"/>
                </a:solidFill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3500">
                <a:solidFill>
                  <a:schemeClr val="accent6"/>
                </a:solidFill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endParaRPr/>
          </a:p>
        </p:txBody>
      </p:sp>
      <p:sp>
        <p:nvSpPr>
          <p:cNvPr id="17" name="Google Shape;17;p29"/>
          <p:cNvSpPr txBox="1">
            <a:spLocks noGrp="1"/>
          </p:cNvSpPr>
          <p:nvPr>
            <p:ph type="subTitle" idx="2"/>
          </p:nvPr>
        </p:nvSpPr>
        <p:spPr>
          <a:xfrm>
            <a:off x="722375" y="1884100"/>
            <a:ext cx="2487000" cy="4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 b="1">
                <a:solidFill>
                  <a:schemeClr val="accent4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000" b="1">
                <a:solidFill>
                  <a:schemeClr val="accent4"/>
                </a:solidFill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000" b="1">
                <a:solidFill>
                  <a:schemeClr val="accent4"/>
                </a:solidFill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000" b="1">
                <a:solidFill>
                  <a:schemeClr val="accent4"/>
                </a:solidFill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000" b="1">
                <a:solidFill>
                  <a:schemeClr val="accent4"/>
                </a:solidFill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000" b="1">
                <a:solidFill>
                  <a:schemeClr val="accent4"/>
                </a:solidFill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000" b="1">
                <a:solidFill>
                  <a:schemeClr val="accent4"/>
                </a:solidFill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000" b="1">
                <a:solidFill>
                  <a:schemeClr val="accent4"/>
                </a:solidFill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2000" b="1">
                <a:solidFill>
                  <a:schemeClr val="accent4"/>
                </a:solidFill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endParaRPr/>
          </a:p>
        </p:txBody>
      </p:sp>
      <p:sp>
        <p:nvSpPr>
          <p:cNvPr id="18" name="Google Shape;18;p29"/>
          <p:cNvSpPr txBox="1">
            <a:spLocks noGrp="1"/>
          </p:cNvSpPr>
          <p:nvPr>
            <p:ph type="subTitle" idx="3"/>
          </p:nvPr>
        </p:nvSpPr>
        <p:spPr>
          <a:xfrm>
            <a:off x="3328425" y="1383400"/>
            <a:ext cx="2487000" cy="6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3500">
                <a:solidFill>
                  <a:schemeClr val="accent6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3500">
                <a:solidFill>
                  <a:schemeClr val="accent6"/>
                </a:solidFill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3500">
                <a:solidFill>
                  <a:schemeClr val="accent6"/>
                </a:solidFill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3500">
                <a:solidFill>
                  <a:schemeClr val="accent6"/>
                </a:solidFill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3500">
                <a:solidFill>
                  <a:schemeClr val="accent6"/>
                </a:solidFill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3500">
                <a:solidFill>
                  <a:schemeClr val="accent6"/>
                </a:solidFill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3500">
                <a:solidFill>
                  <a:schemeClr val="accent6"/>
                </a:solidFill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3500">
                <a:solidFill>
                  <a:schemeClr val="accent6"/>
                </a:solidFill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3500">
                <a:solidFill>
                  <a:schemeClr val="accent6"/>
                </a:solidFill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endParaRPr/>
          </a:p>
        </p:txBody>
      </p:sp>
      <p:sp>
        <p:nvSpPr>
          <p:cNvPr id="19" name="Google Shape;19;p29"/>
          <p:cNvSpPr txBox="1">
            <a:spLocks noGrp="1"/>
          </p:cNvSpPr>
          <p:nvPr>
            <p:ph type="subTitle" idx="4"/>
          </p:nvPr>
        </p:nvSpPr>
        <p:spPr>
          <a:xfrm>
            <a:off x="3200150" y="1884100"/>
            <a:ext cx="2743500" cy="4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 b="1">
                <a:solidFill>
                  <a:schemeClr val="accent4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000" b="1">
                <a:solidFill>
                  <a:schemeClr val="accent4"/>
                </a:solidFill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000" b="1">
                <a:solidFill>
                  <a:schemeClr val="accent4"/>
                </a:solidFill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000" b="1">
                <a:solidFill>
                  <a:schemeClr val="accent4"/>
                </a:solidFill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000" b="1">
                <a:solidFill>
                  <a:schemeClr val="accent4"/>
                </a:solidFill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000" b="1">
                <a:solidFill>
                  <a:schemeClr val="accent4"/>
                </a:solidFill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000" b="1">
                <a:solidFill>
                  <a:schemeClr val="accent4"/>
                </a:solidFill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000" b="1">
                <a:solidFill>
                  <a:schemeClr val="accent4"/>
                </a:solidFill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2000" b="1">
                <a:solidFill>
                  <a:schemeClr val="accent4"/>
                </a:solidFill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endParaRPr/>
          </a:p>
        </p:txBody>
      </p:sp>
      <p:sp>
        <p:nvSpPr>
          <p:cNvPr id="20" name="Google Shape;20;p29"/>
          <p:cNvSpPr txBox="1">
            <a:spLocks noGrp="1"/>
          </p:cNvSpPr>
          <p:nvPr>
            <p:ph type="subTitle" idx="5"/>
          </p:nvPr>
        </p:nvSpPr>
        <p:spPr>
          <a:xfrm>
            <a:off x="5943600" y="1383400"/>
            <a:ext cx="2487000" cy="6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3500">
                <a:solidFill>
                  <a:schemeClr val="accent6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3500">
                <a:solidFill>
                  <a:schemeClr val="accent6"/>
                </a:solidFill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3500">
                <a:solidFill>
                  <a:schemeClr val="accent6"/>
                </a:solidFill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3500">
                <a:solidFill>
                  <a:schemeClr val="accent6"/>
                </a:solidFill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3500">
                <a:solidFill>
                  <a:schemeClr val="accent6"/>
                </a:solidFill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3500">
                <a:solidFill>
                  <a:schemeClr val="accent6"/>
                </a:solidFill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3500">
                <a:solidFill>
                  <a:schemeClr val="accent6"/>
                </a:solidFill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3500">
                <a:solidFill>
                  <a:schemeClr val="accent6"/>
                </a:solidFill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3500">
                <a:solidFill>
                  <a:schemeClr val="accent6"/>
                </a:solidFill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endParaRPr/>
          </a:p>
        </p:txBody>
      </p:sp>
      <p:sp>
        <p:nvSpPr>
          <p:cNvPr id="21" name="Google Shape;21;p29"/>
          <p:cNvSpPr txBox="1">
            <a:spLocks noGrp="1"/>
          </p:cNvSpPr>
          <p:nvPr>
            <p:ph type="subTitle" idx="6"/>
          </p:nvPr>
        </p:nvSpPr>
        <p:spPr>
          <a:xfrm>
            <a:off x="5950675" y="1884100"/>
            <a:ext cx="2487000" cy="4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 b="1">
                <a:solidFill>
                  <a:schemeClr val="accent4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000" b="1">
                <a:solidFill>
                  <a:schemeClr val="accent4"/>
                </a:solidFill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000" b="1">
                <a:solidFill>
                  <a:schemeClr val="accent4"/>
                </a:solidFill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000" b="1">
                <a:solidFill>
                  <a:schemeClr val="accent4"/>
                </a:solidFill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000" b="1">
                <a:solidFill>
                  <a:schemeClr val="accent4"/>
                </a:solidFill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000" b="1">
                <a:solidFill>
                  <a:schemeClr val="accent4"/>
                </a:solidFill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000" b="1">
                <a:solidFill>
                  <a:schemeClr val="accent4"/>
                </a:solidFill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000" b="1">
                <a:solidFill>
                  <a:schemeClr val="accent4"/>
                </a:solidFill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2000" b="1">
                <a:solidFill>
                  <a:schemeClr val="accent4"/>
                </a:solidFill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endParaRPr/>
          </a:p>
        </p:txBody>
      </p:sp>
      <p:sp>
        <p:nvSpPr>
          <p:cNvPr id="22" name="Google Shape;22;p29"/>
          <p:cNvSpPr txBox="1">
            <a:spLocks noGrp="1"/>
          </p:cNvSpPr>
          <p:nvPr>
            <p:ph type="subTitle" idx="7"/>
          </p:nvPr>
        </p:nvSpPr>
        <p:spPr>
          <a:xfrm>
            <a:off x="722374" y="2839200"/>
            <a:ext cx="2487000" cy="6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3500">
                <a:solidFill>
                  <a:schemeClr val="accent6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3500">
                <a:solidFill>
                  <a:schemeClr val="accent6"/>
                </a:solidFill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3500">
                <a:solidFill>
                  <a:schemeClr val="accent6"/>
                </a:solidFill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3500">
                <a:solidFill>
                  <a:schemeClr val="accent6"/>
                </a:solidFill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3500">
                <a:solidFill>
                  <a:schemeClr val="accent6"/>
                </a:solidFill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3500">
                <a:solidFill>
                  <a:schemeClr val="accent6"/>
                </a:solidFill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3500">
                <a:solidFill>
                  <a:schemeClr val="accent6"/>
                </a:solidFill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3500">
                <a:solidFill>
                  <a:schemeClr val="accent6"/>
                </a:solidFill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3500">
                <a:solidFill>
                  <a:schemeClr val="accent6"/>
                </a:solidFill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endParaRPr/>
          </a:p>
        </p:txBody>
      </p:sp>
      <p:sp>
        <p:nvSpPr>
          <p:cNvPr id="23" name="Google Shape;23;p29"/>
          <p:cNvSpPr txBox="1">
            <a:spLocks noGrp="1"/>
          </p:cNvSpPr>
          <p:nvPr>
            <p:ph type="subTitle" idx="8"/>
          </p:nvPr>
        </p:nvSpPr>
        <p:spPr>
          <a:xfrm>
            <a:off x="722375" y="3358950"/>
            <a:ext cx="2487000" cy="5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 b="1">
                <a:solidFill>
                  <a:schemeClr val="accent4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000" b="1">
                <a:solidFill>
                  <a:schemeClr val="accent4"/>
                </a:solidFill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000" b="1">
                <a:solidFill>
                  <a:schemeClr val="accent4"/>
                </a:solidFill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000" b="1">
                <a:solidFill>
                  <a:schemeClr val="accent4"/>
                </a:solidFill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000" b="1">
                <a:solidFill>
                  <a:schemeClr val="accent4"/>
                </a:solidFill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000" b="1">
                <a:solidFill>
                  <a:schemeClr val="accent4"/>
                </a:solidFill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000" b="1">
                <a:solidFill>
                  <a:schemeClr val="accent4"/>
                </a:solidFill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000" b="1">
                <a:solidFill>
                  <a:schemeClr val="accent4"/>
                </a:solidFill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2000" b="1">
                <a:solidFill>
                  <a:schemeClr val="accent4"/>
                </a:solidFill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endParaRPr/>
          </a:p>
        </p:txBody>
      </p:sp>
      <p:sp>
        <p:nvSpPr>
          <p:cNvPr id="24" name="Google Shape;24;p29"/>
          <p:cNvSpPr txBox="1">
            <a:spLocks noGrp="1"/>
          </p:cNvSpPr>
          <p:nvPr>
            <p:ph type="subTitle" idx="9"/>
          </p:nvPr>
        </p:nvSpPr>
        <p:spPr>
          <a:xfrm>
            <a:off x="3326925" y="2839200"/>
            <a:ext cx="2487000" cy="6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3500">
                <a:solidFill>
                  <a:schemeClr val="accent6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3500">
                <a:solidFill>
                  <a:schemeClr val="accent6"/>
                </a:solidFill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3500">
                <a:solidFill>
                  <a:schemeClr val="accent6"/>
                </a:solidFill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3500">
                <a:solidFill>
                  <a:schemeClr val="accent6"/>
                </a:solidFill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3500">
                <a:solidFill>
                  <a:schemeClr val="accent6"/>
                </a:solidFill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3500">
                <a:solidFill>
                  <a:schemeClr val="accent6"/>
                </a:solidFill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3500">
                <a:solidFill>
                  <a:schemeClr val="accent6"/>
                </a:solidFill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3500">
                <a:solidFill>
                  <a:schemeClr val="accent6"/>
                </a:solidFill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3500">
                <a:solidFill>
                  <a:schemeClr val="accent6"/>
                </a:solidFill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endParaRPr/>
          </a:p>
        </p:txBody>
      </p:sp>
      <p:sp>
        <p:nvSpPr>
          <p:cNvPr id="25" name="Google Shape;25;p29"/>
          <p:cNvSpPr txBox="1">
            <a:spLocks noGrp="1"/>
          </p:cNvSpPr>
          <p:nvPr>
            <p:ph type="subTitle" idx="13"/>
          </p:nvPr>
        </p:nvSpPr>
        <p:spPr>
          <a:xfrm>
            <a:off x="3328425" y="3358950"/>
            <a:ext cx="2487000" cy="5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 b="1">
                <a:solidFill>
                  <a:schemeClr val="accent4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000" b="1">
                <a:solidFill>
                  <a:schemeClr val="accent4"/>
                </a:solidFill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000" b="1">
                <a:solidFill>
                  <a:schemeClr val="accent4"/>
                </a:solidFill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000" b="1">
                <a:solidFill>
                  <a:schemeClr val="accent4"/>
                </a:solidFill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000" b="1">
                <a:solidFill>
                  <a:schemeClr val="accent4"/>
                </a:solidFill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000" b="1">
                <a:solidFill>
                  <a:schemeClr val="accent4"/>
                </a:solidFill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000" b="1">
                <a:solidFill>
                  <a:schemeClr val="accent4"/>
                </a:solidFill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000" b="1">
                <a:solidFill>
                  <a:schemeClr val="accent4"/>
                </a:solidFill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2000" b="1">
                <a:solidFill>
                  <a:schemeClr val="accent4"/>
                </a:solidFill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endParaRPr/>
          </a:p>
        </p:txBody>
      </p:sp>
      <p:sp>
        <p:nvSpPr>
          <p:cNvPr id="26" name="Google Shape;26;p29"/>
          <p:cNvSpPr txBox="1">
            <a:spLocks noGrp="1"/>
          </p:cNvSpPr>
          <p:nvPr>
            <p:ph type="subTitle" idx="14"/>
          </p:nvPr>
        </p:nvSpPr>
        <p:spPr>
          <a:xfrm>
            <a:off x="5961100" y="2839200"/>
            <a:ext cx="2487000" cy="6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3500">
                <a:solidFill>
                  <a:schemeClr val="accent6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3500">
                <a:solidFill>
                  <a:schemeClr val="accent6"/>
                </a:solidFill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3500">
                <a:solidFill>
                  <a:schemeClr val="accent6"/>
                </a:solidFill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3500">
                <a:solidFill>
                  <a:schemeClr val="accent6"/>
                </a:solidFill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3500">
                <a:solidFill>
                  <a:schemeClr val="accent6"/>
                </a:solidFill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3500">
                <a:solidFill>
                  <a:schemeClr val="accent6"/>
                </a:solidFill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3500">
                <a:solidFill>
                  <a:schemeClr val="accent6"/>
                </a:solidFill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3500">
                <a:solidFill>
                  <a:schemeClr val="accent6"/>
                </a:solidFill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3500">
                <a:solidFill>
                  <a:schemeClr val="accent6"/>
                </a:solidFill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endParaRPr/>
          </a:p>
        </p:txBody>
      </p:sp>
      <p:sp>
        <p:nvSpPr>
          <p:cNvPr id="27" name="Google Shape;27;p29"/>
          <p:cNvSpPr txBox="1">
            <a:spLocks noGrp="1"/>
          </p:cNvSpPr>
          <p:nvPr>
            <p:ph type="subTitle" idx="15"/>
          </p:nvPr>
        </p:nvSpPr>
        <p:spPr>
          <a:xfrm>
            <a:off x="5961100" y="3358950"/>
            <a:ext cx="2487000" cy="5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 b="1">
                <a:solidFill>
                  <a:schemeClr val="accent4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000" b="1">
                <a:solidFill>
                  <a:schemeClr val="accent4"/>
                </a:solidFill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000" b="1">
                <a:solidFill>
                  <a:schemeClr val="accent4"/>
                </a:solidFill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000" b="1">
                <a:solidFill>
                  <a:schemeClr val="accent4"/>
                </a:solidFill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000" b="1">
                <a:solidFill>
                  <a:schemeClr val="accent4"/>
                </a:solidFill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000" b="1">
                <a:solidFill>
                  <a:schemeClr val="accent4"/>
                </a:solidFill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000" b="1">
                <a:solidFill>
                  <a:schemeClr val="accent4"/>
                </a:solidFill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000" b="1">
                <a:solidFill>
                  <a:schemeClr val="accent4"/>
                </a:solidFill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2000" b="1">
                <a:solidFill>
                  <a:schemeClr val="accent4"/>
                </a:solidFill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endParaRPr/>
          </a:p>
        </p:txBody>
      </p:sp>
      <p:sp>
        <p:nvSpPr>
          <p:cNvPr id="28" name="Google Shape;28;p29"/>
          <p:cNvSpPr txBox="1">
            <a:spLocks noGrp="1"/>
          </p:cNvSpPr>
          <p:nvPr>
            <p:ph type="subTitle" idx="16"/>
          </p:nvPr>
        </p:nvSpPr>
        <p:spPr>
          <a:xfrm>
            <a:off x="722375" y="2257900"/>
            <a:ext cx="2487000" cy="4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9" name="Google Shape;29;p29"/>
          <p:cNvSpPr txBox="1">
            <a:spLocks noGrp="1"/>
          </p:cNvSpPr>
          <p:nvPr>
            <p:ph type="subTitle" idx="17"/>
          </p:nvPr>
        </p:nvSpPr>
        <p:spPr>
          <a:xfrm>
            <a:off x="3328425" y="2257900"/>
            <a:ext cx="2487000" cy="4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0" name="Google Shape;30;p29"/>
          <p:cNvSpPr txBox="1">
            <a:spLocks noGrp="1"/>
          </p:cNvSpPr>
          <p:nvPr>
            <p:ph type="subTitle" idx="18"/>
          </p:nvPr>
        </p:nvSpPr>
        <p:spPr>
          <a:xfrm>
            <a:off x="5950675" y="2257900"/>
            <a:ext cx="2487000" cy="4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1" name="Google Shape;31;p29"/>
          <p:cNvSpPr txBox="1">
            <a:spLocks noGrp="1"/>
          </p:cNvSpPr>
          <p:nvPr>
            <p:ph type="subTitle" idx="19"/>
          </p:nvPr>
        </p:nvSpPr>
        <p:spPr>
          <a:xfrm>
            <a:off x="722375" y="3736266"/>
            <a:ext cx="2487000" cy="5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2" name="Google Shape;32;p29"/>
          <p:cNvSpPr txBox="1">
            <a:spLocks noGrp="1"/>
          </p:cNvSpPr>
          <p:nvPr>
            <p:ph type="subTitle" idx="20"/>
          </p:nvPr>
        </p:nvSpPr>
        <p:spPr>
          <a:xfrm>
            <a:off x="3328425" y="3736266"/>
            <a:ext cx="2487000" cy="5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3" name="Google Shape;33;p29"/>
          <p:cNvSpPr txBox="1">
            <a:spLocks noGrp="1"/>
          </p:cNvSpPr>
          <p:nvPr>
            <p:ph type="subTitle" idx="21"/>
          </p:nvPr>
        </p:nvSpPr>
        <p:spPr>
          <a:xfrm>
            <a:off x="5961100" y="3736266"/>
            <a:ext cx="2487000" cy="5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0"/>
          <p:cNvSpPr/>
          <p:nvPr/>
        </p:nvSpPr>
        <p:spPr>
          <a:xfrm flipH="1">
            <a:off x="27" y="-9575"/>
            <a:ext cx="2550873" cy="2123545"/>
          </a:xfrm>
          <a:custGeom>
            <a:avLst/>
            <a:gdLst/>
            <a:ahLst/>
            <a:cxnLst/>
            <a:rect l="l" t="t" r="r" b="b"/>
            <a:pathLst>
              <a:path w="31579" h="26288" extrusionOk="0">
                <a:moveTo>
                  <a:pt x="0" y="0"/>
                </a:moveTo>
                <a:cubicBezTo>
                  <a:pt x="30" y="409"/>
                  <a:pt x="91" y="833"/>
                  <a:pt x="182" y="1243"/>
                </a:cubicBezTo>
                <a:cubicBezTo>
                  <a:pt x="622" y="3032"/>
                  <a:pt x="1714" y="4609"/>
                  <a:pt x="2987" y="5943"/>
                </a:cubicBezTo>
                <a:cubicBezTo>
                  <a:pt x="5746" y="8854"/>
                  <a:pt x="9476" y="10824"/>
                  <a:pt x="13417" y="11461"/>
                </a:cubicBezTo>
                <a:cubicBezTo>
                  <a:pt x="15736" y="11840"/>
                  <a:pt x="18131" y="11779"/>
                  <a:pt x="20421" y="12264"/>
                </a:cubicBezTo>
                <a:cubicBezTo>
                  <a:pt x="22726" y="12765"/>
                  <a:pt x="25044" y="13947"/>
                  <a:pt x="26091" y="16054"/>
                </a:cubicBezTo>
                <a:cubicBezTo>
                  <a:pt x="27076" y="18055"/>
                  <a:pt x="26728" y="20481"/>
                  <a:pt x="27531" y="22558"/>
                </a:cubicBezTo>
                <a:cubicBezTo>
                  <a:pt x="28198" y="24271"/>
                  <a:pt x="29653" y="25651"/>
                  <a:pt x="31397" y="26227"/>
                </a:cubicBezTo>
                <a:cubicBezTo>
                  <a:pt x="31458" y="26257"/>
                  <a:pt x="31518" y="26272"/>
                  <a:pt x="31579" y="26288"/>
                </a:cubicBezTo>
                <a:lnTo>
                  <a:pt x="3157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6" name="Google Shape;36;p30"/>
          <p:cNvGrpSpPr/>
          <p:nvPr/>
        </p:nvGrpSpPr>
        <p:grpSpPr>
          <a:xfrm>
            <a:off x="8308780" y="3805366"/>
            <a:ext cx="844833" cy="1347530"/>
            <a:chOff x="6126610" y="324750"/>
            <a:chExt cx="3026990" cy="4828125"/>
          </a:xfrm>
        </p:grpSpPr>
        <p:sp>
          <p:nvSpPr>
            <p:cNvPr id="37" name="Google Shape;37;p30"/>
            <p:cNvSpPr/>
            <p:nvPr/>
          </p:nvSpPr>
          <p:spPr>
            <a:xfrm flipH="1">
              <a:off x="6126610" y="324750"/>
              <a:ext cx="3026915" cy="4818730"/>
            </a:xfrm>
            <a:custGeom>
              <a:avLst/>
              <a:gdLst/>
              <a:ahLst/>
              <a:cxnLst/>
              <a:rect l="l" t="t" r="r" b="b"/>
              <a:pathLst>
                <a:path w="16495" h="26486" extrusionOk="0">
                  <a:moveTo>
                    <a:pt x="7984" y="0"/>
                  </a:moveTo>
                  <a:cubicBezTo>
                    <a:pt x="6856" y="0"/>
                    <a:pt x="5728" y="69"/>
                    <a:pt x="4609" y="205"/>
                  </a:cubicBezTo>
                  <a:cubicBezTo>
                    <a:pt x="3578" y="342"/>
                    <a:pt x="2562" y="509"/>
                    <a:pt x="1547" y="751"/>
                  </a:cubicBezTo>
                  <a:cubicBezTo>
                    <a:pt x="1031" y="872"/>
                    <a:pt x="530" y="1054"/>
                    <a:pt x="0" y="1145"/>
                  </a:cubicBezTo>
                  <a:lnTo>
                    <a:pt x="0" y="26387"/>
                  </a:lnTo>
                  <a:cubicBezTo>
                    <a:pt x="4670" y="26387"/>
                    <a:pt x="9323" y="26387"/>
                    <a:pt x="13993" y="26478"/>
                  </a:cubicBezTo>
                  <a:cubicBezTo>
                    <a:pt x="14040" y="26482"/>
                    <a:pt x="14087" y="26485"/>
                    <a:pt x="14132" y="26485"/>
                  </a:cubicBezTo>
                  <a:cubicBezTo>
                    <a:pt x="14245" y="26485"/>
                    <a:pt x="14350" y="26467"/>
                    <a:pt x="14447" y="26402"/>
                  </a:cubicBezTo>
                  <a:cubicBezTo>
                    <a:pt x="14766" y="26205"/>
                    <a:pt x="14629" y="25720"/>
                    <a:pt x="14493" y="25387"/>
                  </a:cubicBezTo>
                  <a:cubicBezTo>
                    <a:pt x="13507" y="23052"/>
                    <a:pt x="13295" y="20459"/>
                    <a:pt x="13796" y="17973"/>
                  </a:cubicBezTo>
                  <a:cubicBezTo>
                    <a:pt x="14326" y="15305"/>
                    <a:pt x="15630" y="12864"/>
                    <a:pt x="16100" y="10181"/>
                  </a:cubicBezTo>
                  <a:cubicBezTo>
                    <a:pt x="16495" y="7998"/>
                    <a:pt x="16357" y="5406"/>
                    <a:pt x="15478" y="3344"/>
                  </a:cubicBezTo>
                  <a:cubicBezTo>
                    <a:pt x="14629" y="1373"/>
                    <a:pt x="13038" y="387"/>
                    <a:pt x="10961" y="160"/>
                  </a:cubicBezTo>
                  <a:cubicBezTo>
                    <a:pt x="9973" y="54"/>
                    <a:pt x="8979" y="0"/>
                    <a:pt x="798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30"/>
            <p:cNvSpPr/>
            <p:nvPr/>
          </p:nvSpPr>
          <p:spPr>
            <a:xfrm>
              <a:off x="6553200" y="5019675"/>
              <a:ext cx="2600400" cy="1332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9" name="Google Shape;39;p30"/>
          <p:cNvSpPr txBox="1">
            <a:spLocks noGrp="1"/>
          </p:cNvSpPr>
          <p:nvPr>
            <p:ph type="title"/>
          </p:nvPr>
        </p:nvSpPr>
        <p:spPr>
          <a:xfrm>
            <a:off x="1298025" y="1750825"/>
            <a:ext cx="3195000" cy="7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0"/>
          <p:cNvSpPr txBox="1">
            <a:spLocks noGrp="1"/>
          </p:cNvSpPr>
          <p:nvPr>
            <p:ph type="body" idx="1"/>
          </p:nvPr>
        </p:nvSpPr>
        <p:spPr>
          <a:xfrm>
            <a:off x="2024950" y="2479178"/>
            <a:ext cx="2467800" cy="12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41" name="Google Shape;41;p30"/>
          <p:cNvSpPr/>
          <p:nvPr/>
        </p:nvSpPr>
        <p:spPr>
          <a:xfrm>
            <a:off x="1281021" y="4306919"/>
            <a:ext cx="3441292" cy="848556"/>
          </a:xfrm>
          <a:custGeom>
            <a:avLst/>
            <a:gdLst/>
            <a:ahLst/>
            <a:cxnLst/>
            <a:rect l="l" t="t" r="r" b="b"/>
            <a:pathLst>
              <a:path w="9441" h="2328" extrusionOk="0">
                <a:moveTo>
                  <a:pt x="6135" y="1"/>
                </a:moveTo>
                <a:cubicBezTo>
                  <a:pt x="5912" y="1"/>
                  <a:pt x="5704" y="61"/>
                  <a:pt x="5520" y="202"/>
                </a:cubicBezTo>
                <a:cubicBezTo>
                  <a:pt x="4179" y="1228"/>
                  <a:pt x="4592" y="1884"/>
                  <a:pt x="3894" y="2213"/>
                </a:cubicBezTo>
                <a:cubicBezTo>
                  <a:pt x="3739" y="2282"/>
                  <a:pt x="3593" y="2310"/>
                  <a:pt x="3452" y="2310"/>
                </a:cubicBezTo>
                <a:cubicBezTo>
                  <a:pt x="2957" y="2310"/>
                  <a:pt x="2532" y="1969"/>
                  <a:pt x="2054" y="1913"/>
                </a:cubicBezTo>
                <a:cubicBezTo>
                  <a:pt x="1952" y="1903"/>
                  <a:pt x="1840" y="1898"/>
                  <a:pt x="1722" y="1898"/>
                </a:cubicBezTo>
                <a:cubicBezTo>
                  <a:pt x="1150" y="1898"/>
                  <a:pt x="438" y="2020"/>
                  <a:pt x="0" y="2327"/>
                </a:cubicBezTo>
                <a:lnTo>
                  <a:pt x="9441" y="2327"/>
                </a:lnTo>
                <a:cubicBezTo>
                  <a:pt x="9441" y="2327"/>
                  <a:pt x="7516" y="1"/>
                  <a:pt x="613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31"/>
          <p:cNvSpPr/>
          <p:nvPr/>
        </p:nvSpPr>
        <p:spPr>
          <a:xfrm flipH="1">
            <a:off x="-9521" y="-9575"/>
            <a:ext cx="1677871" cy="1396747"/>
          </a:xfrm>
          <a:custGeom>
            <a:avLst/>
            <a:gdLst/>
            <a:ahLst/>
            <a:cxnLst/>
            <a:rect l="l" t="t" r="r" b="b"/>
            <a:pathLst>
              <a:path w="31579" h="26288" extrusionOk="0">
                <a:moveTo>
                  <a:pt x="0" y="0"/>
                </a:moveTo>
                <a:cubicBezTo>
                  <a:pt x="30" y="409"/>
                  <a:pt x="91" y="833"/>
                  <a:pt x="182" y="1243"/>
                </a:cubicBezTo>
                <a:cubicBezTo>
                  <a:pt x="622" y="3032"/>
                  <a:pt x="1714" y="4609"/>
                  <a:pt x="2987" y="5943"/>
                </a:cubicBezTo>
                <a:cubicBezTo>
                  <a:pt x="5746" y="8854"/>
                  <a:pt x="9476" y="10824"/>
                  <a:pt x="13417" y="11461"/>
                </a:cubicBezTo>
                <a:cubicBezTo>
                  <a:pt x="15736" y="11840"/>
                  <a:pt x="18131" y="11779"/>
                  <a:pt x="20421" y="12264"/>
                </a:cubicBezTo>
                <a:cubicBezTo>
                  <a:pt x="22726" y="12765"/>
                  <a:pt x="25044" y="13947"/>
                  <a:pt x="26091" y="16054"/>
                </a:cubicBezTo>
                <a:cubicBezTo>
                  <a:pt x="27076" y="18055"/>
                  <a:pt x="26728" y="20481"/>
                  <a:pt x="27531" y="22558"/>
                </a:cubicBezTo>
                <a:cubicBezTo>
                  <a:pt x="28198" y="24271"/>
                  <a:pt x="29653" y="25651"/>
                  <a:pt x="31397" y="26227"/>
                </a:cubicBezTo>
                <a:cubicBezTo>
                  <a:pt x="31458" y="26257"/>
                  <a:pt x="31518" y="26272"/>
                  <a:pt x="31579" y="26288"/>
                </a:cubicBezTo>
                <a:lnTo>
                  <a:pt x="3157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4" name="Google Shape;44;p31"/>
          <p:cNvGrpSpPr/>
          <p:nvPr/>
        </p:nvGrpSpPr>
        <p:grpSpPr>
          <a:xfrm rot="10800000" flipH="1">
            <a:off x="8389152" y="-9585"/>
            <a:ext cx="762196" cy="1276073"/>
            <a:chOff x="6126610" y="324750"/>
            <a:chExt cx="3026990" cy="4828125"/>
          </a:xfrm>
        </p:grpSpPr>
        <p:sp>
          <p:nvSpPr>
            <p:cNvPr id="45" name="Google Shape;45;p31"/>
            <p:cNvSpPr/>
            <p:nvPr/>
          </p:nvSpPr>
          <p:spPr>
            <a:xfrm flipH="1">
              <a:off x="6126610" y="324750"/>
              <a:ext cx="3026915" cy="4818730"/>
            </a:xfrm>
            <a:custGeom>
              <a:avLst/>
              <a:gdLst/>
              <a:ahLst/>
              <a:cxnLst/>
              <a:rect l="l" t="t" r="r" b="b"/>
              <a:pathLst>
                <a:path w="16495" h="26486" extrusionOk="0">
                  <a:moveTo>
                    <a:pt x="7984" y="0"/>
                  </a:moveTo>
                  <a:cubicBezTo>
                    <a:pt x="6856" y="0"/>
                    <a:pt x="5728" y="69"/>
                    <a:pt x="4609" y="205"/>
                  </a:cubicBezTo>
                  <a:cubicBezTo>
                    <a:pt x="3578" y="342"/>
                    <a:pt x="2562" y="509"/>
                    <a:pt x="1547" y="751"/>
                  </a:cubicBezTo>
                  <a:cubicBezTo>
                    <a:pt x="1031" y="872"/>
                    <a:pt x="530" y="1054"/>
                    <a:pt x="0" y="1145"/>
                  </a:cubicBezTo>
                  <a:lnTo>
                    <a:pt x="0" y="26387"/>
                  </a:lnTo>
                  <a:cubicBezTo>
                    <a:pt x="4670" y="26387"/>
                    <a:pt x="9323" y="26387"/>
                    <a:pt x="13993" y="26478"/>
                  </a:cubicBezTo>
                  <a:cubicBezTo>
                    <a:pt x="14040" y="26482"/>
                    <a:pt x="14087" y="26485"/>
                    <a:pt x="14132" y="26485"/>
                  </a:cubicBezTo>
                  <a:cubicBezTo>
                    <a:pt x="14245" y="26485"/>
                    <a:pt x="14350" y="26467"/>
                    <a:pt x="14447" y="26402"/>
                  </a:cubicBezTo>
                  <a:cubicBezTo>
                    <a:pt x="14766" y="26205"/>
                    <a:pt x="14629" y="25720"/>
                    <a:pt x="14493" y="25387"/>
                  </a:cubicBezTo>
                  <a:cubicBezTo>
                    <a:pt x="13507" y="23052"/>
                    <a:pt x="13295" y="20459"/>
                    <a:pt x="13796" y="17973"/>
                  </a:cubicBezTo>
                  <a:cubicBezTo>
                    <a:pt x="14326" y="15305"/>
                    <a:pt x="15630" y="12864"/>
                    <a:pt x="16100" y="10181"/>
                  </a:cubicBezTo>
                  <a:cubicBezTo>
                    <a:pt x="16495" y="7998"/>
                    <a:pt x="16357" y="5406"/>
                    <a:pt x="15478" y="3344"/>
                  </a:cubicBezTo>
                  <a:cubicBezTo>
                    <a:pt x="14629" y="1373"/>
                    <a:pt x="13038" y="387"/>
                    <a:pt x="10961" y="160"/>
                  </a:cubicBezTo>
                  <a:cubicBezTo>
                    <a:pt x="9973" y="54"/>
                    <a:pt x="8979" y="0"/>
                    <a:pt x="798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31"/>
            <p:cNvSpPr/>
            <p:nvPr/>
          </p:nvSpPr>
          <p:spPr>
            <a:xfrm>
              <a:off x="6553200" y="5019675"/>
              <a:ext cx="2600400" cy="1332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7" name="Google Shape;47;p31"/>
          <p:cNvSpPr/>
          <p:nvPr/>
        </p:nvSpPr>
        <p:spPr>
          <a:xfrm>
            <a:off x="4980321" y="4306919"/>
            <a:ext cx="3441292" cy="848556"/>
          </a:xfrm>
          <a:custGeom>
            <a:avLst/>
            <a:gdLst/>
            <a:ahLst/>
            <a:cxnLst/>
            <a:rect l="l" t="t" r="r" b="b"/>
            <a:pathLst>
              <a:path w="9441" h="2328" extrusionOk="0">
                <a:moveTo>
                  <a:pt x="6135" y="1"/>
                </a:moveTo>
                <a:cubicBezTo>
                  <a:pt x="5912" y="1"/>
                  <a:pt x="5704" y="61"/>
                  <a:pt x="5520" y="202"/>
                </a:cubicBezTo>
                <a:cubicBezTo>
                  <a:pt x="4179" y="1228"/>
                  <a:pt x="4592" y="1884"/>
                  <a:pt x="3894" y="2213"/>
                </a:cubicBezTo>
                <a:cubicBezTo>
                  <a:pt x="3739" y="2282"/>
                  <a:pt x="3593" y="2310"/>
                  <a:pt x="3452" y="2310"/>
                </a:cubicBezTo>
                <a:cubicBezTo>
                  <a:pt x="2957" y="2310"/>
                  <a:pt x="2532" y="1969"/>
                  <a:pt x="2054" y="1913"/>
                </a:cubicBezTo>
                <a:cubicBezTo>
                  <a:pt x="1952" y="1903"/>
                  <a:pt x="1840" y="1898"/>
                  <a:pt x="1722" y="1898"/>
                </a:cubicBezTo>
                <a:cubicBezTo>
                  <a:pt x="1150" y="1898"/>
                  <a:pt x="438" y="2020"/>
                  <a:pt x="0" y="2327"/>
                </a:cubicBezTo>
                <a:lnTo>
                  <a:pt x="9441" y="2327"/>
                </a:lnTo>
                <a:cubicBezTo>
                  <a:pt x="9441" y="2327"/>
                  <a:pt x="7516" y="1"/>
                  <a:pt x="6135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31"/>
          <p:cNvSpPr txBox="1">
            <a:spLocks noGrp="1"/>
          </p:cNvSpPr>
          <p:nvPr>
            <p:ph type="title"/>
          </p:nvPr>
        </p:nvSpPr>
        <p:spPr>
          <a:xfrm>
            <a:off x="1283050" y="1603325"/>
            <a:ext cx="6577800" cy="16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rgbClr val="E9528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31"/>
          <p:cNvSpPr/>
          <p:nvPr/>
        </p:nvSpPr>
        <p:spPr>
          <a:xfrm>
            <a:off x="893175" y="4118400"/>
            <a:ext cx="315525" cy="362625"/>
          </a:xfrm>
          <a:custGeom>
            <a:avLst/>
            <a:gdLst/>
            <a:ahLst/>
            <a:cxnLst/>
            <a:rect l="l" t="t" r="r" b="b"/>
            <a:pathLst>
              <a:path w="12621" h="14505" extrusionOk="0">
                <a:moveTo>
                  <a:pt x="7597" y="0"/>
                </a:moveTo>
                <a:cubicBezTo>
                  <a:pt x="7312" y="0"/>
                  <a:pt x="7025" y="94"/>
                  <a:pt x="6788" y="245"/>
                </a:cubicBezTo>
                <a:cubicBezTo>
                  <a:pt x="6545" y="416"/>
                  <a:pt x="6332" y="658"/>
                  <a:pt x="6218" y="930"/>
                </a:cubicBezTo>
                <a:cubicBezTo>
                  <a:pt x="6018" y="1428"/>
                  <a:pt x="6047" y="2056"/>
                  <a:pt x="6232" y="2555"/>
                </a:cubicBezTo>
                <a:cubicBezTo>
                  <a:pt x="6360" y="2883"/>
                  <a:pt x="6560" y="3183"/>
                  <a:pt x="6773" y="3468"/>
                </a:cubicBezTo>
                <a:cubicBezTo>
                  <a:pt x="6945" y="3710"/>
                  <a:pt x="7159" y="3953"/>
                  <a:pt x="7372" y="4166"/>
                </a:cubicBezTo>
                <a:cubicBezTo>
                  <a:pt x="7715" y="4523"/>
                  <a:pt x="8057" y="4851"/>
                  <a:pt x="8385" y="5208"/>
                </a:cubicBezTo>
                <a:cubicBezTo>
                  <a:pt x="8456" y="5307"/>
                  <a:pt x="8528" y="5393"/>
                  <a:pt x="8585" y="5493"/>
                </a:cubicBezTo>
                <a:cubicBezTo>
                  <a:pt x="8499" y="5478"/>
                  <a:pt x="8428" y="5450"/>
                  <a:pt x="8342" y="5436"/>
                </a:cubicBezTo>
                <a:cubicBezTo>
                  <a:pt x="8199" y="5393"/>
                  <a:pt x="8072" y="5350"/>
                  <a:pt x="7929" y="5293"/>
                </a:cubicBezTo>
                <a:cubicBezTo>
                  <a:pt x="7130" y="4993"/>
                  <a:pt x="6403" y="4552"/>
                  <a:pt x="5619" y="4195"/>
                </a:cubicBezTo>
                <a:cubicBezTo>
                  <a:pt x="5376" y="4081"/>
                  <a:pt x="5134" y="3995"/>
                  <a:pt x="4877" y="3924"/>
                </a:cubicBezTo>
                <a:cubicBezTo>
                  <a:pt x="4706" y="3867"/>
                  <a:pt x="4535" y="3853"/>
                  <a:pt x="4364" y="3839"/>
                </a:cubicBezTo>
                <a:cubicBezTo>
                  <a:pt x="4193" y="3839"/>
                  <a:pt x="4035" y="3867"/>
                  <a:pt x="3879" y="3924"/>
                </a:cubicBezTo>
                <a:cubicBezTo>
                  <a:pt x="3665" y="4010"/>
                  <a:pt x="3480" y="4153"/>
                  <a:pt x="3351" y="4337"/>
                </a:cubicBezTo>
                <a:cubicBezTo>
                  <a:pt x="3294" y="4423"/>
                  <a:pt x="3237" y="4495"/>
                  <a:pt x="3195" y="4580"/>
                </a:cubicBezTo>
                <a:cubicBezTo>
                  <a:pt x="3151" y="4666"/>
                  <a:pt x="3123" y="4765"/>
                  <a:pt x="3094" y="4851"/>
                </a:cubicBezTo>
                <a:cubicBezTo>
                  <a:pt x="3052" y="4965"/>
                  <a:pt x="3037" y="5079"/>
                  <a:pt x="3024" y="5208"/>
                </a:cubicBezTo>
                <a:cubicBezTo>
                  <a:pt x="3009" y="5393"/>
                  <a:pt x="3009" y="5564"/>
                  <a:pt x="3009" y="5763"/>
                </a:cubicBezTo>
                <a:cubicBezTo>
                  <a:pt x="3024" y="5921"/>
                  <a:pt x="3066" y="6092"/>
                  <a:pt x="3109" y="6263"/>
                </a:cubicBezTo>
                <a:cubicBezTo>
                  <a:pt x="3166" y="6520"/>
                  <a:pt x="3280" y="6777"/>
                  <a:pt x="3423" y="7018"/>
                </a:cubicBezTo>
                <a:cubicBezTo>
                  <a:pt x="3693" y="7518"/>
                  <a:pt x="4050" y="7988"/>
                  <a:pt x="4393" y="8444"/>
                </a:cubicBezTo>
                <a:cubicBezTo>
                  <a:pt x="4592" y="8701"/>
                  <a:pt x="4777" y="8929"/>
                  <a:pt x="4963" y="9186"/>
                </a:cubicBezTo>
                <a:cubicBezTo>
                  <a:pt x="5034" y="9300"/>
                  <a:pt x="5119" y="9414"/>
                  <a:pt x="5205" y="9528"/>
                </a:cubicBezTo>
                <a:cubicBezTo>
                  <a:pt x="4977" y="9443"/>
                  <a:pt x="4763" y="9315"/>
                  <a:pt x="4564" y="9201"/>
                </a:cubicBezTo>
                <a:cubicBezTo>
                  <a:pt x="4335" y="9072"/>
                  <a:pt x="4107" y="8929"/>
                  <a:pt x="3893" y="8787"/>
                </a:cubicBezTo>
                <a:cubicBezTo>
                  <a:pt x="3508" y="8530"/>
                  <a:pt x="3123" y="8288"/>
                  <a:pt x="2695" y="8117"/>
                </a:cubicBezTo>
                <a:cubicBezTo>
                  <a:pt x="2539" y="8045"/>
                  <a:pt x="2381" y="8003"/>
                  <a:pt x="2225" y="7946"/>
                </a:cubicBezTo>
                <a:cubicBezTo>
                  <a:pt x="2025" y="7889"/>
                  <a:pt x="1811" y="7860"/>
                  <a:pt x="1597" y="7860"/>
                </a:cubicBezTo>
                <a:cubicBezTo>
                  <a:pt x="1469" y="7860"/>
                  <a:pt x="1326" y="7889"/>
                  <a:pt x="1198" y="7931"/>
                </a:cubicBezTo>
                <a:cubicBezTo>
                  <a:pt x="1069" y="7960"/>
                  <a:pt x="942" y="8031"/>
                  <a:pt x="827" y="8102"/>
                </a:cubicBezTo>
                <a:cubicBezTo>
                  <a:pt x="556" y="8260"/>
                  <a:pt x="356" y="8516"/>
                  <a:pt x="200" y="8773"/>
                </a:cubicBezTo>
                <a:cubicBezTo>
                  <a:pt x="100" y="8944"/>
                  <a:pt x="57" y="9144"/>
                  <a:pt x="29" y="9329"/>
                </a:cubicBezTo>
                <a:cubicBezTo>
                  <a:pt x="14" y="9500"/>
                  <a:pt x="0" y="9657"/>
                  <a:pt x="14" y="9828"/>
                </a:cubicBezTo>
                <a:cubicBezTo>
                  <a:pt x="29" y="10099"/>
                  <a:pt x="86" y="10370"/>
                  <a:pt x="157" y="10627"/>
                </a:cubicBezTo>
                <a:cubicBezTo>
                  <a:pt x="228" y="10897"/>
                  <a:pt x="343" y="11140"/>
                  <a:pt x="457" y="11382"/>
                </a:cubicBezTo>
                <a:cubicBezTo>
                  <a:pt x="556" y="11582"/>
                  <a:pt x="670" y="11768"/>
                  <a:pt x="784" y="11952"/>
                </a:cubicBezTo>
                <a:cubicBezTo>
                  <a:pt x="1098" y="12409"/>
                  <a:pt x="1483" y="12837"/>
                  <a:pt x="1896" y="13222"/>
                </a:cubicBezTo>
                <a:cubicBezTo>
                  <a:pt x="2324" y="13593"/>
                  <a:pt x="2767" y="13964"/>
                  <a:pt x="3208" y="14334"/>
                </a:cubicBezTo>
                <a:cubicBezTo>
                  <a:pt x="3341" y="14447"/>
                  <a:pt x="3505" y="14505"/>
                  <a:pt x="3669" y="14505"/>
                </a:cubicBezTo>
                <a:cubicBezTo>
                  <a:pt x="3855" y="14505"/>
                  <a:pt x="4041" y="14430"/>
                  <a:pt x="4178" y="14277"/>
                </a:cubicBezTo>
                <a:cubicBezTo>
                  <a:pt x="4421" y="13992"/>
                  <a:pt x="4393" y="13550"/>
                  <a:pt x="4107" y="13308"/>
                </a:cubicBezTo>
                <a:cubicBezTo>
                  <a:pt x="3794" y="13023"/>
                  <a:pt x="3465" y="12751"/>
                  <a:pt x="3151" y="12466"/>
                </a:cubicBezTo>
                <a:cubicBezTo>
                  <a:pt x="3037" y="12367"/>
                  <a:pt x="2909" y="12266"/>
                  <a:pt x="2795" y="12167"/>
                </a:cubicBezTo>
                <a:cubicBezTo>
                  <a:pt x="2681" y="12053"/>
                  <a:pt x="2567" y="11939"/>
                  <a:pt x="2467" y="11825"/>
                </a:cubicBezTo>
                <a:cubicBezTo>
                  <a:pt x="2324" y="11667"/>
                  <a:pt x="2196" y="11496"/>
                  <a:pt x="2068" y="11325"/>
                </a:cubicBezTo>
                <a:cubicBezTo>
                  <a:pt x="1968" y="11154"/>
                  <a:pt x="1868" y="10983"/>
                  <a:pt x="1782" y="10812"/>
                </a:cubicBezTo>
                <a:cubicBezTo>
                  <a:pt x="1655" y="10541"/>
                  <a:pt x="1569" y="10270"/>
                  <a:pt x="1512" y="9985"/>
                </a:cubicBezTo>
                <a:cubicBezTo>
                  <a:pt x="1483" y="9828"/>
                  <a:pt x="1469" y="9671"/>
                  <a:pt x="1469" y="9515"/>
                </a:cubicBezTo>
                <a:lnTo>
                  <a:pt x="1483" y="9443"/>
                </a:lnTo>
                <a:lnTo>
                  <a:pt x="1497" y="9414"/>
                </a:lnTo>
                <a:lnTo>
                  <a:pt x="1569" y="9343"/>
                </a:lnTo>
                <a:lnTo>
                  <a:pt x="1611" y="9315"/>
                </a:lnTo>
                <a:lnTo>
                  <a:pt x="1754" y="9343"/>
                </a:lnTo>
                <a:cubicBezTo>
                  <a:pt x="2039" y="9457"/>
                  <a:pt x="2296" y="9600"/>
                  <a:pt x="2552" y="9756"/>
                </a:cubicBezTo>
                <a:cubicBezTo>
                  <a:pt x="2681" y="9842"/>
                  <a:pt x="2824" y="9942"/>
                  <a:pt x="2952" y="10042"/>
                </a:cubicBezTo>
                <a:cubicBezTo>
                  <a:pt x="3195" y="10228"/>
                  <a:pt x="3451" y="10399"/>
                  <a:pt x="3708" y="10570"/>
                </a:cubicBezTo>
                <a:cubicBezTo>
                  <a:pt x="3893" y="10684"/>
                  <a:pt x="4079" y="10798"/>
                  <a:pt x="4264" y="10897"/>
                </a:cubicBezTo>
                <a:cubicBezTo>
                  <a:pt x="4378" y="10954"/>
                  <a:pt x="4492" y="10998"/>
                  <a:pt x="4606" y="11040"/>
                </a:cubicBezTo>
                <a:cubicBezTo>
                  <a:pt x="4763" y="11097"/>
                  <a:pt x="4906" y="11154"/>
                  <a:pt x="5077" y="11169"/>
                </a:cubicBezTo>
                <a:cubicBezTo>
                  <a:pt x="5191" y="11169"/>
                  <a:pt x="5290" y="11182"/>
                  <a:pt x="5404" y="11182"/>
                </a:cubicBezTo>
                <a:cubicBezTo>
                  <a:pt x="5547" y="11182"/>
                  <a:pt x="5676" y="11154"/>
                  <a:pt x="5804" y="11125"/>
                </a:cubicBezTo>
                <a:cubicBezTo>
                  <a:pt x="5933" y="11097"/>
                  <a:pt x="6047" y="11068"/>
                  <a:pt x="6161" y="11011"/>
                </a:cubicBezTo>
                <a:cubicBezTo>
                  <a:pt x="6360" y="10926"/>
                  <a:pt x="6503" y="10840"/>
                  <a:pt x="6674" y="10669"/>
                </a:cubicBezTo>
                <a:cubicBezTo>
                  <a:pt x="6802" y="10541"/>
                  <a:pt x="6874" y="10342"/>
                  <a:pt x="6916" y="10156"/>
                </a:cubicBezTo>
                <a:cubicBezTo>
                  <a:pt x="6973" y="9956"/>
                  <a:pt x="6931" y="9728"/>
                  <a:pt x="6887" y="9528"/>
                </a:cubicBezTo>
                <a:cubicBezTo>
                  <a:pt x="6830" y="9300"/>
                  <a:pt x="6703" y="9087"/>
                  <a:pt x="6574" y="8887"/>
                </a:cubicBezTo>
                <a:lnTo>
                  <a:pt x="6403" y="8630"/>
                </a:lnTo>
                <a:cubicBezTo>
                  <a:pt x="6132" y="8245"/>
                  <a:pt x="5847" y="7874"/>
                  <a:pt x="5576" y="7503"/>
                </a:cubicBezTo>
                <a:cubicBezTo>
                  <a:pt x="5248" y="7047"/>
                  <a:pt x="4906" y="6605"/>
                  <a:pt x="4649" y="6106"/>
                </a:cubicBezTo>
                <a:cubicBezTo>
                  <a:pt x="4592" y="5963"/>
                  <a:pt x="4549" y="5835"/>
                  <a:pt x="4520" y="5693"/>
                </a:cubicBezTo>
                <a:cubicBezTo>
                  <a:pt x="4492" y="5564"/>
                  <a:pt x="4492" y="5450"/>
                  <a:pt x="4492" y="5322"/>
                </a:cubicBezTo>
                <a:lnTo>
                  <a:pt x="4492" y="5322"/>
                </a:lnTo>
                <a:cubicBezTo>
                  <a:pt x="4849" y="5478"/>
                  <a:pt x="5191" y="5678"/>
                  <a:pt x="5533" y="5878"/>
                </a:cubicBezTo>
                <a:cubicBezTo>
                  <a:pt x="5889" y="6092"/>
                  <a:pt x="6260" y="6305"/>
                  <a:pt x="6631" y="6491"/>
                </a:cubicBezTo>
                <a:cubicBezTo>
                  <a:pt x="6887" y="6619"/>
                  <a:pt x="7144" y="6733"/>
                  <a:pt x="7429" y="6834"/>
                </a:cubicBezTo>
                <a:cubicBezTo>
                  <a:pt x="7615" y="6891"/>
                  <a:pt x="7815" y="6948"/>
                  <a:pt x="8015" y="7005"/>
                </a:cubicBezTo>
                <a:cubicBezTo>
                  <a:pt x="8256" y="7090"/>
                  <a:pt x="8542" y="7104"/>
                  <a:pt x="8798" y="7104"/>
                </a:cubicBezTo>
                <a:cubicBezTo>
                  <a:pt x="8825" y="7107"/>
                  <a:pt x="8853" y="7108"/>
                  <a:pt x="8881" y="7108"/>
                </a:cubicBezTo>
                <a:cubicBezTo>
                  <a:pt x="9000" y="7108"/>
                  <a:pt x="9125" y="7085"/>
                  <a:pt x="9241" y="7062"/>
                </a:cubicBezTo>
                <a:cubicBezTo>
                  <a:pt x="9384" y="7018"/>
                  <a:pt x="9511" y="6961"/>
                  <a:pt x="9654" y="6891"/>
                </a:cubicBezTo>
                <a:cubicBezTo>
                  <a:pt x="9740" y="6847"/>
                  <a:pt x="9854" y="6748"/>
                  <a:pt x="9911" y="6676"/>
                </a:cubicBezTo>
                <a:cubicBezTo>
                  <a:pt x="9983" y="6605"/>
                  <a:pt x="10040" y="6520"/>
                  <a:pt x="10097" y="6419"/>
                </a:cubicBezTo>
                <a:cubicBezTo>
                  <a:pt x="10139" y="6362"/>
                  <a:pt x="10182" y="6206"/>
                  <a:pt x="10196" y="6163"/>
                </a:cubicBezTo>
                <a:cubicBezTo>
                  <a:pt x="10224" y="6064"/>
                  <a:pt x="10224" y="5949"/>
                  <a:pt x="10224" y="5835"/>
                </a:cubicBezTo>
                <a:cubicBezTo>
                  <a:pt x="10224" y="5778"/>
                  <a:pt x="10211" y="5735"/>
                  <a:pt x="10211" y="5678"/>
                </a:cubicBezTo>
                <a:cubicBezTo>
                  <a:pt x="10182" y="5550"/>
                  <a:pt x="10167" y="5421"/>
                  <a:pt x="10125" y="5307"/>
                </a:cubicBezTo>
                <a:cubicBezTo>
                  <a:pt x="10097" y="5250"/>
                  <a:pt x="10082" y="5193"/>
                  <a:pt x="10053" y="5122"/>
                </a:cubicBezTo>
                <a:cubicBezTo>
                  <a:pt x="9983" y="4951"/>
                  <a:pt x="9897" y="4794"/>
                  <a:pt x="9811" y="4623"/>
                </a:cubicBezTo>
                <a:cubicBezTo>
                  <a:pt x="9654" y="4366"/>
                  <a:pt x="9441" y="4153"/>
                  <a:pt x="9255" y="3924"/>
                </a:cubicBezTo>
                <a:cubicBezTo>
                  <a:pt x="8912" y="3554"/>
                  <a:pt x="8557" y="3183"/>
                  <a:pt x="8228" y="2812"/>
                </a:cubicBezTo>
                <a:cubicBezTo>
                  <a:pt x="8028" y="2569"/>
                  <a:pt x="7843" y="2327"/>
                  <a:pt x="7686" y="2056"/>
                </a:cubicBezTo>
                <a:cubicBezTo>
                  <a:pt x="7658" y="1999"/>
                  <a:pt x="7644" y="1928"/>
                  <a:pt x="7615" y="1856"/>
                </a:cubicBezTo>
                <a:cubicBezTo>
                  <a:pt x="7615" y="1771"/>
                  <a:pt x="7601" y="1685"/>
                  <a:pt x="7601" y="1599"/>
                </a:cubicBezTo>
                <a:lnTo>
                  <a:pt x="7601" y="1586"/>
                </a:lnTo>
                <a:lnTo>
                  <a:pt x="7943" y="1799"/>
                </a:lnTo>
                <a:cubicBezTo>
                  <a:pt x="8085" y="1885"/>
                  <a:pt x="8243" y="1970"/>
                  <a:pt x="8385" y="2071"/>
                </a:cubicBezTo>
                <a:cubicBezTo>
                  <a:pt x="8699" y="2255"/>
                  <a:pt x="8998" y="2441"/>
                  <a:pt x="9312" y="2626"/>
                </a:cubicBezTo>
                <a:cubicBezTo>
                  <a:pt x="9625" y="2826"/>
                  <a:pt x="9968" y="2940"/>
                  <a:pt x="10310" y="3097"/>
                </a:cubicBezTo>
                <a:lnTo>
                  <a:pt x="10823" y="3311"/>
                </a:lnTo>
                <a:cubicBezTo>
                  <a:pt x="10966" y="3354"/>
                  <a:pt x="11109" y="3411"/>
                  <a:pt x="11266" y="3453"/>
                </a:cubicBezTo>
                <a:cubicBezTo>
                  <a:pt x="11422" y="3497"/>
                  <a:pt x="11593" y="3510"/>
                  <a:pt x="11765" y="3510"/>
                </a:cubicBezTo>
                <a:cubicBezTo>
                  <a:pt x="12150" y="3510"/>
                  <a:pt x="12492" y="3183"/>
                  <a:pt x="12563" y="2812"/>
                </a:cubicBezTo>
                <a:cubicBezTo>
                  <a:pt x="12620" y="2598"/>
                  <a:pt x="12578" y="2356"/>
                  <a:pt x="12449" y="2170"/>
                </a:cubicBezTo>
                <a:cubicBezTo>
                  <a:pt x="12392" y="2113"/>
                  <a:pt x="12350" y="2056"/>
                  <a:pt x="12293" y="1985"/>
                </a:cubicBezTo>
                <a:cubicBezTo>
                  <a:pt x="12179" y="1885"/>
                  <a:pt x="12050" y="1828"/>
                  <a:pt x="11893" y="1799"/>
                </a:cubicBezTo>
                <a:cubicBezTo>
                  <a:pt x="11793" y="1757"/>
                  <a:pt x="11694" y="1728"/>
                  <a:pt x="11593" y="1700"/>
                </a:cubicBezTo>
                <a:cubicBezTo>
                  <a:pt x="11422" y="1628"/>
                  <a:pt x="11237" y="1557"/>
                  <a:pt x="11066" y="1485"/>
                </a:cubicBezTo>
                <a:cubicBezTo>
                  <a:pt x="10867" y="1400"/>
                  <a:pt x="10652" y="1329"/>
                  <a:pt x="10453" y="1244"/>
                </a:cubicBezTo>
                <a:cubicBezTo>
                  <a:pt x="10040" y="1058"/>
                  <a:pt x="9654" y="844"/>
                  <a:pt x="9270" y="630"/>
                </a:cubicBezTo>
                <a:cubicBezTo>
                  <a:pt x="9084" y="531"/>
                  <a:pt x="8899" y="445"/>
                  <a:pt x="8728" y="359"/>
                </a:cubicBezTo>
                <a:cubicBezTo>
                  <a:pt x="8456" y="217"/>
                  <a:pt x="8186" y="88"/>
                  <a:pt x="7872" y="31"/>
                </a:cubicBezTo>
                <a:cubicBezTo>
                  <a:pt x="7782" y="10"/>
                  <a:pt x="7689" y="0"/>
                  <a:pt x="7597" y="0"/>
                </a:cubicBezTo>
                <a:close/>
              </a:path>
            </a:pathLst>
          </a:custGeom>
          <a:solidFill>
            <a:srgbClr val="E9528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0" name="Google Shape;50;p31"/>
          <p:cNvGrpSpPr/>
          <p:nvPr/>
        </p:nvGrpSpPr>
        <p:grpSpPr>
          <a:xfrm rot="171450">
            <a:off x="7343075" y="438782"/>
            <a:ext cx="1353533" cy="915234"/>
            <a:chOff x="3738975" y="1747175"/>
            <a:chExt cx="1547625" cy="1046475"/>
          </a:xfrm>
        </p:grpSpPr>
        <p:sp>
          <p:nvSpPr>
            <p:cNvPr id="51" name="Google Shape;51;p31"/>
            <p:cNvSpPr/>
            <p:nvPr/>
          </p:nvSpPr>
          <p:spPr>
            <a:xfrm>
              <a:off x="4277750" y="1929125"/>
              <a:ext cx="158900" cy="94775"/>
            </a:xfrm>
            <a:custGeom>
              <a:avLst/>
              <a:gdLst/>
              <a:ahLst/>
              <a:cxnLst/>
              <a:rect l="l" t="t" r="r" b="b"/>
              <a:pathLst>
                <a:path w="6356" h="3791" extrusionOk="0">
                  <a:moveTo>
                    <a:pt x="5064" y="0"/>
                  </a:moveTo>
                  <a:cubicBezTo>
                    <a:pt x="4986" y="0"/>
                    <a:pt x="4904" y="8"/>
                    <a:pt x="4817" y="26"/>
                  </a:cubicBezTo>
                  <a:cubicBezTo>
                    <a:pt x="4446" y="96"/>
                    <a:pt x="4233" y="296"/>
                    <a:pt x="3933" y="511"/>
                  </a:cubicBezTo>
                  <a:cubicBezTo>
                    <a:pt x="3533" y="796"/>
                    <a:pt x="3105" y="1038"/>
                    <a:pt x="2678" y="1266"/>
                  </a:cubicBezTo>
                  <a:cubicBezTo>
                    <a:pt x="2278" y="1480"/>
                    <a:pt x="1837" y="1651"/>
                    <a:pt x="1438" y="1893"/>
                  </a:cubicBezTo>
                  <a:cubicBezTo>
                    <a:pt x="1152" y="2079"/>
                    <a:pt x="924" y="2350"/>
                    <a:pt x="624" y="2492"/>
                  </a:cubicBezTo>
                  <a:cubicBezTo>
                    <a:pt x="1" y="2804"/>
                    <a:pt x="306" y="3791"/>
                    <a:pt x="953" y="3791"/>
                  </a:cubicBezTo>
                  <a:cubicBezTo>
                    <a:pt x="957" y="3791"/>
                    <a:pt x="962" y="3791"/>
                    <a:pt x="966" y="3790"/>
                  </a:cubicBezTo>
                  <a:cubicBezTo>
                    <a:pt x="1708" y="3762"/>
                    <a:pt x="2392" y="3234"/>
                    <a:pt x="3063" y="2963"/>
                  </a:cubicBezTo>
                  <a:cubicBezTo>
                    <a:pt x="3462" y="2792"/>
                    <a:pt x="3847" y="2621"/>
                    <a:pt x="4233" y="2435"/>
                  </a:cubicBezTo>
                  <a:cubicBezTo>
                    <a:pt x="4417" y="2350"/>
                    <a:pt x="4588" y="2264"/>
                    <a:pt x="4760" y="2178"/>
                  </a:cubicBezTo>
                  <a:lnTo>
                    <a:pt x="4760" y="2178"/>
                  </a:lnTo>
                  <a:cubicBezTo>
                    <a:pt x="4759" y="2179"/>
                    <a:pt x="4759" y="2179"/>
                    <a:pt x="4759" y="2179"/>
                  </a:cubicBezTo>
                  <a:cubicBezTo>
                    <a:pt x="4761" y="2179"/>
                    <a:pt x="5326" y="1906"/>
                    <a:pt x="5109" y="1906"/>
                  </a:cubicBezTo>
                  <a:cubicBezTo>
                    <a:pt x="5099" y="1906"/>
                    <a:pt x="5087" y="1907"/>
                    <a:pt x="5073" y="1908"/>
                  </a:cubicBezTo>
                  <a:cubicBezTo>
                    <a:pt x="6355" y="1761"/>
                    <a:pt x="6212" y="0"/>
                    <a:pt x="5064" y="0"/>
                  </a:cubicBezTo>
                  <a:close/>
                </a:path>
              </a:pathLst>
            </a:custGeom>
            <a:solidFill>
              <a:srgbClr val="ADD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31"/>
            <p:cNvSpPr/>
            <p:nvPr/>
          </p:nvSpPr>
          <p:spPr>
            <a:xfrm>
              <a:off x="3989600" y="1840100"/>
              <a:ext cx="134425" cy="88625"/>
            </a:xfrm>
            <a:custGeom>
              <a:avLst/>
              <a:gdLst/>
              <a:ahLst/>
              <a:cxnLst/>
              <a:rect l="l" t="t" r="r" b="b"/>
              <a:pathLst>
                <a:path w="5377" h="3545" extrusionOk="0">
                  <a:moveTo>
                    <a:pt x="4281" y="0"/>
                  </a:moveTo>
                  <a:cubicBezTo>
                    <a:pt x="4248" y="0"/>
                    <a:pt x="4214" y="2"/>
                    <a:pt x="4179" y="7"/>
                  </a:cubicBezTo>
                  <a:cubicBezTo>
                    <a:pt x="3680" y="64"/>
                    <a:pt x="3537" y="263"/>
                    <a:pt x="3195" y="577"/>
                  </a:cubicBezTo>
                  <a:cubicBezTo>
                    <a:pt x="2938" y="834"/>
                    <a:pt x="2539" y="1048"/>
                    <a:pt x="2240" y="1262"/>
                  </a:cubicBezTo>
                  <a:cubicBezTo>
                    <a:pt x="1584" y="1747"/>
                    <a:pt x="970" y="2317"/>
                    <a:pt x="286" y="2745"/>
                  </a:cubicBezTo>
                  <a:cubicBezTo>
                    <a:pt x="0" y="2931"/>
                    <a:pt x="29" y="3429"/>
                    <a:pt x="386" y="3515"/>
                  </a:cubicBezTo>
                  <a:cubicBezTo>
                    <a:pt x="476" y="3536"/>
                    <a:pt x="568" y="3545"/>
                    <a:pt x="662" y="3545"/>
                  </a:cubicBezTo>
                  <a:cubicBezTo>
                    <a:pt x="1284" y="3545"/>
                    <a:pt x="1976" y="3137"/>
                    <a:pt x="2496" y="2902"/>
                  </a:cubicBezTo>
                  <a:cubicBezTo>
                    <a:pt x="2938" y="2716"/>
                    <a:pt x="3352" y="2474"/>
                    <a:pt x="3765" y="2260"/>
                  </a:cubicBezTo>
                  <a:cubicBezTo>
                    <a:pt x="4065" y="2104"/>
                    <a:pt x="4421" y="1832"/>
                    <a:pt x="4636" y="1718"/>
                  </a:cubicBezTo>
                  <a:cubicBezTo>
                    <a:pt x="5376" y="1334"/>
                    <a:pt x="5114" y="0"/>
                    <a:pt x="4281" y="0"/>
                  </a:cubicBezTo>
                  <a:close/>
                </a:path>
              </a:pathLst>
            </a:custGeom>
            <a:solidFill>
              <a:srgbClr val="ADD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31"/>
            <p:cNvSpPr/>
            <p:nvPr/>
          </p:nvSpPr>
          <p:spPr>
            <a:xfrm>
              <a:off x="4238450" y="1792575"/>
              <a:ext cx="130400" cy="80250"/>
            </a:xfrm>
            <a:custGeom>
              <a:avLst/>
              <a:gdLst/>
              <a:ahLst/>
              <a:cxnLst/>
              <a:rect l="l" t="t" r="r" b="b"/>
              <a:pathLst>
                <a:path w="5216" h="3210" extrusionOk="0">
                  <a:moveTo>
                    <a:pt x="3928" y="1"/>
                  </a:moveTo>
                  <a:cubicBezTo>
                    <a:pt x="3854" y="1"/>
                    <a:pt x="3776" y="9"/>
                    <a:pt x="3694" y="25"/>
                  </a:cubicBezTo>
                  <a:cubicBezTo>
                    <a:pt x="2924" y="183"/>
                    <a:pt x="2182" y="867"/>
                    <a:pt x="1498" y="1252"/>
                  </a:cubicBezTo>
                  <a:cubicBezTo>
                    <a:pt x="985" y="1537"/>
                    <a:pt x="0" y="2050"/>
                    <a:pt x="329" y="2778"/>
                  </a:cubicBezTo>
                  <a:cubicBezTo>
                    <a:pt x="342" y="2807"/>
                    <a:pt x="357" y="2820"/>
                    <a:pt x="371" y="2849"/>
                  </a:cubicBezTo>
                  <a:cubicBezTo>
                    <a:pt x="450" y="3048"/>
                    <a:pt x="725" y="3209"/>
                    <a:pt x="947" y="3209"/>
                  </a:cubicBezTo>
                  <a:cubicBezTo>
                    <a:pt x="964" y="3209"/>
                    <a:pt x="981" y="3208"/>
                    <a:pt x="998" y="3206"/>
                  </a:cubicBezTo>
                  <a:cubicBezTo>
                    <a:pt x="1583" y="3149"/>
                    <a:pt x="2111" y="2807"/>
                    <a:pt x="2652" y="2564"/>
                  </a:cubicBezTo>
                  <a:cubicBezTo>
                    <a:pt x="3166" y="2336"/>
                    <a:pt x="3665" y="2022"/>
                    <a:pt x="4193" y="1822"/>
                  </a:cubicBezTo>
                  <a:cubicBezTo>
                    <a:pt x="5215" y="1424"/>
                    <a:pt x="4927" y="1"/>
                    <a:pt x="3928" y="1"/>
                  </a:cubicBezTo>
                  <a:close/>
                </a:path>
              </a:pathLst>
            </a:custGeom>
            <a:solidFill>
              <a:srgbClr val="ADD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31"/>
            <p:cNvSpPr/>
            <p:nvPr/>
          </p:nvSpPr>
          <p:spPr>
            <a:xfrm>
              <a:off x="4551450" y="1895050"/>
              <a:ext cx="134700" cy="76300"/>
            </a:xfrm>
            <a:custGeom>
              <a:avLst/>
              <a:gdLst/>
              <a:ahLst/>
              <a:cxnLst/>
              <a:rect l="l" t="t" r="r" b="b"/>
              <a:pathLst>
                <a:path w="5388" h="3052" extrusionOk="0">
                  <a:moveTo>
                    <a:pt x="4177" y="1"/>
                  </a:moveTo>
                  <a:cubicBezTo>
                    <a:pt x="3994" y="1"/>
                    <a:pt x="3810" y="73"/>
                    <a:pt x="3651" y="248"/>
                  </a:cubicBezTo>
                  <a:cubicBezTo>
                    <a:pt x="3252" y="676"/>
                    <a:pt x="2668" y="832"/>
                    <a:pt x="2154" y="1089"/>
                  </a:cubicBezTo>
                  <a:cubicBezTo>
                    <a:pt x="1569" y="1389"/>
                    <a:pt x="942" y="1731"/>
                    <a:pt x="386" y="2087"/>
                  </a:cubicBezTo>
                  <a:cubicBezTo>
                    <a:pt x="1" y="2330"/>
                    <a:pt x="129" y="2815"/>
                    <a:pt x="500" y="2971"/>
                  </a:cubicBezTo>
                  <a:cubicBezTo>
                    <a:pt x="637" y="3028"/>
                    <a:pt x="782" y="3052"/>
                    <a:pt x="930" y="3052"/>
                  </a:cubicBezTo>
                  <a:cubicBezTo>
                    <a:pt x="1567" y="3052"/>
                    <a:pt x="2278" y="2606"/>
                    <a:pt x="2810" y="2387"/>
                  </a:cubicBezTo>
                  <a:cubicBezTo>
                    <a:pt x="3509" y="2102"/>
                    <a:pt x="4222" y="1916"/>
                    <a:pt x="4792" y="1389"/>
                  </a:cubicBezTo>
                  <a:cubicBezTo>
                    <a:pt x="5388" y="848"/>
                    <a:pt x="4798" y="1"/>
                    <a:pt x="4177" y="1"/>
                  </a:cubicBezTo>
                  <a:close/>
                </a:path>
              </a:pathLst>
            </a:custGeom>
            <a:solidFill>
              <a:srgbClr val="ADD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31"/>
            <p:cNvSpPr/>
            <p:nvPr/>
          </p:nvSpPr>
          <p:spPr>
            <a:xfrm>
              <a:off x="4619400" y="2042875"/>
              <a:ext cx="112125" cy="86400"/>
            </a:xfrm>
            <a:custGeom>
              <a:avLst/>
              <a:gdLst/>
              <a:ahLst/>
              <a:cxnLst/>
              <a:rect l="l" t="t" r="r" b="b"/>
              <a:pathLst>
                <a:path w="4485" h="3456" extrusionOk="0">
                  <a:moveTo>
                    <a:pt x="3619" y="0"/>
                  </a:moveTo>
                  <a:cubicBezTo>
                    <a:pt x="3450" y="0"/>
                    <a:pt x="3275" y="50"/>
                    <a:pt x="3116" y="138"/>
                  </a:cubicBezTo>
                  <a:cubicBezTo>
                    <a:pt x="2616" y="438"/>
                    <a:pt x="2203" y="895"/>
                    <a:pt x="1747" y="1251"/>
                  </a:cubicBezTo>
                  <a:cubicBezTo>
                    <a:pt x="1275" y="1608"/>
                    <a:pt x="677" y="1921"/>
                    <a:pt x="321" y="2391"/>
                  </a:cubicBezTo>
                  <a:cubicBezTo>
                    <a:pt x="1" y="2823"/>
                    <a:pt x="328" y="3455"/>
                    <a:pt x="819" y="3455"/>
                  </a:cubicBezTo>
                  <a:cubicBezTo>
                    <a:pt x="896" y="3455"/>
                    <a:pt x="978" y="3440"/>
                    <a:pt x="1062" y="3404"/>
                  </a:cubicBezTo>
                  <a:cubicBezTo>
                    <a:pt x="2160" y="2933"/>
                    <a:pt x="3044" y="2049"/>
                    <a:pt x="4070" y="1450"/>
                  </a:cubicBezTo>
                  <a:cubicBezTo>
                    <a:pt x="4456" y="1222"/>
                    <a:pt x="4485" y="652"/>
                    <a:pt x="4256" y="324"/>
                  </a:cubicBezTo>
                  <a:cubicBezTo>
                    <a:pt x="4090" y="99"/>
                    <a:pt x="3859" y="0"/>
                    <a:pt x="3619" y="0"/>
                  </a:cubicBezTo>
                  <a:close/>
                </a:path>
              </a:pathLst>
            </a:custGeom>
            <a:solidFill>
              <a:srgbClr val="ADD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31"/>
            <p:cNvSpPr/>
            <p:nvPr/>
          </p:nvSpPr>
          <p:spPr>
            <a:xfrm>
              <a:off x="4526150" y="2252150"/>
              <a:ext cx="117000" cy="125200"/>
            </a:xfrm>
            <a:custGeom>
              <a:avLst/>
              <a:gdLst/>
              <a:ahLst/>
              <a:cxnLst/>
              <a:rect l="l" t="t" r="r" b="b"/>
              <a:pathLst>
                <a:path w="4680" h="5008" extrusionOk="0">
                  <a:moveTo>
                    <a:pt x="3236" y="1"/>
                  </a:moveTo>
                  <a:cubicBezTo>
                    <a:pt x="2951" y="1"/>
                    <a:pt x="2662" y="140"/>
                    <a:pt x="2453" y="481"/>
                  </a:cubicBezTo>
                  <a:cubicBezTo>
                    <a:pt x="2239" y="823"/>
                    <a:pt x="1982" y="1108"/>
                    <a:pt x="1797" y="1464"/>
                  </a:cubicBezTo>
                  <a:cubicBezTo>
                    <a:pt x="1583" y="1878"/>
                    <a:pt x="1326" y="2249"/>
                    <a:pt x="1056" y="2634"/>
                  </a:cubicBezTo>
                  <a:cubicBezTo>
                    <a:pt x="642" y="3204"/>
                    <a:pt x="1" y="3889"/>
                    <a:pt x="143" y="4645"/>
                  </a:cubicBezTo>
                  <a:cubicBezTo>
                    <a:pt x="187" y="4876"/>
                    <a:pt x="410" y="5008"/>
                    <a:pt x="630" y="5008"/>
                  </a:cubicBezTo>
                  <a:cubicBezTo>
                    <a:pt x="762" y="5008"/>
                    <a:pt x="893" y="4960"/>
                    <a:pt x="984" y="4858"/>
                  </a:cubicBezTo>
                  <a:cubicBezTo>
                    <a:pt x="1969" y="3789"/>
                    <a:pt x="3024" y="2763"/>
                    <a:pt x="3994" y="1679"/>
                  </a:cubicBezTo>
                  <a:cubicBezTo>
                    <a:pt x="4680" y="910"/>
                    <a:pt x="3967" y="1"/>
                    <a:pt x="3236" y="1"/>
                  </a:cubicBezTo>
                  <a:close/>
                </a:path>
              </a:pathLst>
            </a:custGeom>
            <a:solidFill>
              <a:srgbClr val="ADD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31"/>
            <p:cNvSpPr/>
            <p:nvPr/>
          </p:nvSpPr>
          <p:spPr>
            <a:xfrm>
              <a:off x="4272325" y="2319775"/>
              <a:ext cx="97625" cy="101100"/>
            </a:xfrm>
            <a:custGeom>
              <a:avLst/>
              <a:gdLst/>
              <a:ahLst/>
              <a:cxnLst/>
              <a:rect l="l" t="t" r="r" b="b"/>
              <a:pathLst>
                <a:path w="3905" h="4044" extrusionOk="0">
                  <a:moveTo>
                    <a:pt x="2659" y="0"/>
                  </a:moveTo>
                  <a:cubicBezTo>
                    <a:pt x="2337" y="0"/>
                    <a:pt x="2027" y="160"/>
                    <a:pt x="1883" y="542"/>
                  </a:cubicBezTo>
                  <a:cubicBezTo>
                    <a:pt x="1483" y="1626"/>
                    <a:pt x="0" y="2311"/>
                    <a:pt x="43" y="3551"/>
                  </a:cubicBezTo>
                  <a:cubicBezTo>
                    <a:pt x="56" y="3809"/>
                    <a:pt x="338" y="4044"/>
                    <a:pt x="602" y="4044"/>
                  </a:cubicBezTo>
                  <a:cubicBezTo>
                    <a:pt x="630" y="4044"/>
                    <a:pt x="658" y="4041"/>
                    <a:pt x="685" y="4036"/>
                  </a:cubicBezTo>
                  <a:cubicBezTo>
                    <a:pt x="1312" y="3908"/>
                    <a:pt x="1911" y="3309"/>
                    <a:pt x="2310" y="2824"/>
                  </a:cubicBezTo>
                  <a:cubicBezTo>
                    <a:pt x="2738" y="2311"/>
                    <a:pt x="3280" y="1868"/>
                    <a:pt x="3579" y="1255"/>
                  </a:cubicBezTo>
                  <a:cubicBezTo>
                    <a:pt x="3905" y="558"/>
                    <a:pt x="3261" y="0"/>
                    <a:pt x="2659" y="0"/>
                  </a:cubicBezTo>
                  <a:close/>
                </a:path>
              </a:pathLst>
            </a:custGeom>
            <a:solidFill>
              <a:srgbClr val="ADD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31"/>
            <p:cNvSpPr/>
            <p:nvPr/>
          </p:nvSpPr>
          <p:spPr>
            <a:xfrm>
              <a:off x="4038075" y="2463400"/>
              <a:ext cx="88325" cy="118250"/>
            </a:xfrm>
            <a:custGeom>
              <a:avLst/>
              <a:gdLst/>
              <a:ahLst/>
              <a:cxnLst/>
              <a:rect l="l" t="t" r="r" b="b"/>
              <a:pathLst>
                <a:path w="3533" h="4730" extrusionOk="0">
                  <a:moveTo>
                    <a:pt x="2343" y="0"/>
                  </a:moveTo>
                  <a:cubicBezTo>
                    <a:pt x="2090" y="0"/>
                    <a:pt x="1848" y="121"/>
                    <a:pt x="1712" y="416"/>
                  </a:cubicBezTo>
                  <a:cubicBezTo>
                    <a:pt x="1313" y="1285"/>
                    <a:pt x="928" y="2112"/>
                    <a:pt x="586" y="3011"/>
                  </a:cubicBezTo>
                  <a:cubicBezTo>
                    <a:pt x="386" y="3538"/>
                    <a:pt x="1" y="4080"/>
                    <a:pt x="415" y="4594"/>
                  </a:cubicBezTo>
                  <a:cubicBezTo>
                    <a:pt x="489" y="4690"/>
                    <a:pt x="582" y="4730"/>
                    <a:pt x="676" y="4730"/>
                  </a:cubicBezTo>
                  <a:cubicBezTo>
                    <a:pt x="888" y="4730"/>
                    <a:pt x="1105" y="4529"/>
                    <a:pt x="1127" y="4313"/>
                  </a:cubicBezTo>
                  <a:lnTo>
                    <a:pt x="1127" y="4313"/>
                  </a:lnTo>
                  <a:cubicBezTo>
                    <a:pt x="1126" y="4328"/>
                    <a:pt x="1129" y="4335"/>
                    <a:pt x="1136" y="4335"/>
                  </a:cubicBezTo>
                  <a:cubicBezTo>
                    <a:pt x="1178" y="4335"/>
                    <a:pt x="1366" y="4040"/>
                    <a:pt x="1427" y="3966"/>
                  </a:cubicBezTo>
                  <a:cubicBezTo>
                    <a:pt x="1613" y="3681"/>
                    <a:pt x="1784" y="3382"/>
                    <a:pt x="1955" y="3082"/>
                  </a:cubicBezTo>
                  <a:cubicBezTo>
                    <a:pt x="2311" y="2441"/>
                    <a:pt x="2767" y="1870"/>
                    <a:pt x="3138" y="1243"/>
                  </a:cubicBezTo>
                  <a:cubicBezTo>
                    <a:pt x="3533" y="612"/>
                    <a:pt x="2910" y="0"/>
                    <a:pt x="2343" y="0"/>
                  </a:cubicBezTo>
                  <a:close/>
                </a:path>
              </a:pathLst>
            </a:custGeom>
            <a:solidFill>
              <a:srgbClr val="ADD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31"/>
            <p:cNvSpPr/>
            <p:nvPr/>
          </p:nvSpPr>
          <p:spPr>
            <a:xfrm>
              <a:off x="3877025" y="2427300"/>
              <a:ext cx="80900" cy="113600"/>
            </a:xfrm>
            <a:custGeom>
              <a:avLst/>
              <a:gdLst/>
              <a:ahLst/>
              <a:cxnLst/>
              <a:rect l="l" t="t" r="r" b="b"/>
              <a:pathLst>
                <a:path w="3236" h="4544" extrusionOk="0">
                  <a:moveTo>
                    <a:pt x="2588" y="1750"/>
                  </a:moveTo>
                  <a:cubicBezTo>
                    <a:pt x="2580" y="1761"/>
                    <a:pt x="2572" y="1774"/>
                    <a:pt x="2564" y="1788"/>
                  </a:cubicBezTo>
                  <a:cubicBezTo>
                    <a:pt x="2571" y="1775"/>
                    <a:pt x="2579" y="1762"/>
                    <a:pt x="2588" y="1750"/>
                  </a:cubicBezTo>
                  <a:close/>
                  <a:moveTo>
                    <a:pt x="2273" y="0"/>
                  </a:moveTo>
                  <a:cubicBezTo>
                    <a:pt x="2243" y="0"/>
                    <a:pt x="2211" y="2"/>
                    <a:pt x="2179" y="6"/>
                  </a:cubicBezTo>
                  <a:cubicBezTo>
                    <a:pt x="896" y="177"/>
                    <a:pt x="938" y="1689"/>
                    <a:pt x="582" y="2687"/>
                  </a:cubicBezTo>
                  <a:cubicBezTo>
                    <a:pt x="502" y="2903"/>
                    <a:pt x="0" y="4544"/>
                    <a:pt x="655" y="4544"/>
                  </a:cubicBezTo>
                  <a:cubicBezTo>
                    <a:pt x="693" y="4544"/>
                    <a:pt x="735" y="4538"/>
                    <a:pt x="782" y="4526"/>
                  </a:cubicBezTo>
                  <a:cubicBezTo>
                    <a:pt x="1295" y="4383"/>
                    <a:pt x="1680" y="3556"/>
                    <a:pt x="1936" y="3143"/>
                  </a:cubicBezTo>
                  <a:cubicBezTo>
                    <a:pt x="2136" y="2801"/>
                    <a:pt x="2294" y="2444"/>
                    <a:pt x="2478" y="2088"/>
                  </a:cubicBezTo>
                  <a:cubicBezTo>
                    <a:pt x="2489" y="2078"/>
                    <a:pt x="2657" y="1724"/>
                    <a:pt x="2668" y="1657"/>
                  </a:cubicBezTo>
                  <a:lnTo>
                    <a:pt x="2668" y="1657"/>
                  </a:lnTo>
                  <a:cubicBezTo>
                    <a:pt x="2762" y="1563"/>
                    <a:pt x="2880" y="1475"/>
                    <a:pt x="2950" y="1347"/>
                  </a:cubicBezTo>
                  <a:cubicBezTo>
                    <a:pt x="3235" y="842"/>
                    <a:pt x="2923" y="0"/>
                    <a:pt x="2273" y="0"/>
                  </a:cubicBezTo>
                  <a:close/>
                </a:path>
              </a:pathLst>
            </a:custGeom>
            <a:solidFill>
              <a:srgbClr val="ADD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31"/>
            <p:cNvSpPr/>
            <p:nvPr/>
          </p:nvSpPr>
          <p:spPr>
            <a:xfrm>
              <a:off x="4071250" y="2274050"/>
              <a:ext cx="116950" cy="96100"/>
            </a:xfrm>
            <a:custGeom>
              <a:avLst/>
              <a:gdLst/>
              <a:ahLst/>
              <a:cxnLst/>
              <a:rect l="l" t="t" r="r" b="b"/>
              <a:pathLst>
                <a:path w="4678" h="3844" extrusionOk="0">
                  <a:moveTo>
                    <a:pt x="3635" y="0"/>
                  </a:moveTo>
                  <a:cubicBezTo>
                    <a:pt x="3463" y="0"/>
                    <a:pt x="3281" y="61"/>
                    <a:pt x="3109" y="204"/>
                  </a:cubicBezTo>
                  <a:cubicBezTo>
                    <a:pt x="2752" y="489"/>
                    <a:pt x="2467" y="860"/>
                    <a:pt x="2153" y="1187"/>
                  </a:cubicBezTo>
                  <a:cubicBezTo>
                    <a:pt x="1797" y="1558"/>
                    <a:pt x="1412" y="1887"/>
                    <a:pt x="1056" y="2242"/>
                  </a:cubicBezTo>
                  <a:cubicBezTo>
                    <a:pt x="685" y="2613"/>
                    <a:pt x="1" y="3113"/>
                    <a:pt x="299" y="3683"/>
                  </a:cubicBezTo>
                  <a:cubicBezTo>
                    <a:pt x="363" y="3794"/>
                    <a:pt x="466" y="3843"/>
                    <a:pt x="571" y="3843"/>
                  </a:cubicBezTo>
                  <a:cubicBezTo>
                    <a:pt x="656" y="3843"/>
                    <a:pt x="743" y="3811"/>
                    <a:pt x="813" y="3754"/>
                  </a:cubicBezTo>
                  <a:cubicBezTo>
                    <a:pt x="913" y="3668"/>
                    <a:pt x="1155" y="3611"/>
                    <a:pt x="1298" y="3541"/>
                  </a:cubicBezTo>
                  <a:cubicBezTo>
                    <a:pt x="1683" y="3341"/>
                    <a:pt x="2039" y="3084"/>
                    <a:pt x="2396" y="2813"/>
                  </a:cubicBezTo>
                  <a:cubicBezTo>
                    <a:pt x="3009" y="2357"/>
                    <a:pt x="3693" y="1872"/>
                    <a:pt x="4193" y="1288"/>
                  </a:cubicBezTo>
                  <a:cubicBezTo>
                    <a:pt x="4678" y="703"/>
                    <a:pt x="4217" y="0"/>
                    <a:pt x="3635" y="0"/>
                  </a:cubicBezTo>
                  <a:close/>
                </a:path>
              </a:pathLst>
            </a:custGeom>
            <a:solidFill>
              <a:srgbClr val="ADD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31"/>
            <p:cNvSpPr/>
            <p:nvPr/>
          </p:nvSpPr>
          <p:spPr>
            <a:xfrm>
              <a:off x="3910100" y="2240925"/>
              <a:ext cx="51125" cy="98250"/>
            </a:xfrm>
            <a:custGeom>
              <a:avLst/>
              <a:gdLst/>
              <a:ahLst/>
              <a:cxnLst/>
              <a:rect l="l" t="t" r="r" b="b"/>
              <a:pathLst>
                <a:path w="2045" h="3930" extrusionOk="0">
                  <a:moveTo>
                    <a:pt x="1132" y="0"/>
                  </a:moveTo>
                  <a:cubicBezTo>
                    <a:pt x="1010" y="0"/>
                    <a:pt x="886" y="32"/>
                    <a:pt x="771" y="103"/>
                  </a:cubicBezTo>
                  <a:cubicBezTo>
                    <a:pt x="143" y="487"/>
                    <a:pt x="115" y="1200"/>
                    <a:pt x="129" y="1871"/>
                  </a:cubicBezTo>
                  <a:cubicBezTo>
                    <a:pt x="157" y="2470"/>
                    <a:pt x="1" y="3240"/>
                    <a:pt x="258" y="3796"/>
                  </a:cubicBezTo>
                  <a:cubicBezTo>
                    <a:pt x="306" y="3887"/>
                    <a:pt x="403" y="3930"/>
                    <a:pt x="499" y="3930"/>
                  </a:cubicBezTo>
                  <a:cubicBezTo>
                    <a:pt x="599" y="3930"/>
                    <a:pt x="699" y="3883"/>
                    <a:pt x="742" y="3796"/>
                  </a:cubicBezTo>
                  <a:cubicBezTo>
                    <a:pt x="1013" y="3297"/>
                    <a:pt x="1199" y="2797"/>
                    <a:pt x="1355" y="2256"/>
                  </a:cubicBezTo>
                  <a:cubicBezTo>
                    <a:pt x="1498" y="1799"/>
                    <a:pt x="1754" y="1415"/>
                    <a:pt x="1897" y="972"/>
                  </a:cubicBezTo>
                  <a:cubicBezTo>
                    <a:pt x="2044" y="464"/>
                    <a:pt x="1600" y="0"/>
                    <a:pt x="1132" y="0"/>
                  </a:cubicBezTo>
                  <a:close/>
                </a:path>
              </a:pathLst>
            </a:custGeom>
            <a:solidFill>
              <a:srgbClr val="ADD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31"/>
            <p:cNvSpPr/>
            <p:nvPr/>
          </p:nvSpPr>
          <p:spPr>
            <a:xfrm>
              <a:off x="4539000" y="1747175"/>
              <a:ext cx="143325" cy="43125"/>
            </a:xfrm>
            <a:custGeom>
              <a:avLst/>
              <a:gdLst/>
              <a:ahLst/>
              <a:cxnLst/>
              <a:rect l="l" t="t" r="r" b="b"/>
              <a:pathLst>
                <a:path w="5733" h="1725" extrusionOk="0">
                  <a:moveTo>
                    <a:pt x="4161" y="0"/>
                  </a:moveTo>
                  <a:cubicBezTo>
                    <a:pt x="3659" y="0"/>
                    <a:pt x="3134" y="101"/>
                    <a:pt x="2666" y="159"/>
                  </a:cubicBezTo>
                  <a:cubicBezTo>
                    <a:pt x="1996" y="244"/>
                    <a:pt x="1069" y="174"/>
                    <a:pt x="470" y="529"/>
                  </a:cubicBezTo>
                  <a:cubicBezTo>
                    <a:pt x="0" y="801"/>
                    <a:pt x="228" y="1457"/>
                    <a:pt x="727" y="1499"/>
                  </a:cubicBezTo>
                  <a:cubicBezTo>
                    <a:pt x="1483" y="1556"/>
                    <a:pt x="2225" y="1613"/>
                    <a:pt x="2995" y="1628"/>
                  </a:cubicBezTo>
                  <a:cubicBezTo>
                    <a:pt x="3436" y="1642"/>
                    <a:pt x="3881" y="1724"/>
                    <a:pt x="4305" y="1724"/>
                  </a:cubicBezTo>
                  <a:cubicBezTo>
                    <a:pt x="4730" y="1724"/>
                    <a:pt x="5133" y="1642"/>
                    <a:pt x="5490" y="1328"/>
                  </a:cubicBezTo>
                  <a:cubicBezTo>
                    <a:pt x="5733" y="1100"/>
                    <a:pt x="5733" y="644"/>
                    <a:pt x="5490" y="430"/>
                  </a:cubicBezTo>
                  <a:cubicBezTo>
                    <a:pt x="5122" y="98"/>
                    <a:pt x="4653" y="0"/>
                    <a:pt x="4161" y="0"/>
                  </a:cubicBezTo>
                  <a:close/>
                </a:path>
              </a:pathLst>
            </a:custGeom>
            <a:solidFill>
              <a:srgbClr val="ADD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31"/>
            <p:cNvSpPr/>
            <p:nvPr/>
          </p:nvSpPr>
          <p:spPr>
            <a:xfrm>
              <a:off x="4844500" y="1829825"/>
              <a:ext cx="140625" cy="44475"/>
            </a:xfrm>
            <a:custGeom>
              <a:avLst/>
              <a:gdLst/>
              <a:ahLst/>
              <a:cxnLst/>
              <a:rect l="l" t="t" r="r" b="b"/>
              <a:pathLst>
                <a:path w="5625" h="1779" extrusionOk="0">
                  <a:moveTo>
                    <a:pt x="2702" y="0"/>
                  </a:moveTo>
                  <a:cubicBezTo>
                    <a:pt x="2443" y="0"/>
                    <a:pt x="2184" y="7"/>
                    <a:pt x="1926" y="19"/>
                  </a:cubicBezTo>
                  <a:cubicBezTo>
                    <a:pt x="1620" y="29"/>
                    <a:pt x="1150" y="141"/>
                    <a:pt x="771" y="141"/>
                  </a:cubicBezTo>
                  <a:cubicBezTo>
                    <a:pt x="637" y="141"/>
                    <a:pt x="515" y="128"/>
                    <a:pt x="415" y="90"/>
                  </a:cubicBezTo>
                  <a:cubicBezTo>
                    <a:pt x="396" y="82"/>
                    <a:pt x="377" y="79"/>
                    <a:pt x="359" y="79"/>
                  </a:cubicBezTo>
                  <a:cubicBezTo>
                    <a:pt x="280" y="79"/>
                    <a:pt x="210" y="148"/>
                    <a:pt x="186" y="218"/>
                  </a:cubicBezTo>
                  <a:cubicBezTo>
                    <a:pt x="1" y="789"/>
                    <a:pt x="799" y="1032"/>
                    <a:pt x="1198" y="1102"/>
                  </a:cubicBezTo>
                  <a:cubicBezTo>
                    <a:pt x="2225" y="1288"/>
                    <a:pt x="3223" y="1445"/>
                    <a:pt x="4236" y="1745"/>
                  </a:cubicBezTo>
                  <a:cubicBezTo>
                    <a:pt x="4318" y="1768"/>
                    <a:pt x="4396" y="1779"/>
                    <a:pt x="4470" y="1779"/>
                  </a:cubicBezTo>
                  <a:cubicBezTo>
                    <a:pt x="5347" y="1779"/>
                    <a:pt x="5625" y="264"/>
                    <a:pt x="4678" y="133"/>
                  </a:cubicBezTo>
                  <a:cubicBezTo>
                    <a:pt x="4023" y="41"/>
                    <a:pt x="3361" y="0"/>
                    <a:pt x="2702" y="0"/>
                  </a:cubicBezTo>
                  <a:close/>
                </a:path>
              </a:pathLst>
            </a:custGeom>
            <a:solidFill>
              <a:srgbClr val="ADD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31"/>
            <p:cNvSpPr/>
            <p:nvPr/>
          </p:nvSpPr>
          <p:spPr>
            <a:xfrm>
              <a:off x="4875875" y="1964800"/>
              <a:ext cx="145475" cy="49350"/>
            </a:xfrm>
            <a:custGeom>
              <a:avLst/>
              <a:gdLst/>
              <a:ahLst/>
              <a:cxnLst/>
              <a:rect l="l" t="t" r="r" b="b"/>
              <a:pathLst>
                <a:path w="5819" h="1974" extrusionOk="0">
                  <a:moveTo>
                    <a:pt x="1377" y="1"/>
                  </a:moveTo>
                  <a:cubicBezTo>
                    <a:pt x="1026" y="1"/>
                    <a:pt x="689" y="38"/>
                    <a:pt x="400" y="153"/>
                  </a:cubicBezTo>
                  <a:cubicBezTo>
                    <a:pt x="0" y="310"/>
                    <a:pt x="0" y="795"/>
                    <a:pt x="400" y="951"/>
                  </a:cubicBezTo>
                  <a:cubicBezTo>
                    <a:pt x="1156" y="1251"/>
                    <a:pt x="1869" y="1493"/>
                    <a:pt x="2681" y="1664"/>
                  </a:cubicBezTo>
                  <a:cubicBezTo>
                    <a:pt x="3229" y="1779"/>
                    <a:pt x="3901" y="1973"/>
                    <a:pt x="4475" y="1973"/>
                  </a:cubicBezTo>
                  <a:cubicBezTo>
                    <a:pt x="4544" y="1973"/>
                    <a:pt x="4612" y="1970"/>
                    <a:pt x="4678" y="1964"/>
                  </a:cubicBezTo>
                  <a:cubicBezTo>
                    <a:pt x="5391" y="1907"/>
                    <a:pt x="5819" y="1080"/>
                    <a:pt x="5277" y="523"/>
                  </a:cubicBezTo>
                  <a:cubicBezTo>
                    <a:pt x="4918" y="174"/>
                    <a:pt x="4463" y="115"/>
                    <a:pt x="3990" y="115"/>
                  </a:cubicBezTo>
                  <a:cubicBezTo>
                    <a:pt x="3751" y="115"/>
                    <a:pt x="3508" y="130"/>
                    <a:pt x="3271" y="130"/>
                  </a:cubicBezTo>
                  <a:cubicBezTo>
                    <a:pt x="3193" y="130"/>
                    <a:pt x="3115" y="128"/>
                    <a:pt x="3038" y="124"/>
                  </a:cubicBezTo>
                  <a:cubicBezTo>
                    <a:pt x="2545" y="98"/>
                    <a:pt x="1944" y="1"/>
                    <a:pt x="1377" y="1"/>
                  </a:cubicBezTo>
                  <a:close/>
                </a:path>
              </a:pathLst>
            </a:custGeom>
            <a:solidFill>
              <a:srgbClr val="ADD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31"/>
            <p:cNvSpPr/>
            <p:nvPr/>
          </p:nvSpPr>
          <p:spPr>
            <a:xfrm>
              <a:off x="4965725" y="2108025"/>
              <a:ext cx="165225" cy="50975"/>
            </a:xfrm>
            <a:custGeom>
              <a:avLst/>
              <a:gdLst/>
              <a:ahLst/>
              <a:cxnLst/>
              <a:rect l="l" t="t" r="r" b="b"/>
              <a:pathLst>
                <a:path w="6609" h="2039" extrusionOk="0">
                  <a:moveTo>
                    <a:pt x="5384" y="0"/>
                  </a:moveTo>
                  <a:cubicBezTo>
                    <a:pt x="5285" y="0"/>
                    <a:pt x="5178" y="13"/>
                    <a:pt x="5063" y="42"/>
                  </a:cubicBezTo>
                  <a:cubicBezTo>
                    <a:pt x="3551" y="413"/>
                    <a:pt x="1854" y="14"/>
                    <a:pt x="386" y="627"/>
                  </a:cubicBezTo>
                  <a:cubicBezTo>
                    <a:pt x="0" y="784"/>
                    <a:pt x="0" y="1255"/>
                    <a:pt x="386" y="1426"/>
                  </a:cubicBezTo>
                  <a:cubicBezTo>
                    <a:pt x="1854" y="2025"/>
                    <a:pt x="3551" y="1626"/>
                    <a:pt x="5063" y="1996"/>
                  </a:cubicBezTo>
                  <a:cubicBezTo>
                    <a:pt x="5177" y="2025"/>
                    <a:pt x="5283" y="2038"/>
                    <a:pt x="5381" y="2038"/>
                  </a:cubicBezTo>
                  <a:cubicBezTo>
                    <a:pt x="6598" y="2038"/>
                    <a:pt x="6608" y="0"/>
                    <a:pt x="5384" y="0"/>
                  </a:cubicBezTo>
                  <a:close/>
                </a:path>
              </a:pathLst>
            </a:custGeom>
            <a:solidFill>
              <a:srgbClr val="ADD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31"/>
            <p:cNvSpPr/>
            <p:nvPr/>
          </p:nvSpPr>
          <p:spPr>
            <a:xfrm>
              <a:off x="4333800" y="2469850"/>
              <a:ext cx="101425" cy="103625"/>
            </a:xfrm>
            <a:custGeom>
              <a:avLst/>
              <a:gdLst/>
              <a:ahLst/>
              <a:cxnLst/>
              <a:rect l="l" t="t" r="r" b="b"/>
              <a:pathLst>
                <a:path w="4057" h="4145" extrusionOk="0">
                  <a:moveTo>
                    <a:pt x="3649" y="0"/>
                  </a:moveTo>
                  <a:cubicBezTo>
                    <a:pt x="3642" y="0"/>
                    <a:pt x="3636" y="0"/>
                    <a:pt x="3630" y="0"/>
                  </a:cubicBezTo>
                  <a:cubicBezTo>
                    <a:pt x="3316" y="15"/>
                    <a:pt x="3174" y="143"/>
                    <a:pt x="2945" y="329"/>
                  </a:cubicBezTo>
                  <a:cubicBezTo>
                    <a:pt x="2589" y="643"/>
                    <a:pt x="2219" y="928"/>
                    <a:pt x="1876" y="1242"/>
                  </a:cubicBezTo>
                  <a:cubicBezTo>
                    <a:pt x="1306" y="1755"/>
                    <a:pt x="892" y="2325"/>
                    <a:pt x="436" y="2924"/>
                  </a:cubicBezTo>
                  <a:cubicBezTo>
                    <a:pt x="1" y="3500"/>
                    <a:pt x="604" y="4144"/>
                    <a:pt x="1196" y="4144"/>
                  </a:cubicBezTo>
                  <a:cubicBezTo>
                    <a:pt x="1322" y="4144"/>
                    <a:pt x="1448" y="4115"/>
                    <a:pt x="1563" y="4050"/>
                  </a:cubicBezTo>
                  <a:cubicBezTo>
                    <a:pt x="1890" y="3866"/>
                    <a:pt x="1962" y="3651"/>
                    <a:pt x="2118" y="3337"/>
                  </a:cubicBezTo>
                  <a:cubicBezTo>
                    <a:pt x="2289" y="2981"/>
                    <a:pt x="2561" y="2653"/>
                    <a:pt x="2818" y="2339"/>
                  </a:cubicBezTo>
                  <a:cubicBezTo>
                    <a:pt x="3231" y="1812"/>
                    <a:pt x="3873" y="1198"/>
                    <a:pt x="4016" y="514"/>
                  </a:cubicBezTo>
                  <a:cubicBezTo>
                    <a:pt x="4057" y="278"/>
                    <a:pt x="3909" y="0"/>
                    <a:pt x="3649" y="0"/>
                  </a:cubicBezTo>
                  <a:close/>
                </a:path>
              </a:pathLst>
            </a:custGeom>
            <a:solidFill>
              <a:srgbClr val="ADD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31"/>
            <p:cNvSpPr/>
            <p:nvPr/>
          </p:nvSpPr>
          <p:spPr>
            <a:xfrm>
              <a:off x="4206175" y="2580400"/>
              <a:ext cx="47800" cy="118325"/>
            </a:xfrm>
            <a:custGeom>
              <a:avLst/>
              <a:gdLst/>
              <a:ahLst/>
              <a:cxnLst/>
              <a:rect l="l" t="t" r="r" b="b"/>
              <a:pathLst>
                <a:path w="1912" h="4733" extrusionOk="0">
                  <a:moveTo>
                    <a:pt x="1297" y="0"/>
                  </a:moveTo>
                  <a:cubicBezTo>
                    <a:pt x="1250" y="0"/>
                    <a:pt x="1203" y="13"/>
                    <a:pt x="1163" y="43"/>
                  </a:cubicBezTo>
                  <a:cubicBezTo>
                    <a:pt x="721" y="385"/>
                    <a:pt x="578" y="912"/>
                    <a:pt x="407" y="1425"/>
                  </a:cubicBezTo>
                  <a:cubicBezTo>
                    <a:pt x="165" y="2239"/>
                    <a:pt x="79" y="3009"/>
                    <a:pt x="36" y="3849"/>
                  </a:cubicBezTo>
                  <a:cubicBezTo>
                    <a:pt x="1" y="4440"/>
                    <a:pt x="479" y="4732"/>
                    <a:pt x="955" y="4732"/>
                  </a:cubicBezTo>
                  <a:cubicBezTo>
                    <a:pt x="1435" y="4732"/>
                    <a:pt x="1912" y="4436"/>
                    <a:pt x="1861" y="3849"/>
                  </a:cubicBezTo>
                  <a:cubicBezTo>
                    <a:pt x="1791" y="3051"/>
                    <a:pt x="1734" y="2296"/>
                    <a:pt x="1791" y="1482"/>
                  </a:cubicBezTo>
                  <a:cubicBezTo>
                    <a:pt x="1819" y="1069"/>
                    <a:pt x="1905" y="398"/>
                    <a:pt x="1534" y="100"/>
                  </a:cubicBezTo>
                  <a:cubicBezTo>
                    <a:pt x="1478" y="44"/>
                    <a:pt x="1386" y="0"/>
                    <a:pt x="1297" y="0"/>
                  </a:cubicBezTo>
                  <a:close/>
                </a:path>
              </a:pathLst>
            </a:custGeom>
            <a:solidFill>
              <a:srgbClr val="ADD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31"/>
            <p:cNvSpPr/>
            <p:nvPr/>
          </p:nvSpPr>
          <p:spPr>
            <a:xfrm>
              <a:off x="3981400" y="2680800"/>
              <a:ext cx="88575" cy="112850"/>
            </a:xfrm>
            <a:custGeom>
              <a:avLst/>
              <a:gdLst/>
              <a:ahLst/>
              <a:cxnLst/>
              <a:rect l="l" t="t" r="r" b="b"/>
              <a:pathLst>
                <a:path w="3543" h="4514" extrusionOk="0">
                  <a:moveTo>
                    <a:pt x="714" y="0"/>
                  </a:moveTo>
                  <a:cubicBezTo>
                    <a:pt x="495" y="0"/>
                    <a:pt x="267" y="139"/>
                    <a:pt x="186" y="375"/>
                  </a:cubicBezTo>
                  <a:cubicBezTo>
                    <a:pt x="1" y="961"/>
                    <a:pt x="372" y="1702"/>
                    <a:pt x="499" y="2286"/>
                  </a:cubicBezTo>
                  <a:cubicBezTo>
                    <a:pt x="642" y="2885"/>
                    <a:pt x="785" y="3484"/>
                    <a:pt x="1098" y="4012"/>
                  </a:cubicBezTo>
                  <a:cubicBezTo>
                    <a:pt x="1317" y="4370"/>
                    <a:pt x="1612" y="4513"/>
                    <a:pt x="1906" y="4513"/>
                  </a:cubicBezTo>
                  <a:cubicBezTo>
                    <a:pt x="2725" y="4513"/>
                    <a:pt x="3542" y="3408"/>
                    <a:pt x="2724" y="2757"/>
                  </a:cubicBezTo>
                  <a:cubicBezTo>
                    <a:pt x="2353" y="2457"/>
                    <a:pt x="2168" y="2101"/>
                    <a:pt x="1954" y="1674"/>
                  </a:cubicBezTo>
                  <a:cubicBezTo>
                    <a:pt x="1840" y="1431"/>
                    <a:pt x="1726" y="1174"/>
                    <a:pt x="1612" y="932"/>
                  </a:cubicBezTo>
                  <a:cubicBezTo>
                    <a:pt x="1469" y="675"/>
                    <a:pt x="1270" y="489"/>
                    <a:pt x="1127" y="248"/>
                  </a:cubicBezTo>
                  <a:cubicBezTo>
                    <a:pt x="1036" y="77"/>
                    <a:pt x="877" y="0"/>
                    <a:pt x="714" y="0"/>
                  </a:cubicBezTo>
                  <a:close/>
                </a:path>
              </a:pathLst>
            </a:custGeom>
            <a:solidFill>
              <a:srgbClr val="ADD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31"/>
            <p:cNvSpPr/>
            <p:nvPr/>
          </p:nvSpPr>
          <p:spPr>
            <a:xfrm>
              <a:off x="3738975" y="2243825"/>
              <a:ext cx="86175" cy="119200"/>
            </a:xfrm>
            <a:custGeom>
              <a:avLst/>
              <a:gdLst/>
              <a:ahLst/>
              <a:cxnLst/>
              <a:rect l="l" t="t" r="r" b="b"/>
              <a:pathLst>
                <a:path w="3447" h="4768" extrusionOk="0">
                  <a:moveTo>
                    <a:pt x="2057" y="1"/>
                  </a:moveTo>
                  <a:cubicBezTo>
                    <a:pt x="1620" y="1"/>
                    <a:pt x="1188" y="225"/>
                    <a:pt x="1028" y="757"/>
                  </a:cubicBezTo>
                  <a:cubicBezTo>
                    <a:pt x="842" y="1369"/>
                    <a:pt x="714" y="1983"/>
                    <a:pt x="543" y="2611"/>
                  </a:cubicBezTo>
                  <a:cubicBezTo>
                    <a:pt x="385" y="3153"/>
                    <a:pt x="1" y="3609"/>
                    <a:pt x="186" y="4193"/>
                  </a:cubicBezTo>
                  <a:cubicBezTo>
                    <a:pt x="298" y="4520"/>
                    <a:pt x="654" y="4767"/>
                    <a:pt x="995" y="4767"/>
                  </a:cubicBezTo>
                  <a:cubicBezTo>
                    <a:pt x="1175" y="4767"/>
                    <a:pt x="1351" y="4698"/>
                    <a:pt x="1484" y="4535"/>
                  </a:cubicBezTo>
                  <a:cubicBezTo>
                    <a:pt x="1826" y="4094"/>
                    <a:pt x="2154" y="3680"/>
                    <a:pt x="2397" y="3153"/>
                  </a:cubicBezTo>
                  <a:cubicBezTo>
                    <a:pt x="2667" y="2567"/>
                    <a:pt x="2882" y="1940"/>
                    <a:pt x="3123" y="1341"/>
                  </a:cubicBezTo>
                  <a:cubicBezTo>
                    <a:pt x="3446" y="556"/>
                    <a:pt x="2745" y="1"/>
                    <a:pt x="2057" y="1"/>
                  </a:cubicBezTo>
                  <a:close/>
                </a:path>
              </a:pathLst>
            </a:custGeom>
            <a:solidFill>
              <a:srgbClr val="ADD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31"/>
            <p:cNvSpPr/>
            <p:nvPr/>
          </p:nvSpPr>
          <p:spPr>
            <a:xfrm>
              <a:off x="3843075" y="2017975"/>
              <a:ext cx="101150" cy="106350"/>
            </a:xfrm>
            <a:custGeom>
              <a:avLst/>
              <a:gdLst/>
              <a:ahLst/>
              <a:cxnLst/>
              <a:rect l="l" t="t" r="r" b="b"/>
              <a:pathLst>
                <a:path w="4046" h="4254" extrusionOk="0">
                  <a:moveTo>
                    <a:pt x="2474" y="1"/>
                  </a:moveTo>
                  <a:cubicBezTo>
                    <a:pt x="2244" y="1"/>
                    <a:pt x="2007" y="87"/>
                    <a:pt x="1798" y="293"/>
                  </a:cubicBezTo>
                  <a:cubicBezTo>
                    <a:pt x="1570" y="535"/>
                    <a:pt x="1441" y="778"/>
                    <a:pt x="1284" y="1064"/>
                  </a:cubicBezTo>
                  <a:cubicBezTo>
                    <a:pt x="1098" y="1377"/>
                    <a:pt x="857" y="1648"/>
                    <a:pt x="685" y="1976"/>
                  </a:cubicBezTo>
                  <a:cubicBezTo>
                    <a:pt x="357" y="2575"/>
                    <a:pt x="1" y="3088"/>
                    <a:pt x="172" y="3802"/>
                  </a:cubicBezTo>
                  <a:cubicBezTo>
                    <a:pt x="235" y="4082"/>
                    <a:pt x="511" y="4253"/>
                    <a:pt x="781" y="4253"/>
                  </a:cubicBezTo>
                  <a:cubicBezTo>
                    <a:pt x="936" y="4253"/>
                    <a:pt x="1089" y="4197"/>
                    <a:pt x="1199" y="4072"/>
                  </a:cubicBezTo>
                  <a:cubicBezTo>
                    <a:pt x="1541" y="3701"/>
                    <a:pt x="1969" y="3387"/>
                    <a:pt x="2283" y="2988"/>
                  </a:cubicBezTo>
                  <a:cubicBezTo>
                    <a:pt x="2610" y="2604"/>
                    <a:pt x="2882" y="2075"/>
                    <a:pt x="3266" y="1762"/>
                  </a:cubicBezTo>
                  <a:cubicBezTo>
                    <a:pt x="4045" y="1094"/>
                    <a:pt x="3295" y="1"/>
                    <a:pt x="2474" y="1"/>
                  </a:cubicBezTo>
                  <a:close/>
                </a:path>
              </a:pathLst>
            </a:custGeom>
            <a:solidFill>
              <a:srgbClr val="ADD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31"/>
            <p:cNvSpPr/>
            <p:nvPr/>
          </p:nvSpPr>
          <p:spPr>
            <a:xfrm>
              <a:off x="4314275" y="2115525"/>
              <a:ext cx="131200" cy="94225"/>
            </a:xfrm>
            <a:custGeom>
              <a:avLst/>
              <a:gdLst/>
              <a:ahLst/>
              <a:cxnLst/>
              <a:rect l="l" t="t" r="r" b="b"/>
              <a:pathLst>
                <a:path w="5248" h="3769" extrusionOk="0">
                  <a:moveTo>
                    <a:pt x="4107" y="0"/>
                  </a:moveTo>
                  <a:cubicBezTo>
                    <a:pt x="3860" y="0"/>
                    <a:pt x="3613" y="108"/>
                    <a:pt x="3441" y="370"/>
                  </a:cubicBezTo>
                  <a:cubicBezTo>
                    <a:pt x="3356" y="484"/>
                    <a:pt x="3070" y="613"/>
                    <a:pt x="2956" y="712"/>
                  </a:cubicBezTo>
                  <a:cubicBezTo>
                    <a:pt x="2586" y="997"/>
                    <a:pt x="2230" y="1297"/>
                    <a:pt x="1859" y="1582"/>
                  </a:cubicBezTo>
                  <a:cubicBezTo>
                    <a:pt x="1331" y="1995"/>
                    <a:pt x="547" y="2252"/>
                    <a:pt x="218" y="2879"/>
                  </a:cubicBezTo>
                  <a:cubicBezTo>
                    <a:pt x="1" y="3278"/>
                    <a:pt x="291" y="3768"/>
                    <a:pt x="726" y="3768"/>
                  </a:cubicBezTo>
                  <a:cubicBezTo>
                    <a:pt x="774" y="3768"/>
                    <a:pt x="823" y="3762"/>
                    <a:pt x="874" y="3750"/>
                  </a:cubicBezTo>
                  <a:cubicBezTo>
                    <a:pt x="1659" y="3535"/>
                    <a:pt x="2458" y="3107"/>
                    <a:pt x="3099" y="2623"/>
                  </a:cubicBezTo>
                  <a:cubicBezTo>
                    <a:pt x="3656" y="2195"/>
                    <a:pt x="4439" y="1782"/>
                    <a:pt x="4839" y="1183"/>
                  </a:cubicBezTo>
                  <a:cubicBezTo>
                    <a:pt x="5248" y="585"/>
                    <a:pt x="4680" y="0"/>
                    <a:pt x="4107" y="0"/>
                  </a:cubicBezTo>
                  <a:close/>
                </a:path>
              </a:pathLst>
            </a:custGeom>
            <a:solidFill>
              <a:srgbClr val="ADD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31"/>
            <p:cNvSpPr/>
            <p:nvPr/>
          </p:nvSpPr>
          <p:spPr>
            <a:xfrm>
              <a:off x="4060550" y="2068100"/>
              <a:ext cx="101375" cy="103800"/>
            </a:xfrm>
            <a:custGeom>
              <a:avLst/>
              <a:gdLst/>
              <a:ahLst/>
              <a:cxnLst/>
              <a:rect l="l" t="t" r="r" b="b"/>
              <a:pathLst>
                <a:path w="4055" h="4152" extrusionOk="0">
                  <a:moveTo>
                    <a:pt x="2944" y="1"/>
                  </a:moveTo>
                  <a:cubicBezTo>
                    <a:pt x="2761" y="1"/>
                    <a:pt x="2566" y="64"/>
                    <a:pt x="2382" y="213"/>
                  </a:cubicBezTo>
                  <a:cubicBezTo>
                    <a:pt x="1769" y="726"/>
                    <a:pt x="1256" y="1496"/>
                    <a:pt x="856" y="2196"/>
                  </a:cubicBezTo>
                  <a:cubicBezTo>
                    <a:pt x="585" y="2709"/>
                    <a:pt x="1" y="3379"/>
                    <a:pt x="300" y="3964"/>
                  </a:cubicBezTo>
                  <a:cubicBezTo>
                    <a:pt x="361" y="4094"/>
                    <a:pt x="485" y="4151"/>
                    <a:pt x="611" y="4151"/>
                  </a:cubicBezTo>
                  <a:cubicBezTo>
                    <a:pt x="749" y="4151"/>
                    <a:pt x="889" y="4083"/>
                    <a:pt x="956" y="3964"/>
                  </a:cubicBezTo>
                  <a:cubicBezTo>
                    <a:pt x="1098" y="3736"/>
                    <a:pt x="1370" y="3607"/>
                    <a:pt x="1555" y="3422"/>
                  </a:cubicBezTo>
                  <a:cubicBezTo>
                    <a:pt x="1783" y="3208"/>
                    <a:pt x="1940" y="2966"/>
                    <a:pt x="2140" y="2723"/>
                  </a:cubicBezTo>
                  <a:cubicBezTo>
                    <a:pt x="2553" y="2224"/>
                    <a:pt x="3109" y="1867"/>
                    <a:pt x="3537" y="1369"/>
                  </a:cubicBezTo>
                  <a:cubicBezTo>
                    <a:pt x="4055" y="740"/>
                    <a:pt x="3568" y="1"/>
                    <a:pt x="2944" y="1"/>
                  </a:cubicBezTo>
                  <a:close/>
                </a:path>
              </a:pathLst>
            </a:custGeom>
            <a:solidFill>
              <a:srgbClr val="ADD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31"/>
            <p:cNvSpPr/>
            <p:nvPr/>
          </p:nvSpPr>
          <p:spPr>
            <a:xfrm>
              <a:off x="4749675" y="2147575"/>
              <a:ext cx="111200" cy="46850"/>
            </a:xfrm>
            <a:custGeom>
              <a:avLst/>
              <a:gdLst/>
              <a:ahLst/>
              <a:cxnLst/>
              <a:rect l="l" t="t" r="r" b="b"/>
              <a:pathLst>
                <a:path w="4448" h="1874" extrusionOk="0">
                  <a:moveTo>
                    <a:pt x="3397" y="0"/>
                  </a:moveTo>
                  <a:cubicBezTo>
                    <a:pt x="3320" y="0"/>
                    <a:pt x="3238" y="14"/>
                    <a:pt x="3152" y="44"/>
                  </a:cubicBezTo>
                  <a:cubicBezTo>
                    <a:pt x="2738" y="186"/>
                    <a:pt x="2325" y="243"/>
                    <a:pt x="1926" y="386"/>
                  </a:cubicBezTo>
                  <a:cubicBezTo>
                    <a:pt x="1527" y="542"/>
                    <a:pt x="1127" y="827"/>
                    <a:pt x="713" y="871"/>
                  </a:cubicBezTo>
                  <a:cubicBezTo>
                    <a:pt x="228" y="928"/>
                    <a:pt x="0" y="1726"/>
                    <a:pt x="586" y="1825"/>
                  </a:cubicBezTo>
                  <a:cubicBezTo>
                    <a:pt x="752" y="1859"/>
                    <a:pt x="913" y="1873"/>
                    <a:pt x="1073" y="1873"/>
                  </a:cubicBezTo>
                  <a:cubicBezTo>
                    <a:pt x="1391" y="1873"/>
                    <a:pt x="1702" y="1816"/>
                    <a:pt x="2025" y="1740"/>
                  </a:cubicBezTo>
                  <a:cubicBezTo>
                    <a:pt x="2539" y="1626"/>
                    <a:pt x="3052" y="1626"/>
                    <a:pt x="3565" y="1540"/>
                  </a:cubicBezTo>
                  <a:cubicBezTo>
                    <a:pt x="4448" y="1385"/>
                    <a:pt x="4173" y="0"/>
                    <a:pt x="3397" y="0"/>
                  </a:cubicBezTo>
                  <a:close/>
                </a:path>
              </a:pathLst>
            </a:custGeom>
            <a:solidFill>
              <a:srgbClr val="ADD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31"/>
            <p:cNvSpPr/>
            <p:nvPr/>
          </p:nvSpPr>
          <p:spPr>
            <a:xfrm>
              <a:off x="5166600" y="1990675"/>
              <a:ext cx="120000" cy="77675"/>
            </a:xfrm>
            <a:custGeom>
              <a:avLst/>
              <a:gdLst/>
              <a:ahLst/>
              <a:cxnLst/>
              <a:rect l="l" t="t" r="r" b="b"/>
              <a:pathLst>
                <a:path w="4800" h="3107" extrusionOk="0">
                  <a:moveTo>
                    <a:pt x="573" y="1"/>
                  </a:moveTo>
                  <a:cubicBezTo>
                    <a:pt x="300" y="1"/>
                    <a:pt x="1" y="267"/>
                    <a:pt x="36" y="544"/>
                  </a:cubicBezTo>
                  <a:cubicBezTo>
                    <a:pt x="150" y="1428"/>
                    <a:pt x="1092" y="1770"/>
                    <a:pt x="1805" y="2127"/>
                  </a:cubicBezTo>
                  <a:cubicBezTo>
                    <a:pt x="2061" y="2255"/>
                    <a:pt x="2333" y="2369"/>
                    <a:pt x="2590" y="2511"/>
                  </a:cubicBezTo>
                  <a:cubicBezTo>
                    <a:pt x="2586" y="2510"/>
                    <a:pt x="2584" y="2509"/>
                    <a:pt x="2583" y="2509"/>
                  </a:cubicBezTo>
                  <a:lnTo>
                    <a:pt x="2583" y="2509"/>
                  </a:lnTo>
                  <a:cubicBezTo>
                    <a:pt x="2578" y="2509"/>
                    <a:pt x="2735" y="2604"/>
                    <a:pt x="2794" y="2632"/>
                  </a:cubicBezTo>
                  <a:lnTo>
                    <a:pt x="2794" y="2632"/>
                  </a:lnTo>
                  <a:cubicBezTo>
                    <a:pt x="2881" y="2718"/>
                    <a:pt x="3161" y="2962"/>
                    <a:pt x="3202" y="2983"/>
                  </a:cubicBezTo>
                  <a:cubicBezTo>
                    <a:pt x="3362" y="3066"/>
                    <a:pt x="3535" y="3106"/>
                    <a:pt x="3706" y="3106"/>
                  </a:cubicBezTo>
                  <a:cubicBezTo>
                    <a:pt x="4144" y="3106"/>
                    <a:pt x="4566" y="2841"/>
                    <a:pt x="4700" y="2369"/>
                  </a:cubicBezTo>
                  <a:cubicBezTo>
                    <a:pt x="4700" y="2355"/>
                    <a:pt x="4700" y="2327"/>
                    <a:pt x="4714" y="2312"/>
                  </a:cubicBezTo>
                  <a:cubicBezTo>
                    <a:pt x="4799" y="1970"/>
                    <a:pt x="4714" y="1513"/>
                    <a:pt x="4443" y="1271"/>
                  </a:cubicBezTo>
                  <a:cubicBezTo>
                    <a:pt x="3959" y="872"/>
                    <a:pt x="3445" y="787"/>
                    <a:pt x="2860" y="686"/>
                  </a:cubicBezTo>
                  <a:cubicBezTo>
                    <a:pt x="2118" y="558"/>
                    <a:pt x="1420" y="302"/>
                    <a:pt x="721" y="30"/>
                  </a:cubicBezTo>
                  <a:cubicBezTo>
                    <a:pt x="674" y="10"/>
                    <a:pt x="624" y="1"/>
                    <a:pt x="573" y="1"/>
                  </a:cubicBezTo>
                  <a:close/>
                </a:path>
              </a:pathLst>
            </a:custGeom>
            <a:solidFill>
              <a:srgbClr val="ADD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31"/>
            <p:cNvSpPr/>
            <p:nvPr/>
          </p:nvSpPr>
          <p:spPr>
            <a:xfrm>
              <a:off x="3793900" y="2573625"/>
              <a:ext cx="70600" cy="102925"/>
            </a:xfrm>
            <a:custGeom>
              <a:avLst/>
              <a:gdLst/>
              <a:ahLst/>
              <a:cxnLst/>
              <a:rect l="l" t="t" r="r" b="b"/>
              <a:pathLst>
                <a:path w="2824" h="4117" extrusionOk="0">
                  <a:moveTo>
                    <a:pt x="530" y="1"/>
                  </a:moveTo>
                  <a:cubicBezTo>
                    <a:pt x="289" y="1"/>
                    <a:pt x="60" y="174"/>
                    <a:pt x="42" y="470"/>
                  </a:cubicBezTo>
                  <a:cubicBezTo>
                    <a:pt x="0" y="1211"/>
                    <a:pt x="299" y="2067"/>
                    <a:pt x="556" y="2738"/>
                  </a:cubicBezTo>
                  <a:cubicBezTo>
                    <a:pt x="801" y="3421"/>
                    <a:pt x="1232" y="4116"/>
                    <a:pt x="1967" y="4116"/>
                  </a:cubicBezTo>
                  <a:cubicBezTo>
                    <a:pt x="2044" y="4116"/>
                    <a:pt x="2125" y="4108"/>
                    <a:pt x="2210" y="4092"/>
                  </a:cubicBezTo>
                  <a:cubicBezTo>
                    <a:pt x="2652" y="4006"/>
                    <a:pt x="2824" y="3522"/>
                    <a:pt x="2752" y="3137"/>
                  </a:cubicBezTo>
                  <a:cubicBezTo>
                    <a:pt x="2695" y="2795"/>
                    <a:pt x="2495" y="2681"/>
                    <a:pt x="2295" y="2438"/>
                  </a:cubicBezTo>
                  <a:cubicBezTo>
                    <a:pt x="2153" y="2267"/>
                    <a:pt x="2039" y="2025"/>
                    <a:pt x="1939" y="1825"/>
                  </a:cubicBezTo>
                  <a:cubicBezTo>
                    <a:pt x="1797" y="1582"/>
                    <a:pt x="1668" y="1340"/>
                    <a:pt x="1540" y="1097"/>
                  </a:cubicBezTo>
                  <a:cubicBezTo>
                    <a:pt x="1369" y="770"/>
                    <a:pt x="1155" y="527"/>
                    <a:pt x="955" y="228"/>
                  </a:cubicBezTo>
                  <a:cubicBezTo>
                    <a:pt x="844" y="72"/>
                    <a:pt x="684" y="1"/>
                    <a:pt x="530" y="1"/>
                  </a:cubicBezTo>
                  <a:close/>
                </a:path>
              </a:pathLst>
            </a:custGeom>
            <a:solidFill>
              <a:srgbClr val="ADD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6" name="Google Shape;76;p31"/>
          <p:cNvSpPr txBox="1">
            <a:spLocks noGrp="1"/>
          </p:cNvSpPr>
          <p:nvPr>
            <p:ph type="title" idx="2"/>
          </p:nvPr>
        </p:nvSpPr>
        <p:spPr>
          <a:xfrm>
            <a:off x="4965710" y="3155250"/>
            <a:ext cx="2240700" cy="73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atrick Hand"/>
              <a:buNone/>
              <a:defRPr sz="1800">
                <a:solidFill>
                  <a:srgbClr val="000000"/>
                </a:solidFill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atrick Hand"/>
              <a:buNone/>
              <a:defRPr sz="1800">
                <a:solidFill>
                  <a:srgbClr val="000000"/>
                </a:solidFill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atrick Hand"/>
              <a:buNone/>
              <a:defRPr sz="1800">
                <a:solidFill>
                  <a:srgbClr val="000000"/>
                </a:solidFill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atrick Hand"/>
              <a:buNone/>
              <a:defRPr sz="1800">
                <a:solidFill>
                  <a:srgbClr val="000000"/>
                </a:solidFill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atrick Hand"/>
              <a:buNone/>
              <a:defRPr sz="1800">
                <a:solidFill>
                  <a:srgbClr val="000000"/>
                </a:solidFill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atrick Hand"/>
              <a:buNone/>
              <a:defRPr sz="1800">
                <a:solidFill>
                  <a:srgbClr val="000000"/>
                </a:solidFill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atrick Hand"/>
              <a:buNone/>
              <a:defRPr sz="1800">
                <a:solidFill>
                  <a:srgbClr val="000000"/>
                </a:solidFill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atrick Hand"/>
              <a:buNone/>
              <a:defRPr sz="1800">
                <a:solidFill>
                  <a:srgbClr val="000000"/>
                </a:solidFill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five columns 2">
  <p:cSld name="BIG_NUMBER_1_1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2"/>
          <p:cNvSpPr/>
          <p:nvPr/>
        </p:nvSpPr>
        <p:spPr>
          <a:xfrm rot="10800000" flipH="1">
            <a:off x="7867848" y="4071147"/>
            <a:ext cx="1276107" cy="1072353"/>
          </a:xfrm>
          <a:custGeom>
            <a:avLst/>
            <a:gdLst/>
            <a:ahLst/>
            <a:cxnLst/>
            <a:rect l="l" t="t" r="r" b="b"/>
            <a:pathLst>
              <a:path w="31579" h="26288" extrusionOk="0">
                <a:moveTo>
                  <a:pt x="0" y="0"/>
                </a:moveTo>
                <a:cubicBezTo>
                  <a:pt x="30" y="409"/>
                  <a:pt x="91" y="833"/>
                  <a:pt x="182" y="1243"/>
                </a:cubicBezTo>
                <a:cubicBezTo>
                  <a:pt x="622" y="3032"/>
                  <a:pt x="1714" y="4609"/>
                  <a:pt x="2987" y="5943"/>
                </a:cubicBezTo>
                <a:cubicBezTo>
                  <a:pt x="5746" y="8854"/>
                  <a:pt x="9476" y="10824"/>
                  <a:pt x="13417" y="11461"/>
                </a:cubicBezTo>
                <a:cubicBezTo>
                  <a:pt x="15736" y="11840"/>
                  <a:pt x="18131" y="11779"/>
                  <a:pt x="20421" y="12264"/>
                </a:cubicBezTo>
                <a:cubicBezTo>
                  <a:pt x="22726" y="12765"/>
                  <a:pt x="25044" y="13947"/>
                  <a:pt x="26091" y="16054"/>
                </a:cubicBezTo>
                <a:cubicBezTo>
                  <a:pt x="27076" y="18055"/>
                  <a:pt x="26728" y="20481"/>
                  <a:pt x="27531" y="22558"/>
                </a:cubicBezTo>
                <a:cubicBezTo>
                  <a:pt x="28198" y="24271"/>
                  <a:pt x="29653" y="25651"/>
                  <a:pt x="31397" y="26227"/>
                </a:cubicBezTo>
                <a:cubicBezTo>
                  <a:pt x="31458" y="26257"/>
                  <a:pt x="31518" y="26272"/>
                  <a:pt x="31579" y="26288"/>
                </a:cubicBezTo>
                <a:lnTo>
                  <a:pt x="3157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32"/>
          <p:cNvSpPr/>
          <p:nvPr/>
        </p:nvSpPr>
        <p:spPr>
          <a:xfrm flipH="1">
            <a:off x="-9529" y="-9525"/>
            <a:ext cx="1882582" cy="1569525"/>
          </a:xfrm>
          <a:custGeom>
            <a:avLst/>
            <a:gdLst/>
            <a:ahLst/>
            <a:cxnLst/>
            <a:rect l="l" t="t" r="r" b="b"/>
            <a:pathLst>
              <a:path w="31579" h="26288" extrusionOk="0">
                <a:moveTo>
                  <a:pt x="0" y="0"/>
                </a:moveTo>
                <a:cubicBezTo>
                  <a:pt x="30" y="409"/>
                  <a:pt x="91" y="833"/>
                  <a:pt x="182" y="1243"/>
                </a:cubicBezTo>
                <a:cubicBezTo>
                  <a:pt x="622" y="3032"/>
                  <a:pt x="1714" y="4609"/>
                  <a:pt x="2987" y="5943"/>
                </a:cubicBezTo>
                <a:cubicBezTo>
                  <a:pt x="5746" y="8854"/>
                  <a:pt x="9476" y="10824"/>
                  <a:pt x="13417" y="11461"/>
                </a:cubicBezTo>
                <a:cubicBezTo>
                  <a:pt x="15736" y="11840"/>
                  <a:pt x="18131" y="11779"/>
                  <a:pt x="20421" y="12264"/>
                </a:cubicBezTo>
                <a:cubicBezTo>
                  <a:pt x="22726" y="12765"/>
                  <a:pt x="25044" y="13947"/>
                  <a:pt x="26091" y="16054"/>
                </a:cubicBezTo>
                <a:cubicBezTo>
                  <a:pt x="27076" y="18055"/>
                  <a:pt x="26728" y="20481"/>
                  <a:pt x="27531" y="22558"/>
                </a:cubicBezTo>
                <a:cubicBezTo>
                  <a:pt x="28198" y="24271"/>
                  <a:pt x="29653" y="25651"/>
                  <a:pt x="31397" y="26227"/>
                </a:cubicBezTo>
                <a:cubicBezTo>
                  <a:pt x="31458" y="26257"/>
                  <a:pt x="31518" y="26272"/>
                  <a:pt x="31579" y="26288"/>
                </a:cubicBezTo>
                <a:lnTo>
                  <a:pt x="3157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32"/>
          <p:cNvSpPr txBox="1">
            <a:spLocks noGrp="1"/>
          </p:cNvSpPr>
          <p:nvPr>
            <p:ph type="title"/>
          </p:nvPr>
        </p:nvSpPr>
        <p:spPr>
          <a:xfrm>
            <a:off x="742950" y="415807"/>
            <a:ext cx="7678800" cy="7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32"/>
          <p:cNvSpPr txBox="1">
            <a:spLocks noGrp="1"/>
          </p:cNvSpPr>
          <p:nvPr>
            <p:ph type="subTitle" idx="1"/>
          </p:nvPr>
        </p:nvSpPr>
        <p:spPr>
          <a:xfrm>
            <a:off x="1351550" y="1816700"/>
            <a:ext cx="1880700" cy="4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 b="1">
                <a:solidFill>
                  <a:schemeClr val="accent4"/>
                </a:solidFill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000" b="1">
                <a:solidFill>
                  <a:schemeClr val="accent4"/>
                </a:solidFill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000" b="1">
                <a:solidFill>
                  <a:schemeClr val="accent4"/>
                </a:solidFill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000" b="1">
                <a:solidFill>
                  <a:schemeClr val="accent4"/>
                </a:solidFill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000" b="1">
                <a:solidFill>
                  <a:schemeClr val="accent4"/>
                </a:solidFill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000" b="1">
                <a:solidFill>
                  <a:schemeClr val="accent4"/>
                </a:solidFill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000" b="1">
                <a:solidFill>
                  <a:schemeClr val="accent4"/>
                </a:solidFill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000" b="1">
                <a:solidFill>
                  <a:schemeClr val="accent4"/>
                </a:solidFill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2000" b="1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82" name="Google Shape;82;p32"/>
          <p:cNvSpPr txBox="1">
            <a:spLocks noGrp="1"/>
          </p:cNvSpPr>
          <p:nvPr>
            <p:ph type="subTitle" idx="2"/>
          </p:nvPr>
        </p:nvSpPr>
        <p:spPr>
          <a:xfrm>
            <a:off x="1354850" y="3618825"/>
            <a:ext cx="1880700" cy="4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 b="1">
                <a:solidFill>
                  <a:schemeClr val="accent4"/>
                </a:solidFill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000" b="1">
                <a:solidFill>
                  <a:schemeClr val="accent4"/>
                </a:solidFill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000" b="1">
                <a:solidFill>
                  <a:schemeClr val="accent4"/>
                </a:solidFill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000" b="1">
                <a:solidFill>
                  <a:schemeClr val="accent4"/>
                </a:solidFill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000" b="1">
                <a:solidFill>
                  <a:schemeClr val="accent4"/>
                </a:solidFill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000" b="1">
                <a:solidFill>
                  <a:schemeClr val="accent4"/>
                </a:solidFill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000" b="1">
                <a:solidFill>
                  <a:schemeClr val="accent4"/>
                </a:solidFill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000" b="1">
                <a:solidFill>
                  <a:schemeClr val="accent4"/>
                </a:solidFill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2000" b="1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32"/>
          <p:cNvSpPr txBox="1">
            <a:spLocks noGrp="1"/>
          </p:cNvSpPr>
          <p:nvPr>
            <p:ph type="subTitle" idx="3"/>
          </p:nvPr>
        </p:nvSpPr>
        <p:spPr>
          <a:xfrm>
            <a:off x="1354803" y="2195349"/>
            <a:ext cx="1880700" cy="4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4" name="Google Shape;84;p32"/>
          <p:cNvSpPr txBox="1">
            <a:spLocks noGrp="1"/>
          </p:cNvSpPr>
          <p:nvPr>
            <p:ph type="subTitle" idx="4"/>
          </p:nvPr>
        </p:nvSpPr>
        <p:spPr>
          <a:xfrm>
            <a:off x="5908075" y="2193099"/>
            <a:ext cx="1907700" cy="4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5" name="Google Shape;85;p32"/>
          <p:cNvSpPr txBox="1">
            <a:spLocks noGrp="1"/>
          </p:cNvSpPr>
          <p:nvPr>
            <p:ph type="subTitle" idx="5"/>
          </p:nvPr>
        </p:nvSpPr>
        <p:spPr>
          <a:xfrm>
            <a:off x="5908075" y="3618825"/>
            <a:ext cx="1907700" cy="4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 b="1">
                <a:solidFill>
                  <a:schemeClr val="accent4"/>
                </a:solidFill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000" b="1">
                <a:solidFill>
                  <a:schemeClr val="accent4"/>
                </a:solidFill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000" b="1">
                <a:solidFill>
                  <a:schemeClr val="accent4"/>
                </a:solidFill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000" b="1">
                <a:solidFill>
                  <a:schemeClr val="accent4"/>
                </a:solidFill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000" b="1">
                <a:solidFill>
                  <a:schemeClr val="accent4"/>
                </a:solidFill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000" b="1">
                <a:solidFill>
                  <a:schemeClr val="accent4"/>
                </a:solidFill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000" b="1">
                <a:solidFill>
                  <a:schemeClr val="accent4"/>
                </a:solidFill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000" b="1">
                <a:solidFill>
                  <a:schemeClr val="accent4"/>
                </a:solidFill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2000" b="1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86" name="Google Shape;86;p32"/>
          <p:cNvSpPr txBox="1">
            <a:spLocks noGrp="1"/>
          </p:cNvSpPr>
          <p:nvPr>
            <p:ph type="subTitle" idx="6"/>
          </p:nvPr>
        </p:nvSpPr>
        <p:spPr>
          <a:xfrm>
            <a:off x="1351674" y="3996987"/>
            <a:ext cx="1880700" cy="4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7" name="Google Shape;87;p32"/>
          <p:cNvSpPr txBox="1">
            <a:spLocks noGrp="1"/>
          </p:cNvSpPr>
          <p:nvPr>
            <p:ph type="subTitle" idx="7"/>
          </p:nvPr>
        </p:nvSpPr>
        <p:spPr>
          <a:xfrm>
            <a:off x="5902200" y="1816700"/>
            <a:ext cx="1907700" cy="4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 b="1">
                <a:solidFill>
                  <a:schemeClr val="accent4"/>
                </a:solidFill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000" b="1">
                <a:solidFill>
                  <a:schemeClr val="accent4"/>
                </a:solidFill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000" b="1">
                <a:solidFill>
                  <a:schemeClr val="accent4"/>
                </a:solidFill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000" b="1">
                <a:solidFill>
                  <a:schemeClr val="accent4"/>
                </a:solidFill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000" b="1">
                <a:solidFill>
                  <a:schemeClr val="accent4"/>
                </a:solidFill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000" b="1">
                <a:solidFill>
                  <a:schemeClr val="accent4"/>
                </a:solidFill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000" b="1">
                <a:solidFill>
                  <a:schemeClr val="accent4"/>
                </a:solidFill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000" b="1">
                <a:solidFill>
                  <a:schemeClr val="accent4"/>
                </a:solidFill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2000" b="1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88" name="Google Shape;88;p32"/>
          <p:cNvSpPr txBox="1">
            <a:spLocks noGrp="1"/>
          </p:cNvSpPr>
          <p:nvPr>
            <p:ph type="subTitle" idx="8"/>
          </p:nvPr>
        </p:nvSpPr>
        <p:spPr>
          <a:xfrm>
            <a:off x="5908079" y="3998513"/>
            <a:ext cx="1907700" cy="4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9" name="Google Shape;89;p32"/>
          <p:cNvSpPr/>
          <p:nvPr/>
        </p:nvSpPr>
        <p:spPr>
          <a:xfrm>
            <a:off x="222450" y="4063025"/>
            <a:ext cx="315525" cy="362625"/>
          </a:xfrm>
          <a:custGeom>
            <a:avLst/>
            <a:gdLst/>
            <a:ahLst/>
            <a:cxnLst/>
            <a:rect l="l" t="t" r="r" b="b"/>
            <a:pathLst>
              <a:path w="12621" h="14505" extrusionOk="0">
                <a:moveTo>
                  <a:pt x="7597" y="0"/>
                </a:moveTo>
                <a:cubicBezTo>
                  <a:pt x="7312" y="0"/>
                  <a:pt x="7025" y="94"/>
                  <a:pt x="6788" y="245"/>
                </a:cubicBezTo>
                <a:cubicBezTo>
                  <a:pt x="6545" y="416"/>
                  <a:pt x="6332" y="658"/>
                  <a:pt x="6218" y="930"/>
                </a:cubicBezTo>
                <a:cubicBezTo>
                  <a:pt x="6018" y="1428"/>
                  <a:pt x="6047" y="2056"/>
                  <a:pt x="6232" y="2555"/>
                </a:cubicBezTo>
                <a:cubicBezTo>
                  <a:pt x="6360" y="2883"/>
                  <a:pt x="6560" y="3183"/>
                  <a:pt x="6773" y="3468"/>
                </a:cubicBezTo>
                <a:cubicBezTo>
                  <a:pt x="6945" y="3710"/>
                  <a:pt x="7159" y="3953"/>
                  <a:pt x="7372" y="4166"/>
                </a:cubicBezTo>
                <a:cubicBezTo>
                  <a:pt x="7715" y="4523"/>
                  <a:pt x="8057" y="4851"/>
                  <a:pt x="8385" y="5208"/>
                </a:cubicBezTo>
                <a:cubicBezTo>
                  <a:pt x="8456" y="5307"/>
                  <a:pt x="8528" y="5393"/>
                  <a:pt x="8585" y="5493"/>
                </a:cubicBezTo>
                <a:cubicBezTo>
                  <a:pt x="8499" y="5478"/>
                  <a:pt x="8428" y="5450"/>
                  <a:pt x="8342" y="5436"/>
                </a:cubicBezTo>
                <a:cubicBezTo>
                  <a:pt x="8199" y="5393"/>
                  <a:pt x="8072" y="5350"/>
                  <a:pt x="7929" y="5293"/>
                </a:cubicBezTo>
                <a:cubicBezTo>
                  <a:pt x="7130" y="4993"/>
                  <a:pt x="6403" y="4552"/>
                  <a:pt x="5619" y="4195"/>
                </a:cubicBezTo>
                <a:cubicBezTo>
                  <a:pt x="5376" y="4081"/>
                  <a:pt x="5134" y="3995"/>
                  <a:pt x="4877" y="3924"/>
                </a:cubicBezTo>
                <a:cubicBezTo>
                  <a:pt x="4706" y="3867"/>
                  <a:pt x="4535" y="3853"/>
                  <a:pt x="4364" y="3839"/>
                </a:cubicBezTo>
                <a:cubicBezTo>
                  <a:pt x="4193" y="3839"/>
                  <a:pt x="4035" y="3867"/>
                  <a:pt x="3879" y="3924"/>
                </a:cubicBezTo>
                <a:cubicBezTo>
                  <a:pt x="3665" y="4010"/>
                  <a:pt x="3480" y="4153"/>
                  <a:pt x="3351" y="4337"/>
                </a:cubicBezTo>
                <a:cubicBezTo>
                  <a:pt x="3294" y="4423"/>
                  <a:pt x="3237" y="4495"/>
                  <a:pt x="3195" y="4580"/>
                </a:cubicBezTo>
                <a:cubicBezTo>
                  <a:pt x="3151" y="4666"/>
                  <a:pt x="3123" y="4765"/>
                  <a:pt x="3094" y="4851"/>
                </a:cubicBezTo>
                <a:cubicBezTo>
                  <a:pt x="3052" y="4965"/>
                  <a:pt x="3037" y="5079"/>
                  <a:pt x="3024" y="5208"/>
                </a:cubicBezTo>
                <a:cubicBezTo>
                  <a:pt x="3009" y="5393"/>
                  <a:pt x="3009" y="5564"/>
                  <a:pt x="3009" y="5763"/>
                </a:cubicBezTo>
                <a:cubicBezTo>
                  <a:pt x="3024" y="5921"/>
                  <a:pt x="3066" y="6092"/>
                  <a:pt x="3109" y="6263"/>
                </a:cubicBezTo>
                <a:cubicBezTo>
                  <a:pt x="3166" y="6520"/>
                  <a:pt x="3280" y="6777"/>
                  <a:pt x="3423" y="7018"/>
                </a:cubicBezTo>
                <a:cubicBezTo>
                  <a:pt x="3693" y="7518"/>
                  <a:pt x="4050" y="7988"/>
                  <a:pt x="4393" y="8444"/>
                </a:cubicBezTo>
                <a:cubicBezTo>
                  <a:pt x="4592" y="8701"/>
                  <a:pt x="4777" y="8929"/>
                  <a:pt x="4963" y="9186"/>
                </a:cubicBezTo>
                <a:cubicBezTo>
                  <a:pt x="5034" y="9300"/>
                  <a:pt x="5119" y="9414"/>
                  <a:pt x="5205" y="9528"/>
                </a:cubicBezTo>
                <a:cubicBezTo>
                  <a:pt x="4977" y="9443"/>
                  <a:pt x="4763" y="9315"/>
                  <a:pt x="4564" y="9201"/>
                </a:cubicBezTo>
                <a:cubicBezTo>
                  <a:pt x="4335" y="9072"/>
                  <a:pt x="4107" y="8929"/>
                  <a:pt x="3893" y="8787"/>
                </a:cubicBezTo>
                <a:cubicBezTo>
                  <a:pt x="3508" y="8530"/>
                  <a:pt x="3123" y="8288"/>
                  <a:pt x="2695" y="8117"/>
                </a:cubicBezTo>
                <a:cubicBezTo>
                  <a:pt x="2539" y="8045"/>
                  <a:pt x="2381" y="8003"/>
                  <a:pt x="2225" y="7946"/>
                </a:cubicBezTo>
                <a:cubicBezTo>
                  <a:pt x="2025" y="7889"/>
                  <a:pt x="1811" y="7860"/>
                  <a:pt x="1597" y="7860"/>
                </a:cubicBezTo>
                <a:cubicBezTo>
                  <a:pt x="1469" y="7860"/>
                  <a:pt x="1326" y="7889"/>
                  <a:pt x="1198" y="7931"/>
                </a:cubicBezTo>
                <a:cubicBezTo>
                  <a:pt x="1069" y="7960"/>
                  <a:pt x="942" y="8031"/>
                  <a:pt x="827" y="8102"/>
                </a:cubicBezTo>
                <a:cubicBezTo>
                  <a:pt x="556" y="8260"/>
                  <a:pt x="356" y="8516"/>
                  <a:pt x="200" y="8773"/>
                </a:cubicBezTo>
                <a:cubicBezTo>
                  <a:pt x="100" y="8944"/>
                  <a:pt x="57" y="9144"/>
                  <a:pt x="29" y="9329"/>
                </a:cubicBezTo>
                <a:cubicBezTo>
                  <a:pt x="14" y="9500"/>
                  <a:pt x="0" y="9657"/>
                  <a:pt x="14" y="9828"/>
                </a:cubicBezTo>
                <a:cubicBezTo>
                  <a:pt x="29" y="10099"/>
                  <a:pt x="86" y="10370"/>
                  <a:pt x="157" y="10627"/>
                </a:cubicBezTo>
                <a:cubicBezTo>
                  <a:pt x="228" y="10897"/>
                  <a:pt x="343" y="11140"/>
                  <a:pt x="457" y="11382"/>
                </a:cubicBezTo>
                <a:cubicBezTo>
                  <a:pt x="556" y="11582"/>
                  <a:pt x="670" y="11768"/>
                  <a:pt x="784" y="11952"/>
                </a:cubicBezTo>
                <a:cubicBezTo>
                  <a:pt x="1098" y="12409"/>
                  <a:pt x="1483" y="12837"/>
                  <a:pt x="1896" y="13222"/>
                </a:cubicBezTo>
                <a:cubicBezTo>
                  <a:pt x="2324" y="13593"/>
                  <a:pt x="2767" y="13964"/>
                  <a:pt x="3208" y="14334"/>
                </a:cubicBezTo>
                <a:cubicBezTo>
                  <a:pt x="3341" y="14447"/>
                  <a:pt x="3505" y="14505"/>
                  <a:pt x="3669" y="14505"/>
                </a:cubicBezTo>
                <a:cubicBezTo>
                  <a:pt x="3855" y="14505"/>
                  <a:pt x="4041" y="14430"/>
                  <a:pt x="4178" y="14277"/>
                </a:cubicBezTo>
                <a:cubicBezTo>
                  <a:pt x="4421" y="13992"/>
                  <a:pt x="4393" y="13550"/>
                  <a:pt x="4107" y="13308"/>
                </a:cubicBezTo>
                <a:cubicBezTo>
                  <a:pt x="3794" y="13023"/>
                  <a:pt x="3465" y="12751"/>
                  <a:pt x="3151" y="12466"/>
                </a:cubicBezTo>
                <a:cubicBezTo>
                  <a:pt x="3037" y="12367"/>
                  <a:pt x="2909" y="12266"/>
                  <a:pt x="2795" y="12167"/>
                </a:cubicBezTo>
                <a:cubicBezTo>
                  <a:pt x="2681" y="12053"/>
                  <a:pt x="2567" y="11939"/>
                  <a:pt x="2467" y="11825"/>
                </a:cubicBezTo>
                <a:cubicBezTo>
                  <a:pt x="2324" y="11667"/>
                  <a:pt x="2196" y="11496"/>
                  <a:pt x="2068" y="11325"/>
                </a:cubicBezTo>
                <a:cubicBezTo>
                  <a:pt x="1968" y="11154"/>
                  <a:pt x="1868" y="10983"/>
                  <a:pt x="1782" y="10812"/>
                </a:cubicBezTo>
                <a:cubicBezTo>
                  <a:pt x="1655" y="10541"/>
                  <a:pt x="1569" y="10270"/>
                  <a:pt x="1512" y="9985"/>
                </a:cubicBezTo>
                <a:cubicBezTo>
                  <a:pt x="1483" y="9828"/>
                  <a:pt x="1469" y="9671"/>
                  <a:pt x="1469" y="9515"/>
                </a:cubicBezTo>
                <a:lnTo>
                  <a:pt x="1483" y="9443"/>
                </a:lnTo>
                <a:lnTo>
                  <a:pt x="1497" y="9414"/>
                </a:lnTo>
                <a:lnTo>
                  <a:pt x="1569" y="9343"/>
                </a:lnTo>
                <a:lnTo>
                  <a:pt x="1611" y="9315"/>
                </a:lnTo>
                <a:lnTo>
                  <a:pt x="1754" y="9343"/>
                </a:lnTo>
                <a:cubicBezTo>
                  <a:pt x="2039" y="9457"/>
                  <a:pt x="2296" y="9600"/>
                  <a:pt x="2552" y="9756"/>
                </a:cubicBezTo>
                <a:cubicBezTo>
                  <a:pt x="2681" y="9842"/>
                  <a:pt x="2824" y="9942"/>
                  <a:pt x="2952" y="10042"/>
                </a:cubicBezTo>
                <a:cubicBezTo>
                  <a:pt x="3195" y="10228"/>
                  <a:pt x="3451" y="10399"/>
                  <a:pt x="3708" y="10570"/>
                </a:cubicBezTo>
                <a:cubicBezTo>
                  <a:pt x="3893" y="10684"/>
                  <a:pt x="4079" y="10798"/>
                  <a:pt x="4264" y="10897"/>
                </a:cubicBezTo>
                <a:cubicBezTo>
                  <a:pt x="4378" y="10954"/>
                  <a:pt x="4492" y="10998"/>
                  <a:pt x="4606" y="11040"/>
                </a:cubicBezTo>
                <a:cubicBezTo>
                  <a:pt x="4763" y="11097"/>
                  <a:pt x="4906" y="11154"/>
                  <a:pt x="5077" y="11169"/>
                </a:cubicBezTo>
                <a:cubicBezTo>
                  <a:pt x="5191" y="11169"/>
                  <a:pt x="5290" y="11182"/>
                  <a:pt x="5404" y="11182"/>
                </a:cubicBezTo>
                <a:cubicBezTo>
                  <a:pt x="5547" y="11182"/>
                  <a:pt x="5676" y="11154"/>
                  <a:pt x="5804" y="11125"/>
                </a:cubicBezTo>
                <a:cubicBezTo>
                  <a:pt x="5933" y="11097"/>
                  <a:pt x="6047" y="11068"/>
                  <a:pt x="6161" y="11011"/>
                </a:cubicBezTo>
                <a:cubicBezTo>
                  <a:pt x="6360" y="10926"/>
                  <a:pt x="6503" y="10840"/>
                  <a:pt x="6674" y="10669"/>
                </a:cubicBezTo>
                <a:cubicBezTo>
                  <a:pt x="6802" y="10541"/>
                  <a:pt x="6874" y="10342"/>
                  <a:pt x="6916" y="10156"/>
                </a:cubicBezTo>
                <a:cubicBezTo>
                  <a:pt x="6973" y="9956"/>
                  <a:pt x="6931" y="9728"/>
                  <a:pt x="6887" y="9528"/>
                </a:cubicBezTo>
                <a:cubicBezTo>
                  <a:pt x="6830" y="9300"/>
                  <a:pt x="6703" y="9087"/>
                  <a:pt x="6574" y="8887"/>
                </a:cubicBezTo>
                <a:lnTo>
                  <a:pt x="6403" y="8630"/>
                </a:lnTo>
                <a:cubicBezTo>
                  <a:pt x="6132" y="8245"/>
                  <a:pt x="5847" y="7874"/>
                  <a:pt x="5576" y="7503"/>
                </a:cubicBezTo>
                <a:cubicBezTo>
                  <a:pt x="5248" y="7047"/>
                  <a:pt x="4906" y="6605"/>
                  <a:pt x="4649" y="6106"/>
                </a:cubicBezTo>
                <a:cubicBezTo>
                  <a:pt x="4592" y="5963"/>
                  <a:pt x="4549" y="5835"/>
                  <a:pt x="4520" y="5693"/>
                </a:cubicBezTo>
                <a:cubicBezTo>
                  <a:pt x="4492" y="5564"/>
                  <a:pt x="4492" y="5450"/>
                  <a:pt x="4492" y="5322"/>
                </a:cubicBezTo>
                <a:lnTo>
                  <a:pt x="4492" y="5322"/>
                </a:lnTo>
                <a:cubicBezTo>
                  <a:pt x="4849" y="5478"/>
                  <a:pt x="5191" y="5678"/>
                  <a:pt x="5533" y="5878"/>
                </a:cubicBezTo>
                <a:cubicBezTo>
                  <a:pt x="5889" y="6092"/>
                  <a:pt x="6260" y="6305"/>
                  <a:pt x="6631" y="6491"/>
                </a:cubicBezTo>
                <a:cubicBezTo>
                  <a:pt x="6887" y="6619"/>
                  <a:pt x="7144" y="6733"/>
                  <a:pt x="7429" y="6834"/>
                </a:cubicBezTo>
                <a:cubicBezTo>
                  <a:pt x="7615" y="6891"/>
                  <a:pt x="7815" y="6948"/>
                  <a:pt x="8015" y="7005"/>
                </a:cubicBezTo>
                <a:cubicBezTo>
                  <a:pt x="8256" y="7090"/>
                  <a:pt x="8542" y="7104"/>
                  <a:pt x="8798" y="7104"/>
                </a:cubicBezTo>
                <a:cubicBezTo>
                  <a:pt x="8825" y="7107"/>
                  <a:pt x="8853" y="7108"/>
                  <a:pt x="8881" y="7108"/>
                </a:cubicBezTo>
                <a:cubicBezTo>
                  <a:pt x="9000" y="7108"/>
                  <a:pt x="9125" y="7085"/>
                  <a:pt x="9241" y="7062"/>
                </a:cubicBezTo>
                <a:cubicBezTo>
                  <a:pt x="9384" y="7018"/>
                  <a:pt x="9511" y="6961"/>
                  <a:pt x="9654" y="6891"/>
                </a:cubicBezTo>
                <a:cubicBezTo>
                  <a:pt x="9740" y="6847"/>
                  <a:pt x="9854" y="6748"/>
                  <a:pt x="9911" y="6676"/>
                </a:cubicBezTo>
                <a:cubicBezTo>
                  <a:pt x="9983" y="6605"/>
                  <a:pt x="10040" y="6520"/>
                  <a:pt x="10097" y="6419"/>
                </a:cubicBezTo>
                <a:cubicBezTo>
                  <a:pt x="10139" y="6362"/>
                  <a:pt x="10182" y="6206"/>
                  <a:pt x="10196" y="6163"/>
                </a:cubicBezTo>
                <a:cubicBezTo>
                  <a:pt x="10224" y="6064"/>
                  <a:pt x="10224" y="5949"/>
                  <a:pt x="10224" y="5835"/>
                </a:cubicBezTo>
                <a:cubicBezTo>
                  <a:pt x="10224" y="5778"/>
                  <a:pt x="10211" y="5735"/>
                  <a:pt x="10211" y="5678"/>
                </a:cubicBezTo>
                <a:cubicBezTo>
                  <a:pt x="10182" y="5550"/>
                  <a:pt x="10167" y="5421"/>
                  <a:pt x="10125" y="5307"/>
                </a:cubicBezTo>
                <a:cubicBezTo>
                  <a:pt x="10097" y="5250"/>
                  <a:pt x="10082" y="5193"/>
                  <a:pt x="10053" y="5122"/>
                </a:cubicBezTo>
                <a:cubicBezTo>
                  <a:pt x="9983" y="4951"/>
                  <a:pt x="9897" y="4794"/>
                  <a:pt x="9811" y="4623"/>
                </a:cubicBezTo>
                <a:cubicBezTo>
                  <a:pt x="9654" y="4366"/>
                  <a:pt x="9441" y="4153"/>
                  <a:pt x="9255" y="3924"/>
                </a:cubicBezTo>
                <a:cubicBezTo>
                  <a:pt x="8912" y="3554"/>
                  <a:pt x="8557" y="3183"/>
                  <a:pt x="8228" y="2812"/>
                </a:cubicBezTo>
                <a:cubicBezTo>
                  <a:pt x="8028" y="2569"/>
                  <a:pt x="7843" y="2327"/>
                  <a:pt x="7686" y="2056"/>
                </a:cubicBezTo>
                <a:cubicBezTo>
                  <a:pt x="7658" y="1999"/>
                  <a:pt x="7644" y="1928"/>
                  <a:pt x="7615" y="1856"/>
                </a:cubicBezTo>
                <a:cubicBezTo>
                  <a:pt x="7615" y="1771"/>
                  <a:pt x="7601" y="1685"/>
                  <a:pt x="7601" y="1599"/>
                </a:cubicBezTo>
                <a:lnTo>
                  <a:pt x="7601" y="1586"/>
                </a:lnTo>
                <a:lnTo>
                  <a:pt x="7943" y="1799"/>
                </a:lnTo>
                <a:cubicBezTo>
                  <a:pt x="8085" y="1885"/>
                  <a:pt x="8243" y="1970"/>
                  <a:pt x="8385" y="2071"/>
                </a:cubicBezTo>
                <a:cubicBezTo>
                  <a:pt x="8699" y="2255"/>
                  <a:pt x="8998" y="2441"/>
                  <a:pt x="9312" y="2626"/>
                </a:cubicBezTo>
                <a:cubicBezTo>
                  <a:pt x="9625" y="2826"/>
                  <a:pt x="9968" y="2940"/>
                  <a:pt x="10310" y="3097"/>
                </a:cubicBezTo>
                <a:lnTo>
                  <a:pt x="10823" y="3311"/>
                </a:lnTo>
                <a:cubicBezTo>
                  <a:pt x="10966" y="3354"/>
                  <a:pt x="11109" y="3411"/>
                  <a:pt x="11266" y="3453"/>
                </a:cubicBezTo>
                <a:cubicBezTo>
                  <a:pt x="11422" y="3497"/>
                  <a:pt x="11593" y="3510"/>
                  <a:pt x="11765" y="3510"/>
                </a:cubicBezTo>
                <a:cubicBezTo>
                  <a:pt x="12150" y="3510"/>
                  <a:pt x="12492" y="3183"/>
                  <a:pt x="12563" y="2812"/>
                </a:cubicBezTo>
                <a:cubicBezTo>
                  <a:pt x="12620" y="2598"/>
                  <a:pt x="12578" y="2356"/>
                  <a:pt x="12449" y="2170"/>
                </a:cubicBezTo>
                <a:cubicBezTo>
                  <a:pt x="12392" y="2113"/>
                  <a:pt x="12350" y="2056"/>
                  <a:pt x="12293" y="1985"/>
                </a:cubicBezTo>
                <a:cubicBezTo>
                  <a:pt x="12179" y="1885"/>
                  <a:pt x="12050" y="1828"/>
                  <a:pt x="11893" y="1799"/>
                </a:cubicBezTo>
                <a:cubicBezTo>
                  <a:pt x="11793" y="1757"/>
                  <a:pt x="11694" y="1728"/>
                  <a:pt x="11593" y="1700"/>
                </a:cubicBezTo>
                <a:cubicBezTo>
                  <a:pt x="11422" y="1628"/>
                  <a:pt x="11237" y="1557"/>
                  <a:pt x="11066" y="1485"/>
                </a:cubicBezTo>
                <a:cubicBezTo>
                  <a:pt x="10867" y="1400"/>
                  <a:pt x="10652" y="1329"/>
                  <a:pt x="10453" y="1244"/>
                </a:cubicBezTo>
                <a:cubicBezTo>
                  <a:pt x="10040" y="1058"/>
                  <a:pt x="9654" y="844"/>
                  <a:pt x="9270" y="630"/>
                </a:cubicBezTo>
                <a:cubicBezTo>
                  <a:pt x="9084" y="531"/>
                  <a:pt x="8899" y="445"/>
                  <a:pt x="8728" y="359"/>
                </a:cubicBezTo>
                <a:cubicBezTo>
                  <a:pt x="8456" y="217"/>
                  <a:pt x="8186" y="88"/>
                  <a:pt x="7872" y="31"/>
                </a:cubicBezTo>
                <a:cubicBezTo>
                  <a:pt x="7782" y="10"/>
                  <a:pt x="7689" y="0"/>
                  <a:pt x="7597" y="0"/>
                </a:cubicBezTo>
                <a:close/>
              </a:path>
            </a:pathLst>
          </a:custGeom>
          <a:solidFill>
            <a:srgbClr val="E9528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0" name="Google Shape;90;p32"/>
          <p:cNvGrpSpPr/>
          <p:nvPr/>
        </p:nvGrpSpPr>
        <p:grpSpPr>
          <a:xfrm rot="6202894">
            <a:off x="7816597" y="408731"/>
            <a:ext cx="1353465" cy="915188"/>
            <a:chOff x="3738975" y="1747175"/>
            <a:chExt cx="1547625" cy="1046475"/>
          </a:xfrm>
        </p:grpSpPr>
        <p:sp>
          <p:nvSpPr>
            <p:cNvPr id="91" name="Google Shape;91;p32"/>
            <p:cNvSpPr/>
            <p:nvPr/>
          </p:nvSpPr>
          <p:spPr>
            <a:xfrm>
              <a:off x="4277750" y="1929125"/>
              <a:ext cx="158900" cy="94775"/>
            </a:xfrm>
            <a:custGeom>
              <a:avLst/>
              <a:gdLst/>
              <a:ahLst/>
              <a:cxnLst/>
              <a:rect l="l" t="t" r="r" b="b"/>
              <a:pathLst>
                <a:path w="6356" h="3791" extrusionOk="0">
                  <a:moveTo>
                    <a:pt x="5064" y="0"/>
                  </a:moveTo>
                  <a:cubicBezTo>
                    <a:pt x="4986" y="0"/>
                    <a:pt x="4904" y="8"/>
                    <a:pt x="4817" y="26"/>
                  </a:cubicBezTo>
                  <a:cubicBezTo>
                    <a:pt x="4446" y="96"/>
                    <a:pt x="4233" y="296"/>
                    <a:pt x="3933" y="511"/>
                  </a:cubicBezTo>
                  <a:cubicBezTo>
                    <a:pt x="3533" y="796"/>
                    <a:pt x="3105" y="1038"/>
                    <a:pt x="2678" y="1266"/>
                  </a:cubicBezTo>
                  <a:cubicBezTo>
                    <a:pt x="2278" y="1480"/>
                    <a:pt x="1837" y="1651"/>
                    <a:pt x="1438" y="1893"/>
                  </a:cubicBezTo>
                  <a:cubicBezTo>
                    <a:pt x="1152" y="2079"/>
                    <a:pt x="924" y="2350"/>
                    <a:pt x="624" y="2492"/>
                  </a:cubicBezTo>
                  <a:cubicBezTo>
                    <a:pt x="1" y="2804"/>
                    <a:pt x="306" y="3791"/>
                    <a:pt x="953" y="3791"/>
                  </a:cubicBezTo>
                  <a:cubicBezTo>
                    <a:pt x="957" y="3791"/>
                    <a:pt x="962" y="3791"/>
                    <a:pt x="966" y="3790"/>
                  </a:cubicBezTo>
                  <a:cubicBezTo>
                    <a:pt x="1708" y="3762"/>
                    <a:pt x="2392" y="3234"/>
                    <a:pt x="3063" y="2963"/>
                  </a:cubicBezTo>
                  <a:cubicBezTo>
                    <a:pt x="3462" y="2792"/>
                    <a:pt x="3847" y="2621"/>
                    <a:pt x="4233" y="2435"/>
                  </a:cubicBezTo>
                  <a:cubicBezTo>
                    <a:pt x="4417" y="2350"/>
                    <a:pt x="4588" y="2264"/>
                    <a:pt x="4760" y="2178"/>
                  </a:cubicBezTo>
                  <a:lnTo>
                    <a:pt x="4760" y="2178"/>
                  </a:lnTo>
                  <a:cubicBezTo>
                    <a:pt x="4759" y="2179"/>
                    <a:pt x="4759" y="2179"/>
                    <a:pt x="4759" y="2179"/>
                  </a:cubicBezTo>
                  <a:cubicBezTo>
                    <a:pt x="4761" y="2179"/>
                    <a:pt x="5326" y="1906"/>
                    <a:pt x="5109" y="1906"/>
                  </a:cubicBezTo>
                  <a:cubicBezTo>
                    <a:pt x="5099" y="1906"/>
                    <a:pt x="5087" y="1907"/>
                    <a:pt x="5073" y="1908"/>
                  </a:cubicBezTo>
                  <a:cubicBezTo>
                    <a:pt x="6355" y="1761"/>
                    <a:pt x="6212" y="0"/>
                    <a:pt x="5064" y="0"/>
                  </a:cubicBezTo>
                  <a:close/>
                </a:path>
              </a:pathLst>
            </a:custGeom>
            <a:solidFill>
              <a:srgbClr val="ADD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32"/>
            <p:cNvSpPr/>
            <p:nvPr/>
          </p:nvSpPr>
          <p:spPr>
            <a:xfrm>
              <a:off x="3989600" y="1840100"/>
              <a:ext cx="134425" cy="88625"/>
            </a:xfrm>
            <a:custGeom>
              <a:avLst/>
              <a:gdLst/>
              <a:ahLst/>
              <a:cxnLst/>
              <a:rect l="l" t="t" r="r" b="b"/>
              <a:pathLst>
                <a:path w="5377" h="3545" extrusionOk="0">
                  <a:moveTo>
                    <a:pt x="4281" y="0"/>
                  </a:moveTo>
                  <a:cubicBezTo>
                    <a:pt x="4248" y="0"/>
                    <a:pt x="4214" y="2"/>
                    <a:pt x="4179" y="7"/>
                  </a:cubicBezTo>
                  <a:cubicBezTo>
                    <a:pt x="3680" y="64"/>
                    <a:pt x="3537" y="263"/>
                    <a:pt x="3195" y="577"/>
                  </a:cubicBezTo>
                  <a:cubicBezTo>
                    <a:pt x="2938" y="834"/>
                    <a:pt x="2539" y="1048"/>
                    <a:pt x="2240" y="1262"/>
                  </a:cubicBezTo>
                  <a:cubicBezTo>
                    <a:pt x="1584" y="1747"/>
                    <a:pt x="970" y="2317"/>
                    <a:pt x="286" y="2745"/>
                  </a:cubicBezTo>
                  <a:cubicBezTo>
                    <a:pt x="0" y="2931"/>
                    <a:pt x="29" y="3429"/>
                    <a:pt x="386" y="3515"/>
                  </a:cubicBezTo>
                  <a:cubicBezTo>
                    <a:pt x="476" y="3536"/>
                    <a:pt x="568" y="3545"/>
                    <a:pt x="662" y="3545"/>
                  </a:cubicBezTo>
                  <a:cubicBezTo>
                    <a:pt x="1284" y="3545"/>
                    <a:pt x="1976" y="3137"/>
                    <a:pt x="2496" y="2902"/>
                  </a:cubicBezTo>
                  <a:cubicBezTo>
                    <a:pt x="2938" y="2716"/>
                    <a:pt x="3352" y="2474"/>
                    <a:pt x="3765" y="2260"/>
                  </a:cubicBezTo>
                  <a:cubicBezTo>
                    <a:pt x="4065" y="2104"/>
                    <a:pt x="4421" y="1832"/>
                    <a:pt x="4636" y="1718"/>
                  </a:cubicBezTo>
                  <a:cubicBezTo>
                    <a:pt x="5376" y="1334"/>
                    <a:pt x="5114" y="0"/>
                    <a:pt x="4281" y="0"/>
                  </a:cubicBezTo>
                  <a:close/>
                </a:path>
              </a:pathLst>
            </a:custGeom>
            <a:solidFill>
              <a:srgbClr val="ADD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32"/>
            <p:cNvSpPr/>
            <p:nvPr/>
          </p:nvSpPr>
          <p:spPr>
            <a:xfrm>
              <a:off x="4238450" y="1792575"/>
              <a:ext cx="130400" cy="80250"/>
            </a:xfrm>
            <a:custGeom>
              <a:avLst/>
              <a:gdLst/>
              <a:ahLst/>
              <a:cxnLst/>
              <a:rect l="l" t="t" r="r" b="b"/>
              <a:pathLst>
                <a:path w="5216" h="3210" extrusionOk="0">
                  <a:moveTo>
                    <a:pt x="3928" y="1"/>
                  </a:moveTo>
                  <a:cubicBezTo>
                    <a:pt x="3854" y="1"/>
                    <a:pt x="3776" y="9"/>
                    <a:pt x="3694" y="25"/>
                  </a:cubicBezTo>
                  <a:cubicBezTo>
                    <a:pt x="2924" y="183"/>
                    <a:pt x="2182" y="867"/>
                    <a:pt x="1498" y="1252"/>
                  </a:cubicBezTo>
                  <a:cubicBezTo>
                    <a:pt x="985" y="1537"/>
                    <a:pt x="0" y="2050"/>
                    <a:pt x="329" y="2778"/>
                  </a:cubicBezTo>
                  <a:cubicBezTo>
                    <a:pt x="342" y="2807"/>
                    <a:pt x="357" y="2820"/>
                    <a:pt x="371" y="2849"/>
                  </a:cubicBezTo>
                  <a:cubicBezTo>
                    <a:pt x="450" y="3048"/>
                    <a:pt x="725" y="3209"/>
                    <a:pt x="947" y="3209"/>
                  </a:cubicBezTo>
                  <a:cubicBezTo>
                    <a:pt x="964" y="3209"/>
                    <a:pt x="981" y="3208"/>
                    <a:pt x="998" y="3206"/>
                  </a:cubicBezTo>
                  <a:cubicBezTo>
                    <a:pt x="1583" y="3149"/>
                    <a:pt x="2111" y="2807"/>
                    <a:pt x="2652" y="2564"/>
                  </a:cubicBezTo>
                  <a:cubicBezTo>
                    <a:pt x="3166" y="2336"/>
                    <a:pt x="3665" y="2022"/>
                    <a:pt x="4193" y="1822"/>
                  </a:cubicBezTo>
                  <a:cubicBezTo>
                    <a:pt x="5215" y="1424"/>
                    <a:pt x="4927" y="1"/>
                    <a:pt x="3928" y="1"/>
                  </a:cubicBezTo>
                  <a:close/>
                </a:path>
              </a:pathLst>
            </a:custGeom>
            <a:solidFill>
              <a:srgbClr val="ADD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32"/>
            <p:cNvSpPr/>
            <p:nvPr/>
          </p:nvSpPr>
          <p:spPr>
            <a:xfrm>
              <a:off x="4551450" y="1895050"/>
              <a:ext cx="134700" cy="76300"/>
            </a:xfrm>
            <a:custGeom>
              <a:avLst/>
              <a:gdLst/>
              <a:ahLst/>
              <a:cxnLst/>
              <a:rect l="l" t="t" r="r" b="b"/>
              <a:pathLst>
                <a:path w="5388" h="3052" extrusionOk="0">
                  <a:moveTo>
                    <a:pt x="4177" y="1"/>
                  </a:moveTo>
                  <a:cubicBezTo>
                    <a:pt x="3994" y="1"/>
                    <a:pt x="3810" y="73"/>
                    <a:pt x="3651" y="248"/>
                  </a:cubicBezTo>
                  <a:cubicBezTo>
                    <a:pt x="3252" y="676"/>
                    <a:pt x="2668" y="832"/>
                    <a:pt x="2154" y="1089"/>
                  </a:cubicBezTo>
                  <a:cubicBezTo>
                    <a:pt x="1569" y="1389"/>
                    <a:pt x="942" y="1731"/>
                    <a:pt x="386" y="2087"/>
                  </a:cubicBezTo>
                  <a:cubicBezTo>
                    <a:pt x="1" y="2330"/>
                    <a:pt x="129" y="2815"/>
                    <a:pt x="500" y="2971"/>
                  </a:cubicBezTo>
                  <a:cubicBezTo>
                    <a:pt x="637" y="3028"/>
                    <a:pt x="782" y="3052"/>
                    <a:pt x="930" y="3052"/>
                  </a:cubicBezTo>
                  <a:cubicBezTo>
                    <a:pt x="1567" y="3052"/>
                    <a:pt x="2278" y="2606"/>
                    <a:pt x="2810" y="2387"/>
                  </a:cubicBezTo>
                  <a:cubicBezTo>
                    <a:pt x="3509" y="2102"/>
                    <a:pt x="4222" y="1916"/>
                    <a:pt x="4792" y="1389"/>
                  </a:cubicBezTo>
                  <a:cubicBezTo>
                    <a:pt x="5388" y="848"/>
                    <a:pt x="4798" y="1"/>
                    <a:pt x="4177" y="1"/>
                  </a:cubicBezTo>
                  <a:close/>
                </a:path>
              </a:pathLst>
            </a:custGeom>
            <a:solidFill>
              <a:srgbClr val="ADD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32"/>
            <p:cNvSpPr/>
            <p:nvPr/>
          </p:nvSpPr>
          <p:spPr>
            <a:xfrm>
              <a:off x="4619400" y="2042875"/>
              <a:ext cx="112125" cy="86400"/>
            </a:xfrm>
            <a:custGeom>
              <a:avLst/>
              <a:gdLst/>
              <a:ahLst/>
              <a:cxnLst/>
              <a:rect l="l" t="t" r="r" b="b"/>
              <a:pathLst>
                <a:path w="4485" h="3456" extrusionOk="0">
                  <a:moveTo>
                    <a:pt x="3619" y="0"/>
                  </a:moveTo>
                  <a:cubicBezTo>
                    <a:pt x="3450" y="0"/>
                    <a:pt x="3275" y="50"/>
                    <a:pt x="3116" y="138"/>
                  </a:cubicBezTo>
                  <a:cubicBezTo>
                    <a:pt x="2616" y="438"/>
                    <a:pt x="2203" y="895"/>
                    <a:pt x="1747" y="1251"/>
                  </a:cubicBezTo>
                  <a:cubicBezTo>
                    <a:pt x="1275" y="1608"/>
                    <a:pt x="677" y="1921"/>
                    <a:pt x="321" y="2391"/>
                  </a:cubicBezTo>
                  <a:cubicBezTo>
                    <a:pt x="1" y="2823"/>
                    <a:pt x="328" y="3455"/>
                    <a:pt x="819" y="3455"/>
                  </a:cubicBezTo>
                  <a:cubicBezTo>
                    <a:pt x="896" y="3455"/>
                    <a:pt x="978" y="3440"/>
                    <a:pt x="1062" y="3404"/>
                  </a:cubicBezTo>
                  <a:cubicBezTo>
                    <a:pt x="2160" y="2933"/>
                    <a:pt x="3044" y="2049"/>
                    <a:pt x="4070" y="1450"/>
                  </a:cubicBezTo>
                  <a:cubicBezTo>
                    <a:pt x="4456" y="1222"/>
                    <a:pt x="4485" y="652"/>
                    <a:pt x="4256" y="324"/>
                  </a:cubicBezTo>
                  <a:cubicBezTo>
                    <a:pt x="4090" y="99"/>
                    <a:pt x="3859" y="0"/>
                    <a:pt x="3619" y="0"/>
                  </a:cubicBezTo>
                  <a:close/>
                </a:path>
              </a:pathLst>
            </a:custGeom>
            <a:solidFill>
              <a:srgbClr val="ADD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32"/>
            <p:cNvSpPr/>
            <p:nvPr/>
          </p:nvSpPr>
          <p:spPr>
            <a:xfrm>
              <a:off x="4526150" y="2252150"/>
              <a:ext cx="117000" cy="125200"/>
            </a:xfrm>
            <a:custGeom>
              <a:avLst/>
              <a:gdLst/>
              <a:ahLst/>
              <a:cxnLst/>
              <a:rect l="l" t="t" r="r" b="b"/>
              <a:pathLst>
                <a:path w="4680" h="5008" extrusionOk="0">
                  <a:moveTo>
                    <a:pt x="3236" y="1"/>
                  </a:moveTo>
                  <a:cubicBezTo>
                    <a:pt x="2951" y="1"/>
                    <a:pt x="2662" y="140"/>
                    <a:pt x="2453" y="481"/>
                  </a:cubicBezTo>
                  <a:cubicBezTo>
                    <a:pt x="2239" y="823"/>
                    <a:pt x="1982" y="1108"/>
                    <a:pt x="1797" y="1464"/>
                  </a:cubicBezTo>
                  <a:cubicBezTo>
                    <a:pt x="1583" y="1878"/>
                    <a:pt x="1326" y="2249"/>
                    <a:pt x="1056" y="2634"/>
                  </a:cubicBezTo>
                  <a:cubicBezTo>
                    <a:pt x="642" y="3204"/>
                    <a:pt x="1" y="3889"/>
                    <a:pt x="143" y="4645"/>
                  </a:cubicBezTo>
                  <a:cubicBezTo>
                    <a:pt x="187" y="4876"/>
                    <a:pt x="410" y="5008"/>
                    <a:pt x="630" y="5008"/>
                  </a:cubicBezTo>
                  <a:cubicBezTo>
                    <a:pt x="762" y="5008"/>
                    <a:pt x="893" y="4960"/>
                    <a:pt x="984" y="4858"/>
                  </a:cubicBezTo>
                  <a:cubicBezTo>
                    <a:pt x="1969" y="3789"/>
                    <a:pt x="3024" y="2763"/>
                    <a:pt x="3994" y="1679"/>
                  </a:cubicBezTo>
                  <a:cubicBezTo>
                    <a:pt x="4680" y="910"/>
                    <a:pt x="3967" y="1"/>
                    <a:pt x="3236" y="1"/>
                  </a:cubicBezTo>
                  <a:close/>
                </a:path>
              </a:pathLst>
            </a:custGeom>
            <a:solidFill>
              <a:srgbClr val="ADD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32"/>
            <p:cNvSpPr/>
            <p:nvPr/>
          </p:nvSpPr>
          <p:spPr>
            <a:xfrm>
              <a:off x="4272325" y="2319775"/>
              <a:ext cx="97625" cy="101100"/>
            </a:xfrm>
            <a:custGeom>
              <a:avLst/>
              <a:gdLst/>
              <a:ahLst/>
              <a:cxnLst/>
              <a:rect l="l" t="t" r="r" b="b"/>
              <a:pathLst>
                <a:path w="3905" h="4044" extrusionOk="0">
                  <a:moveTo>
                    <a:pt x="2659" y="0"/>
                  </a:moveTo>
                  <a:cubicBezTo>
                    <a:pt x="2337" y="0"/>
                    <a:pt x="2027" y="160"/>
                    <a:pt x="1883" y="542"/>
                  </a:cubicBezTo>
                  <a:cubicBezTo>
                    <a:pt x="1483" y="1626"/>
                    <a:pt x="0" y="2311"/>
                    <a:pt x="43" y="3551"/>
                  </a:cubicBezTo>
                  <a:cubicBezTo>
                    <a:pt x="56" y="3809"/>
                    <a:pt x="338" y="4044"/>
                    <a:pt x="602" y="4044"/>
                  </a:cubicBezTo>
                  <a:cubicBezTo>
                    <a:pt x="630" y="4044"/>
                    <a:pt x="658" y="4041"/>
                    <a:pt x="685" y="4036"/>
                  </a:cubicBezTo>
                  <a:cubicBezTo>
                    <a:pt x="1312" y="3908"/>
                    <a:pt x="1911" y="3309"/>
                    <a:pt x="2310" y="2824"/>
                  </a:cubicBezTo>
                  <a:cubicBezTo>
                    <a:pt x="2738" y="2311"/>
                    <a:pt x="3280" y="1868"/>
                    <a:pt x="3579" y="1255"/>
                  </a:cubicBezTo>
                  <a:cubicBezTo>
                    <a:pt x="3905" y="558"/>
                    <a:pt x="3261" y="0"/>
                    <a:pt x="2659" y="0"/>
                  </a:cubicBezTo>
                  <a:close/>
                </a:path>
              </a:pathLst>
            </a:custGeom>
            <a:solidFill>
              <a:srgbClr val="ADD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32"/>
            <p:cNvSpPr/>
            <p:nvPr/>
          </p:nvSpPr>
          <p:spPr>
            <a:xfrm>
              <a:off x="4038075" y="2463400"/>
              <a:ext cx="88325" cy="118250"/>
            </a:xfrm>
            <a:custGeom>
              <a:avLst/>
              <a:gdLst/>
              <a:ahLst/>
              <a:cxnLst/>
              <a:rect l="l" t="t" r="r" b="b"/>
              <a:pathLst>
                <a:path w="3533" h="4730" extrusionOk="0">
                  <a:moveTo>
                    <a:pt x="2343" y="0"/>
                  </a:moveTo>
                  <a:cubicBezTo>
                    <a:pt x="2090" y="0"/>
                    <a:pt x="1848" y="121"/>
                    <a:pt x="1712" y="416"/>
                  </a:cubicBezTo>
                  <a:cubicBezTo>
                    <a:pt x="1313" y="1285"/>
                    <a:pt x="928" y="2112"/>
                    <a:pt x="586" y="3011"/>
                  </a:cubicBezTo>
                  <a:cubicBezTo>
                    <a:pt x="386" y="3538"/>
                    <a:pt x="1" y="4080"/>
                    <a:pt x="415" y="4594"/>
                  </a:cubicBezTo>
                  <a:cubicBezTo>
                    <a:pt x="489" y="4690"/>
                    <a:pt x="582" y="4730"/>
                    <a:pt x="676" y="4730"/>
                  </a:cubicBezTo>
                  <a:cubicBezTo>
                    <a:pt x="888" y="4730"/>
                    <a:pt x="1105" y="4529"/>
                    <a:pt x="1127" y="4313"/>
                  </a:cubicBezTo>
                  <a:lnTo>
                    <a:pt x="1127" y="4313"/>
                  </a:lnTo>
                  <a:cubicBezTo>
                    <a:pt x="1126" y="4328"/>
                    <a:pt x="1129" y="4335"/>
                    <a:pt x="1136" y="4335"/>
                  </a:cubicBezTo>
                  <a:cubicBezTo>
                    <a:pt x="1178" y="4335"/>
                    <a:pt x="1366" y="4040"/>
                    <a:pt x="1427" y="3966"/>
                  </a:cubicBezTo>
                  <a:cubicBezTo>
                    <a:pt x="1613" y="3681"/>
                    <a:pt x="1784" y="3382"/>
                    <a:pt x="1955" y="3082"/>
                  </a:cubicBezTo>
                  <a:cubicBezTo>
                    <a:pt x="2311" y="2441"/>
                    <a:pt x="2767" y="1870"/>
                    <a:pt x="3138" y="1243"/>
                  </a:cubicBezTo>
                  <a:cubicBezTo>
                    <a:pt x="3533" y="612"/>
                    <a:pt x="2910" y="0"/>
                    <a:pt x="2343" y="0"/>
                  </a:cubicBezTo>
                  <a:close/>
                </a:path>
              </a:pathLst>
            </a:custGeom>
            <a:solidFill>
              <a:srgbClr val="ADD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32"/>
            <p:cNvSpPr/>
            <p:nvPr/>
          </p:nvSpPr>
          <p:spPr>
            <a:xfrm>
              <a:off x="3877025" y="2427300"/>
              <a:ext cx="80900" cy="113600"/>
            </a:xfrm>
            <a:custGeom>
              <a:avLst/>
              <a:gdLst/>
              <a:ahLst/>
              <a:cxnLst/>
              <a:rect l="l" t="t" r="r" b="b"/>
              <a:pathLst>
                <a:path w="3236" h="4544" extrusionOk="0">
                  <a:moveTo>
                    <a:pt x="2588" y="1750"/>
                  </a:moveTo>
                  <a:cubicBezTo>
                    <a:pt x="2580" y="1761"/>
                    <a:pt x="2572" y="1774"/>
                    <a:pt x="2564" y="1788"/>
                  </a:cubicBezTo>
                  <a:cubicBezTo>
                    <a:pt x="2571" y="1775"/>
                    <a:pt x="2579" y="1762"/>
                    <a:pt x="2588" y="1750"/>
                  </a:cubicBezTo>
                  <a:close/>
                  <a:moveTo>
                    <a:pt x="2273" y="0"/>
                  </a:moveTo>
                  <a:cubicBezTo>
                    <a:pt x="2243" y="0"/>
                    <a:pt x="2211" y="2"/>
                    <a:pt x="2179" y="6"/>
                  </a:cubicBezTo>
                  <a:cubicBezTo>
                    <a:pt x="896" y="177"/>
                    <a:pt x="938" y="1689"/>
                    <a:pt x="582" y="2687"/>
                  </a:cubicBezTo>
                  <a:cubicBezTo>
                    <a:pt x="502" y="2903"/>
                    <a:pt x="0" y="4544"/>
                    <a:pt x="655" y="4544"/>
                  </a:cubicBezTo>
                  <a:cubicBezTo>
                    <a:pt x="693" y="4544"/>
                    <a:pt x="735" y="4538"/>
                    <a:pt x="782" y="4526"/>
                  </a:cubicBezTo>
                  <a:cubicBezTo>
                    <a:pt x="1295" y="4383"/>
                    <a:pt x="1680" y="3556"/>
                    <a:pt x="1936" y="3143"/>
                  </a:cubicBezTo>
                  <a:cubicBezTo>
                    <a:pt x="2136" y="2801"/>
                    <a:pt x="2294" y="2444"/>
                    <a:pt x="2478" y="2088"/>
                  </a:cubicBezTo>
                  <a:cubicBezTo>
                    <a:pt x="2489" y="2078"/>
                    <a:pt x="2657" y="1724"/>
                    <a:pt x="2668" y="1657"/>
                  </a:cubicBezTo>
                  <a:lnTo>
                    <a:pt x="2668" y="1657"/>
                  </a:lnTo>
                  <a:cubicBezTo>
                    <a:pt x="2762" y="1563"/>
                    <a:pt x="2880" y="1475"/>
                    <a:pt x="2950" y="1347"/>
                  </a:cubicBezTo>
                  <a:cubicBezTo>
                    <a:pt x="3235" y="842"/>
                    <a:pt x="2923" y="0"/>
                    <a:pt x="2273" y="0"/>
                  </a:cubicBezTo>
                  <a:close/>
                </a:path>
              </a:pathLst>
            </a:custGeom>
            <a:solidFill>
              <a:srgbClr val="ADD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32"/>
            <p:cNvSpPr/>
            <p:nvPr/>
          </p:nvSpPr>
          <p:spPr>
            <a:xfrm>
              <a:off x="4071250" y="2274050"/>
              <a:ext cx="116950" cy="96100"/>
            </a:xfrm>
            <a:custGeom>
              <a:avLst/>
              <a:gdLst/>
              <a:ahLst/>
              <a:cxnLst/>
              <a:rect l="l" t="t" r="r" b="b"/>
              <a:pathLst>
                <a:path w="4678" h="3844" extrusionOk="0">
                  <a:moveTo>
                    <a:pt x="3635" y="0"/>
                  </a:moveTo>
                  <a:cubicBezTo>
                    <a:pt x="3463" y="0"/>
                    <a:pt x="3281" y="61"/>
                    <a:pt x="3109" y="204"/>
                  </a:cubicBezTo>
                  <a:cubicBezTo>
                    <a:pt x="2752" y="489"/>
                    <a:pt x="2467" y="860"/>
                    <a:pt x="2153" y="1187"/>
                  </a:cubicBezTo>
                  <a:cubicBezTo>
                    <a:pt x="1797" y="1558"/>
                    <a:pt x="1412" y="1887"/>
                    <a:pt x="1056" y="2242"/>
                  </a:cubicBezTo>
                  <a:cubicBezTo>
                    <a:pt x="685" y="2613"/>
                    <a:pt x="1" y="3113"/>
                    <a:pt x="299" y="3683"/>
                  </a:cubicBezTo>
                  <a:cubicBezTo>
                    <a:pt x="363" y="3794"/>
                    <a:pt x="466" y="3843"/>
                    <a:pt x="571" y="3843"/>
                  </a:cubicBezTo>
                  <a:cubicBezTo>
                    <a:pt x="656" y="3843"/>
                    <a:pt x="743" y="3811"/>
                    <a:pt x="813" y="3754"/>
                  </a:cubicBezTo>
                  <a:cubicBezTo>
                    <a:pt x="913" y="3668"/>
                    <a:pt x="1155" y="3611"/>
                    <a:pt x="1298" y="3541"/>
                  </a:cubicBezTo>
                  <a:cubicBezTo>
                    <a:pt x="1683" y="3341"/>
                    <a:pt x="2039" y="3084"/>
                    <a:pt x="2396" y="2813"/>
                  </a:cubicBezTo>
                  <a:cubicBezTo>
                    <a:pt x="3009" y="2357"/>
                    <a:pt x="3693" y="1872"/>
                    <a:pt x="4193" y="1288"/>
                  </a:cubicBezTo>
                  <a:cubicBezTo>
                    <a:pt x="4678" y="703"/>
                    <a:pt x="4217" y="0"/>
                    <a:pt x="3635" y="0"/>
                  </a:cubicBezTo>
                  <a:close/>
                </a:path>
              </a:pathLst>
            </a:custGeom>
            <a:solidFill>
              <a:srgbClr val="ADD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32"/>
            <p:cNvSpPr/>
            <p:nvPr/>
          </p:nvSpPr>
          <p:spPr>
            <a:xfrm>
              <a:off x="3910100" y="2240925"/>
              <a:ext cx="51125" cy="98250"/>
            </a:xfrm>
            <a:custGeom>
              <a:avLst/>
              <a:gdLst/>
              <a:ahLst/>
              <a:cxnLst/>
              <a:rect l="l" t="t" r="r" b="b"/>
              <a:pathLst>
                <a:path w="2045" h="3930" extrusionOk="0">
                  <a:moveTo>
                    <a:pt x="1132" y="0"/>
                  </a:moveTo>
                  <a:cubicBezTo>
                    <a:pt x="1010" y="0"/>
                    <a:pt x="886" y="32"/>
                    <a:pt x="771" y="103"/>
                  </a:cubicBezTo>
                  <a:cubicBezTo>
                    <a:pt x="143" y="487"/>
                    <a:pt x="115" y="1200"/>
                    <a:pt x="129" y="1871"/>
                  </a:cubicBezTo>
                  <a:cubicBezTo>
                    <a:pt x="157" y="2470"/>
                    <a:pt x="1" y="3240"/>
                    <a:pt x="258" y="3796"/>
                  </a:cubicBezTo>
                  <a:cubicBezTo>
                    <a:pt x="306" y="3887"/>
                    <a:pt x="403" y="3930"/>
                    <a:pt x="499" y="3930"/>
                  </a:cubicBezTo>
                  <a:cubicBezTo>
                    <a:pt x="599" y="3930"/>
                    <a:pt x="699" y="3883"/>
                    <a:pt x="742" y="3796"/>
                  </a:cubicBezTo>
                  <a:cubicBezTo>
                    <a:pt x="1013" y="3297"/>
                    <a:pt x="1199" y="2797"/>
                    <a:pt x="1355" y="2256"/>
                  </a:cubicBezTo>
                  <a:cubicBezTo>
                    <a:pt x="1498" y="1799"/>
                    <a:pt x="1754" y="1415"/>
                    <a:pt x="1897" y="972"/>
                  </a:cubicBezTo>
                  <a:cubicBezTo>
                    <a:pt x="2044" y="464"/>
                    <a:pt x="1600" y="0"/>
                    <a:pt x="1132" y="0"/>
                  </a:cubicBezTo>
                  <a:close/>
                </a:path>
              </a:pathLst>
            </a:custGeom>
            <a:solidFill>
              <a:srgbClr val="ADD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32"/>
            <p:cNvSpPr/>
            <p:nvPr/>
          </p:nvSpPr>
          <p:spPr>
            <a:xfrm>
              <a:off x="4539000" y="1747175"/>
              <a:ext cx="143325" cy="43125"/>
            </a:xfrm>
            <a:custGeom>
              <a:avLst/>
              <a:gdLst/>
              <a:ahLst/>
              <a:cxnLst/>
              <a:rect l="l" t="t" r="r" b="b"/>
              <a:pathLst>
                <a:path w="5733" h="1725" extrusionOk="0">
                  <a:moveTo>
                    <a:pt x="4161" y="0"/>
                  </a:moveTo>
                  <a:cubicBezTo>
                    <a:pt x="3659" y="0"/>
                    <a:pt x="3134" y="101"/>
                    <a:pt x="2666" y="159"/>
                  </a:cubicBezTo>
                  <a:cubicBezTo>
                    <a:pt x="1996" y="244"/>
                    <a:pt x="1069" y="174"/>
                    <a:pt x="470" y="529"/>
                  </a:cubicBezTo>
                  <a:cubicBezTo>
                    <a:pt x="0" y="801"/>
                    <a:pt x="228" y="1457"/>
                    <a:pt x="727" y="1499"/>
                  </a:cubicBezTo>
                  <a:cubicBezTo>
                    <a:pt x="1483" y="1556"/>
                    <a:pt x="2225" y="1613"/>
                    <a:pt x="2995" y="1628"/>
                  </a:cubicBezTo>
                  <a:cubicBezTo>
                    <a:pt x="3436" y="1642"/>
                    <a:pt x="3881" y="1724"/>
                    <a:pt x="4305" y="1724"/>
                  </a:cubicBezTo>
                  <a:cubicBezTo>
                    <a:pt x="4730" y="1724"/>
                    <a:pt x="5133" y="1642"/>
                    <a:pt x="5490" y="1328"/>
                  </a:cubicBezTo>
                  <a:cubicBezTo>
                    <a:pt x="5733" y="1100"/>
                    <a:pt x="5733" y="644"/>
                    <a:pt x="5490" y="430"/>
                  </a:cubicBezTo>
                  <a:cubicBezTo>
                    <a:pt x="5122" y="98"/>
                    <a:pt x="4653" y="0"/>
                    <a:pt x="4161" y="0"/>
                  </a:cubicBezTo>
                  <a:close/>
                </a:path>
              </a:pathLst>
            </a:custGeom>
            <a:solidFill>
              <a:srgbClr val="ADD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32"/>
            <p:cNvSpPr/>
            <p:nvPr/>
          </p:nvSpPr>
          <p:spPr>
            <a:xfrm>
              <a:off x="4844500" y="1829825"/>
              <a:ext cx="140625" cy="44475"/>
            </a:xfrm>
            <a:custGeom>
              <a:avLst/>
              <a:gdLst/>
              <a:ahLst/>
              <a:cxnLst/>
              <a:rect l="l" t="t" r="r" b="b"/>
              <a:pathLst>
                <a:path w="5625" h="1779" extrusionOk="0">
                  <a:moveTo>
                    <a:pt x="2702" y="0"/>
                  </a:moveTo>
                  <a:cubicBezTo>
                    <a:pt x="2443" y="0"/>
                    <a:pt x="2184" y="7"/>
                    <a:pt x="1926" y="19"/>
                  </a:cubicBezTo>
                  <a:cubicBezTo>
                    <a:pt x="1620" y="29"/>
                    <a:pt x="1150" y="141"/>
                    <a:pt x="771" y="141"/>
                  </a:cubicBezTo>
                  <a:cubicBezTo>
                    <a:pt x="637" y="141"/>
                    <a:pt x="515" y="128"/>
                    <a:pt x="415" y="90"/>
                  </a:cubicBezTo>
                  <a:cubicBezTo>
                    <a:pt x="396" y="82"/>
                    <a:pt x="377" y="79"/>
                    <a:pt x="359" y="79"/>
                  </a:cubicBezTo>
                  <a:cubicBezTo>
                    <a:pt x="280" y="79"/>
                    <a:pt x="210" y="148"/>
                    <a:pt x="186" y="218"/>
                  </a:cubicBezTo>
                  <a:cubicBezTo>
                    <a:pt x="1" y="789"/>
                    <a:pt x="799" y="1032"/>
                    <a:pt x="1198" y="1102"/>
                  </a:cubicBezTo>
                  <a:cubicBezTo>
                    <a:pt x="2225" y="1288"/>
                    <a:pt x="3223" y="1445"/>
                    <a:pt x="4236" y="1745"/>
                  </a:cubicBezTo>
                  <a:cubicBezTo>
                    <a:pt x="4318" y="1768"/>
                    <a:pt x="4396" y="1779"/>
                    <a:pt x="4470" y="1779"/>
                  </a:cubicBezTo>
                  <a:cubicBezTo>
                    <a:pt x="5347" y="1779"/>
                    <a:pt x="5625" y="264"/>
                    <a:pt x="4678" y="133"/>
                  </a:cubicBezTo>
                  <a:cubicBezTo>
                    <a:pt x="4023" y="41"/>
                    <a:pt x="3361" y="0"/>
                    <a:pt x="2702" y="0"/>
                  </a:cubicBezTo>
                  <a:close/>
                </a:path>
              </a:pathLst>
            </a:custGeom>
            <a:solidFill>
              <a:srgbClr val="ADD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32"/>
            <p:cNvSpPr/>
            <p:nvPr/>
          </p:nvSpPr>
          <p:spPr>
            <a:xfrm>
              <a:off x="4875875" y="1964800"/>
              <a:ext cx="145475" cy="49350"/>
            </a:xfrm>
            <a:custGeom>
              <a:avLst/>
              <a:gdLst/>
              <a:ahLst/>
              <a:cxnLst/>
              <a:rect l="l" t="t" r="r" b="b"/>
              <a:pathLst>
                <a:path w="5819" h="1974" extrusionOk="0">
                  <a:moveTo>
                    <a:pt x="1377" y="1"/>
                  </a:moveTo>
                  <a:cubicBezTo>
                    <a:pt x="1026" y="1"/>
                    <a:pt x="689" y="38"/>
                    <a:pt x="400" y="153"/>
                  </a:cubicBezTo>
                  <a:cubicBezTo>
                    <a:pt x="0" y="310"/>
                    <a:pt x="0" y="795"/>
                    <a:pt x="400" y="951"/>
                  </a:cubicBezTo>
                  <a:cubicBezTo>
                    <a:pt x="1156" y="1251"/>
                    <a:pt x="1869" y="1493"/>
                    <a:pt x="2681" y="1664"/>
                  </a:cubicBezTo>
                  <a:cubicBezTo>
                    <a:pt x="3229" y="1779"/>
                    <a:pt x="3901" y="1973"/>
                    <a:pt x="4475" y="1973"/>
                  </a:cubicBezTo>
                  <a:cubicBezTo>
                    <a:pt x="4544" y="1973"/>
                    <a:pt x="4612" y="1970"/>
                    <a:pt x="4678" y="1964"/>
                  </a:cubicBezTo>
                  <a:cubicBezTo>
                    <a:pt x="5391" y="1907"/>
                    <a:pt x="5819" y="1080"/>
                    <a:pt x="5277" y="523"/>
                  </a:cubicBezTo>
                  <a:cubicBezTo>
                    <a:pt x="4918" y="174"/>
                    <a:pt x="4463" y="115"/>
                    <a:pt x="3990" y="115"/>
                  </a:cubicBezTo>
                  <a:cubicBezTo>
                    <a:pt x="3751" y="115"/>
                    <a:pt x="3508" y="130"/>
                    <a:pt x="3271" y="130"/>
                  </a:cubicBezTo>
                  <a:cubicBezTo>
                    <a:pt x="3193" y="130"/>
                    <a:pt x="3115" y="128"/>
                    <a:pt x="3038" y="124"/>
                  </a:cubicBezTo>
                  <a:cubicBezTo>
                    <a:pt x="2545" y="98"/>
                    <a:pt x="1944" y="1"/>
                    <a:pt x="1377" y="1"/>
                  </a:cubicBezTo>
                  <a:close/>
                </a:path>
              </a:pathLst>
            </a:custGeom>
            <a:solidFill>
              <a:srgbClr val="ADD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32"/>
            <p:cNvSpPr/>
            <p:nvPr/>
          </p:nvSpPr>
          <p:spPr>
            <a:xfrm>
              <a:off x="4965725" y="2108025"/>
              <a:ext cx="165225" cy="50975"/>
            </a:xfrm>
            <a:custGeom>
              <a:avLst/>
              <a:gdLst/>
              <a:ahLst/>
              <a:cxnLst/>
              <a:rect l="l" t="t" r="r" b="b"/>
              <a:pathLst>
                <a:path w="6609" h="2039" extrusionOk="0">
                  <a:moveTo>
                    <a:pt x="5384" y="0"/>
                  </a:moveTo>
                  <a:cubicBezTo>
                    <a:pt x="5285" y="0"/>
                    <a:pt x="5178" y="13"/>
                    <a:pt x="5063" y="42"/>
                  </a:cubicBezTo>
                  <a:cubicBezTo>
                    <a:pt x="3551" y="413"/>
                    <a:pt x="1854" y="14"/>
                    <a:pt x="386" y="627"/>
                  </a:cubicBezTo>
                  <a:cubicBezTo>
                    <a:pt x="0" y="784"/>
                    <a:pt x="0" y="1255"/>
                    <a:pt x="386" y="1426"/>
                  </a:cubicBezTo>
                  <a:cubicBezTo>
                    <a:pt x="1854" y="2025"/>
                    <a:pt x="3551" y="1626"/>
                    <a:pt x="5063" y="1996"/>
                  </a:cubicBezTo>
                  <a:cubicBezTo>
                    <a:pt x="5177" y="2025"/>
                    <a:pt x="5283" y="2038"/>
                    <a:pt x="5381" y="2038"/>
                  </a:cubicBezTo>
                  <a:cubicBezTo>
                    <a:pt x="6598" y="2038"/>
                    <a:pt x="6608" y="0"/>
                    <a:pt x="5384" y="0"/>
                  </a:cubicBezTo>
                  <a:close/>
                </a:path>
              </a:pathLst>
            </a:custGeom>
            <a:solidFill>
              <a:srgbClr val="ADD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32"/>
            <p:cNvSpPr/>
            <p:nvPr/>
          </p:nvSpPr>
          <p:spPr>
            <a:xfrm>
              <a:off x="4333800" y="2469850"/>
              <a:ext cx="101425" cy="103625"/>
            </a:xfrm>
            <a:custGeom>
              <a:avLst/>
              <a:gdLst/>
              <a:ahLst/>
              <a:cxnLst/>
              <a:rect l="l" t="t" r="r" b="b"/>
              <a:pathLst>
                <a:path w="4057" h="4145" extrusionOk="0">
                  <a:moveTo>
                    <a:pt x="3649" y="0"/>
                  </a:moveTo>
                  <a:cubicBezTo>
                    <a:pt x="3642" y="0"/>
                    <a:pt x="3636" y="0"/>
                    <a:pt x="3630" y="0"/>
                  </a:cubicBezTo>
                  <a:cubicBezTo>
                    <a:pt x="3316" y="15"/>
                    <a:pt x="3174" y="143"/>
                    <a:pt x="2945" y="329"/>
                  </a:cubicBezTo>
                  <a:cubicBezTo>
                    <a:pt x="2589" y="643"/>
                    <a:pt x="2219" y="928"/>
                    <a:pt x="1876" y="1242"/>
                  </a:cubicBezTo>
                  <a:cubicBezTo>
                    <a:pt x="1306" y="1755"/>
                    <a:pt x="892" y="2325"/>
                    <a:pt x="436" y="2924"/>
                  </a:cubicBezTo>
                  <a:cubicBezTo>
                    <a:pt x="1" y="3500"/>
                    <a:pt x="604" y="4144"/>
                    <a:pt x="1196" y="4144"/>
                  </a:cubicBezTo>
                  <a:cubicBezTo>
                    <a:pt x="1322" y="4144"/>
                    <a:pt x="1448" y="4115"/>
                    <a:pt x="1563" y="4050"/>
                  </a:cubicBezTo>
                  <a:cubicBezTo>
                    <a:pt x="1890" y="3866"/>
                    <a:pt x="1962" y="3651"/>
                    <a:pt x="2118" y="3337"/>
                  </a:cubicBezTo>
                  <a:cubicBezTo>
                    <a:pt x="2289" y="2981"/>
                    <a:pt x="2561" y="2653"/>
                    <a:pt x="2818" y="2339"/>
                  </a:cubicBezTo>
                  <a:cubicBezTo>
                    <a:pt x="3231" y="1812"/>
                    <a:pt x="3873" y="1198"/>
                    <a:pt x="4016" y="514"/>
                  </a:cubicBezTo>
                  <a:cubicBezTo>
                    <a:pt x="4057" y="278"/>
                    <a:pt x="3909" y="0"/>
                    <a:pt x="3649" y="0"/>
                  </a:cubicBezTo>
                  <a:close/>
                </a:path>
              </a:pathLst>
            </a:custGeom>
            <a:solidFill>
              <a:srgbClr val="ADD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32"/>
            <p:cNvSpPr/>
            <p:nvPr/>
          </p:nvSpPr>
          <p:spPr>
            <a:xfrm>
              <a:off x="4206175" y="2580400"/>
              <a:ext cx="47800" cy="118325"/>
            </a:xfrm>
            <a:custGeom>
              <a:avLst/>
              <a:gdLst/>
              <a:ahLst/>
              <a:cxnLst/>
              <a:rect l="l" t="t" r="r" b="b"/>
              <a:pathLst>
                <a:path w="1912" h="4733" extrusionOk="0">
                  <a:moveTo>
                    <a:pt x="1297" y="0"/>
                  </a:moveTo>
                  <a:cubicBezTo>
                    <a:pt x="1250" y="0"/>
                    <a:pt x="1203" y="13"/>
                    <a:pt x="1163" y="43"/>
                  </a:cubicBezTo>
                  <a:cubicBezTo>
                    <a:pt x="721" y="385"/>
                    <a:pt x="578" y="912"/>
                    <a:pt x="407" y="1425"/>
                  </a:cubicBezTo>
                  <a:cubicBezTo>
                    <a:pt x="165" y="2239"/>
                    <a:pt x="79" y="3009"/>
                    <a:pt x="36" y="3849"/>
                  </a:cubicBezTo>
                  <a:cubicBezTo>
                    <a:pt x="1" y="4440"/>
                    <a:pt x="479" y="4732"/>
                    <a:pt x="955" y="4732"/>
                  </a:cubicBezTo>
                  <a:cubicBezTo>
                    <a:pt x="1435" y="4732"/>
                    <a:pt x="1912" y="4436"/>
                    <a:pt x="1861" y="3849"/>
                  </a:cubicBezTo>
                  <a:cubicBezTo>
                    <a:pt x="1791" y="3051"/>
                    <a:pt x="1734" y="2296"/>
                    <a:pt x="1791" y="1482"/>
                  </a:cubicBezTo>
                  <a:cubicBezTo>
                    <a:pt x="1819" y="1069"/>
                    <a:pt x="1905" y="398"/>
                    <a:pt x="1534" y="100"/>
                  </a:cubicBezTo>
                  <a:cubicBezTo>
                    <a:pt x="1478" y="44"/>
                    <a:pt x="1386" y="0"/>
                    <a:pt x="1297" y="0"/>
                  </a:cubicBezTo>
                  <a:close/>
                </a:path>
              </a:pathLst>
            </a:custGeom>
            <a:solidFill>
              <a:srgbClr val="ADD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32"/>
            <p:cNvSpPr/>
            <p:nvPr/>
          </p:nvSpPr>
          <p:spPr>
            <a:xfrm>
              <a:off x="3981400" y="2680800"/>
              <a:ext cx="88575" cy="112850"/>
            </a:xfrm>
            <a:custGeom>
              <a:avLst/>
              <a:gdLst/>
              <a:ahLst/>
              <a:cxnLst/>
              <a:rect l="l" t="t" r="r" b="b"/>
              <a:pathLst>
                <a:path w="3543" h="4514" extrusionOk="0">
                  <a:moveTo>
                    <a:pt x="714" y="0"/>
                  </a:moveTo>
                  <a:cubicBezTo>
                    <a:pt x="495" y="0"/>
                    <a:pt x="267" y="139"/>
                    <a:pt x="186" y="375"/>
                  </a:cubicBezTo>
                  <a:cubicBezTo>
                    <a:pt x="1" y="961"/>
                    <a:pt x="372" y="1702"/>
                    <a:pt x="499" y="2286"/>
                  </a:cubicBezTo>
                  <a:cubicBezTo>
                    <a:pt x="642" y="2885"/>
                    <a:pt x="785" y="3484"/>
                    <a:pt x="1098" y="4012"/>
                  </a:cubicBezTo>
                  <a:cubicBezTo>
                    <a:pt x="1317" y="4370"/>
                    <a:pt x="1612" y="4513"/>
                    <a:pt x="1906" y="4513"/>
                  </a:cubicBezTo>
                  <a:cubicBezTo>
                    <a:pt x="2725" y="4513"/>
                    <a:pt x="3542" y="3408"/>
                    <a:pt x="2724" y="2757"/>
                  </a:cubicBezTo>
                  <a:cubicBezTo>
                    <a:pt x="2353" y="2457"/>
                    <a:pt x="2168" y="2101"/>
                    <a:pt x="1954" y="1674"/>
                  </a:cubicBezTo>
                  <a:cubicBezTo>
                    <a:pt x="1840" y="1431"/>
                    <a:pt x="1726" y="1174"/>
                    <a:pt x="1612" y="932"/>
                  </a:cubicBezTo>
                  <a:cubicBezTo>
                    <a:pt x="1469" y="675"/>
                    <a:pt x="1270" y="489"/>
                    <a:pt x="1127" y="248"/>
                  </a:cubicBezTo>
                  <a:cubicBezTo>
                    <a:pt x="1036" y="77"/>
                    <a:pt x="877" y="0"/>
                    <a:pt x="714" y="0"/>
                  </a:cubicBezTo>
                  <a:close/>
                </a:path>
              </a:pathLst>
            </a:custGeom>
            <a:solidFill>
              <a:srgbClr val="ADD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32"/>
            <p:cNvSpPr/>
            <p:nvPr/>
          </p:nvSpPr>
          <p:spPr>
            <a:xfrm>
              <a:off x="3738975" y="2243825"/>
              <a:ext cx="86175" cy="119200"/>
            </a:xfrm>
            <a:custGeom>
              <a:avLst/>
              <a:gdLst/>
              <a:ahLst/>
              <a:cxnLst/>
              <a:rect l="l" t="t" r="r" b="b"/>
              <a:pathLst>
                <a:path w="3447" h="4768" extrusionOk="0">
                  <a:moveTo>
                    <a:pt x="2057" y="1"/>
                  </a:moveTo>
                  <a:cubicBezTo>
                    <a:pt x="1620" y="1"/>
                    <a:pt x="1188" y="225"/>
                    <a:pt x="1028" y="757"/>
                  </a:cubicBezTo>
                  <a:cubicBezTo>
                    <a:pt x="842" y="1369"/>
                    <a:pt x="714" y="1983"/>
                    <a:pt x="543" y="2611"/>
                  </a:cubicBezTo>
                  <a:cubicBezTo>
                    <a:pt x="385" y="3153"/>
                    <a:pt x="1" y="3609"/>
                    <a:pt x="186" y="4193"/>
                  </a:cubicBezTo>
                  <a:cubicBezTo>
                    <a:pt x="298" y="4520"/>
                    <a:pt x="654" y="4767"/>
                    <a:pt x="995" y="4767"/>
                  </a:cubicBezTo>
                  <a:cubicBezTo>
                    <a:pt x="1175" y="4767"/>
                    <a:pt x="1351" y="4698"/>
                    <a:pt x="1484" y="4535"/>
                  </a:cubicBezTo>
                  <a:cubicBezTo>
                    <a:pt x="1826" y="4094"/>
                    <a:pt x="2154" y="3680"/>
                    <a:pt x="2397" y="3153"/>
                  </a:cubicBezTo>
                  <a:cubicBezTo>
                    <a:pt x="2667" y="2567"/>
                    <a:pt x="2882" y="1940"/>
                    <a:pt x="3123" y="1341"/>
                  </a:cubicBezTo>
                  <a:cubicBezTo>
                    <a:pt x="3446" y="556"/>
                    <a:pt x="2745" y="1"/>
                    <a:pt x="2057" y="1"/>
                  </a:cubicBezTo>
                  <a:close/>
                </a:path>
              </a:pathLst>
            </a:custGeom>
            <a:solidFill>
              <a:srgbClr val="ADD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32"/>
            <p:cNvSpPr/>
            <p:nvPr/>
          </p:nvSpPr>
          <p:spPr>
            <a:xfrm>
              <a:off x="3843075" y="2017975"/>
              <a:ext cx="101150" cy="106350"/>
            </a:xfrm>
            <a:custGeom>
              <a:avLst/>
              <a:gdLst/>
              <a:ahLst/>
              <a:cxnLst/>
              <a:rect l="l" t="t" r="r" b="b"/>
              <a:pathLst>
                <a:path w="4046" h="4254" extrusionOk="0">
                  <a:moveTo>
                    <a:pt x="2474" y="1"/>
                  </a:moveTo>
                  <a:cubicBezTo>
                    <a:pt x="2244" y="1"/>
                    <a:pt x="2007" y="87"/>
                    <a:pt x="1798" y="293"/>
                  </a:cubicBezTo>
                  <a:cubicBezTo>
                    <a:pt x="1570" y="535"/>
                    <a:pt x="1441" y="778"/>
                    <a:pt x="1284" y="1064"/>
                  </a:cubicBezTo>
                  <a:cubicBezTo>
                    <a:pt x="1098" y="1377"/>
                    <a:pt x="857" y="1648"/>
                    <a:pt x="685" y="1976"/>
                  </a:cubicBezTo>
                  <a:cubicBezTo>
                    <a:pt x="357" y="2575"/>
                    <a:pt x="1" y="3088"/>
                    <a:pt x="172" y="3802"/>
                  </a:cubicBezTo>
                  <a:cubicBezTo>
                    <a:pt x="235" y="4082"/>
                    <a:pt x="511" y="4253"/>
                    <a:pt x="781" y="4253"/>
                  </a:cubicBezTo>
                  <a:cubicBezTo>
                    <a:pt x="936" y="4253"/>
                    <a:pt x="1089" y="4197"/>
                    <a:pt x="1199" y="4072"/>
                  </a:cubicBezTo>
                  <a:cubicBezTo>
                    <a:pt x="1541" y="3701"/>
                    <a:pt x="1969" y="3387"/>
                    <a:pt x="2283" y="2988"/>
                  </a:cubicBezTo>
                  <a:cubicBezTo>
                    <a:pt x="2610" y="2604"/>
                    <a:pt x="2882" y="2075"/>
                    <a:pt x="3266" y="1762"/>
                  </a:cubicBezTo>
                  <a:cubicBezTo>
                    <a:pt x="4045" y="1094"/>
                    <a:pt x="3295" y="1"/>
                    <a:pt x="2474" y="1"/>
                  </a:cubicBezTo>
                  <a:close/>
                </a:path>
              </a:pathLst>
            </a:custGeom>
            <a:solidFill>
              <a:srgbClr val="ADD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32"/>
            <p:cNvSpPr/>
            <p:nvPr/>
          </p:nvSpPr>
          <p:spPr>
            <a:xfrm>
              <a:off x="4314275" y="2115525"/>
              <a:ext cx="131200" cy="94225"/>
            </a:xfrm>
            <a:custGeom>
              <a:avLst/>
              <a:gdLst/>
              <a:ahLst/>
              <a:cxnLst/>
              <a:rect l="l" t="t" r="r" b="b"/>
              <a:pathLst>
                <a:path w="5248" h="3769" extrusionOk="0">
                  <a:moveTo>
                    <a:pt x="4107" y="0"/>
                  </a:moveTo>
                  <a:cubicBezTo>
                    <a:pt x="3860" y="0"/>
                    <a:pt x="3613" y="108"/>
                    <a:pt x="3441" y="370"/>
                  </a:cubicBezTo>
                  <a:cubicBezTo>
                    <a:pt x="3356" y="484"/>
                    <a:pt x="3070" y="613"/>
                    <a:pt x="2956" y="712"/>
                  </a:cubicBezTo>
                  <a:cubicBezTo>
                    <a:pt x="2586" y="997"/>
                    <a:pt x="2230" y="1297"/>
                    <a:pt x="1859" y="1582"/>
                  </a:cubicBezTo>
                  <a:cubicBezTo>
                    <a:pt x="1331" y="1995"/>
                    <a:pt x="547" y="2252"/>
                    <a:pt x="218" y="2879"/>
                  </a:cubicBezTo>
                  <a:cubicBezTo>
                    <a:pt x="1" y="3278"/>
                    <a:pt x="291" y="3768"/>
                    <a:pt x="726" y="3768"/>
                  </a:cubicBezTo>
                  <a:cubicBezTo>
                    <a:pt x="774" y="3768"/>
                    <a:pt x="823" y="3762"/>
                    <a:pt x="874" y="3750"/>
                  </a:cubicBezTo>
                  <a:cubicBezTo>
                    <a:pt x="1659" y="3535"/>
                    <a:pt x="2458" y="3107"/>
                    <a:pt x="3099" y="2623"/>
                  </a:cubicBezTo>
                  <a:cubicBezTo>
                    <a:pt x="3656" y="2195"/>
                    <a:pt x="4439" y="1782"/>
                    <a:pt x="4839" y="1183"/>
                  </a:cubicBezTo>
                  <a:cubicBezTo>
                    <a:pt x="5248" y="585"/>
                    <a:pt x="4680" y="0"/>
                    <a:pt x="4107" y="0"/>
                  </a:cubicBezTo>
                  <a:close/>
                </a:path>
              </a:pathLst>
            </a:custGeom>
            <a:solidFill>
              <a:srgbClr val="ADD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32"/>
            <p:cNvSpPr/>
            <p:nvPr/>
          </p:nvSpPr>
          <p:spPr>
            <a:xfrm>
              <a:off x="4060550" y="2068100"/>
              <a:ext cx="101375" cy="103800"/>
            </a:xfrm>
            <a:custGeom>
              <a:avLst/>
              <a:gdLst/>
              <a:ahLst/>
              <a:cxnLst/>
              <a:rect l="l" t="t" r="r" b="b"/>
              <a:pathLst>
                <a:path w="4055" h="4152" extrusionOk="0">
                  <a:moveTo>
                    <a:pt x="2944" y="1"/>
                  </a:moveTo>
                  <a:cubicBezTo>
                    <a:pt x="2761" y="1"/>
                    <a:pt x="2566" y="64"/>
                    <a:pt x="2382" y="213"/>
                  </a:cubicBezTo>
                  <a:cubicBezTo>
                    <a:pt x="1769" y="726"/>
                    <a:pt x="1256" y="1496"/>
                    <a:pt x="856" y="2196"/>
                  </a:cubicBezTo>
                  <a:cubicBezTo>
                    <a:pt x="585" y="2709"/>
                    <a:pt x="1" y="3379"/>
                    <a:pt x="300" y="3964"/>
                  </a:cubicBezTo>
                  <a:cubicBezTo>
                    <a:pt x="361" y="4094"/>
                    <a:pt x="485" y="4151"/>
                    <a:pt x="611" y="4151"/>
                  </a:cubicBezTo>
                  <a:cubicBezTo>
                    <a:pt x="749" y="4151"/>
                    <a:pt x="889" y="4083"/>
                    <a:pt x="956" y="3964"/>
                  </a:cubicBezTo>
                  <a:cubicBezTo>
                    <a:pt x="1098" y="3736"/>
                    <a:pt x="1370" y="3607"/>
                    <a:pt x="1555" y="3422"/>
                  </a:cubicBezTo>
                  <a:cubicBezTo>
                    <a:pt x="1783" y="3208"/>
                    <a:pt x="1940" y="2966"/>
                    <a:pt x="2140" y="2723"/>
                  </a:cubicBezTo>
                  <a:cubicBezTo>
                    <a:pt x="2553" y="2224"/>
                    <a:pt x="3109" y="1867"/>
                    <a:pt x="3537" y="1369"/>
                  </a:cubicBezTo>
                  <a:cubicBezTo>
                    <a:pt x="4055" y="740"/>
                    <a:pt x="3568" y="1"/>
                    <a:pt x="2944" y="1"/>
                  </a:cubicBezTo>
                  <a:close/>
                </a:path>
              </a:pathLst>
            </a:custGeom>
            <a:solidFill>
              <a:srgbClr val="ADD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32"/>
            <p:cNvSpPr/>
            <p:nvPr/>
          </p:nvSpPr>
          <p:spPr>
            <a:xfrm>
              <a:off x="4749675" y="2147575"/>
              <a:ext cx="111200" cy="46850"/>
            </a:xfrm>
            <a:custGeom>
              <a:avLst/>
              <a:gdLst/>
              <a:ahLst/>
              <a:cxnLst/>
              <a:rect l="l" t="t" r="r" b="b"/>
              <a:pathLst>
                <a:path w="4448" h="1874" extrusionOk="0">
                  <a:moveTo>
                    <a:pt x="3397" y="0"/>
                  </a:moveTo>
                  <a:cubicBezTo>
                    <a:pt x="3320" y="0"/>
                    <a:pt x="3238" y="14"/>
                    <a:pt x="3152" y="44"/>
                  </a:cubicBezTo>
                  <a:cubicBezTo>
                    <a:pt x="2738" y="186"/>
                    <a:pt x="2325" y="243"/>
                    <a:pt x="1926" y="386"/>
                  </a:cubicBezTo>
                  <a:cubicBezTo>
                    <a:pt x="1527" y="542"/>
                    <a:pt x="1127" y="827"/>
                    <a:pt x="713" y="871"/>
                  </a:cubicBezTo>
                  <a:cubicBezTo>
                    <a:pt x="228" y="928"/>
                    <a:pt x="0" y="1726"/>
                    <a:pt x="586" y="1825"/>
                  </a:cubicBezTo>
                  <a:cubicBezTo>
                    <a:pt x="752" y="1859"/>
                    <a:pt x="913" y="1873"/>
                    <a:pt x="1073" y="1873"/>
                  </a:cubicBezTo>
                  <a:cubicBezTo>
                    <a:pt x="1391" y="1873"/>
                    <a:pt x="1702" y="1816"/>
                    <a:pt x="2025" y="1740"/>
                  </a:cubicBezTo>
                  <a:cubicBezTo>
                    <a:pt x="2539" y="1626"/>
                    <a:pt x="3052" y="1626"/>
                    <a:pt x="3565" y="1540"/>
                  </a:cubicBezTo>
                  <a:cubicBezTo>
                    <a:pt x="4448" y="1385"/>
                    <a:pt x="4173" y="0"/>
                    <a:pt x="3397" y="0"/>
                  </a:cubicBezTo>
                  <a:close/>
                </a:path>
              </a:pathLst>
            </a:custGeom>
            <a:solidFill>
              <a:srgbClr val="ADD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32"/>
            <p:cNvSpPr/>
            <p:nvPr/>
          </p:nvSpPr>
          <p:spPr>
            <a:xfrm>
              <a:off x="5166600" y="1990675"/>
              <a:ext cx="120000" cy="77675"/>
            </a:xfrm>
            <a:custGeom>
              <a:avLst/>
              <a:gdLst/>
              <a:ahLst/>
              <a:cxnLst/>
              <a:rect l="l" t="t" r="r" b="b"/>
              <a:pathLst>
                <a:path w="4800" h="3107" extrusionOk="0">
                  <a:moveTo>
                    <a:pt x="573" y="1"/>
                  </a:moveTo>
                  <a:cubicBezTo>
                    <a:pt x="300" y="1"/>
                    <a:pt x="1" y="267"/>
                    <a:pt x="36" y="544"/>
                  </a:cubicBezTo>
                  <a:cubicBezTo>
                    <a:pt x="150" y="1428"/>
                    <a:pt x="1092" y="1770"/>
                    <a:pt x="1805" y="2127"/>
                  </a:cubicBezTo>
                  <a:cubicBezTo>
                    <a:pt x="2061" y="2255"/>
                    <a:pt x="2333" y="2369"/>
                    <a:pt x="2590" y="2511"/>
                  </a:cubicBezTo>
                  <a:cubicBezTo>
                    <a:pt x="2586" y="2510"/>
                    <a:pt x="2584" y="2509"/>
                    <a:pt x="2583" y="2509"/>
                  </a:cubicBezTo>
                  <a:lnTo>
                    <a:pt x="2583" y="2509"/>
                  </a:lnTo>
                  <a:cubicBezTo>
                    <a:pt x="2578" y="2509"/>
                    <a:pt x="2735" y="2604"/>
                    <a:pt x="2794" y="2632"/>
                  </a:cubicBezTo>
                  <a:lnTo>
                    <a:pt x="2794" y="2632"/>
                  </a:lnTo>
                  <a:cubicBezTo>
                    <a:pt x="2881" y="2718"/>
                    <a:pt x="3161" y="2962"/>
                    <a:pt x="3202" y="2983"/>
                  </a:cubicBezTo>
                  <a:cubicBezTo>
                    <a:pt x="3362" y="3066"/>
                    <a:pt x="3535" y="3106"/>
                    <a:pt x="3706" y="3106"/>
                  </a:cubicBezTo>
                  <a:cubicBezTo>
                    <a:pt x="4144" y="3106"/>
                    <a:pt x="4566" y="2841"/>
                    <a:pt x="4700" y="2369"/>
                  </a:cubicBezTo>
                  <a:cubicBezTo>
                    <a:pt x="4700" y="2355"/>
                    <a:pt x="4700" y="2327"/>
                    <a:pt x="4714" y="2312"/>
                  </a:cubicBezTo>
                  <a:cubicBezTo>
                    <a:pt x="4799" y="1970"/>
                    <a:pt x="4714" y="1513"/>
                    <a:pt x="4443" y="1271"/>
                  </a:cubicBezTo>
                  <a:cubicBezTo>
                    <a:pt x="3959" y="872"/>
                    <a:pt x="3445" y="787"/>
                    <a:pt x="2860" y="686"/>
                  </a:cubicBezTo>
                  <a:cubicBezTo>
                    <a:pt x="2118" y="558"/>
                    <a:pt x="1420" y="302"/>
                    <a:pt x="721" y="30"/>
                  </a:cubicBezTo>
                  <a:cubicBezTo>
                    <a:pt x="674" y="10"/>
                    <a:pt x="624" y="1"/>
                    <a:pt x="573" y="1"/>
                  </a:cubicBezTo>
                  <a:close/>
                </a:path>
              </a:pathLst>
            </a:custGeom>
            <a:solidFill>
              <a:srgbClr val="ADD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32"/>
            <p:cNvSpPr/>
            <p:nvPr/>
          </p:nvSpPr>
          <p:spPr>
            <a:xfrm>
              <a:off x="3793900" y="2573625"/>
              <a:ext cx="70600" cy="102925"/>
            </a:xfrm>
            <a:custGeom>
              <a:avLst/>
              <a:gdLst/>
              <a:ahLst/>
              <a:cxnLst/>
              <a:rect l="l" t="t" r="r" b="b"/>
              <a:pathLst>
                <a:path w="2824" h="4117" extrusionOk="0">
                  <a:moveTo>
                    <a:pt x="530" y="1"/>
                  </a:moveTo>
                  <a:cubicBezTo>
                    <a:pt x="289" y="1"/>
                    <a:pt x="60" y="174"/>
                    <a:pt x="42" y="470"/>
                  </a:cubicBezTo>
                  <a:cubicBezTo>
                    <a:pt x="0" y="1211"/>
                    <a:pt x="299" y="2067"/>
                    <a:pt x="556" y="2738"/>
                  </a:cubicBezTo>
                  <a:cubicBezTo>
                    <a:pt x="801" y="3421"/>
                    <a:pt x="1232" y="4116"/>
                    <a:pt x="1967" y="4116"/>
                  </a:cubicBezTo>
                  <a:cubicBezTo>
                    <a:pt x="2044" y="4116"/>
                    <a:pt x="2125" y="4108"/>
                    <a:pt x="2210" y="4092"/>
                  </a:cubicBezTo>
                  <a:cubicBezTo>
                    <a:pt x="2652" y="4006"/>
                    <a:pt x="2824" y="3522"/>
                    <a:pt x="2752" y="3137"/>
                  </a:cubicBezTo>
                  <a:cubicBezTo>
                    <a:pt x="2695" y="2795"/>
                    <a:pt x="2495" y="2681"/>
                    <a:pt x="2295" y="2438"/>
                  </a:cubicBezTo>
                  <a:cubicBezTo>
                    <a:pt x="2153" y="2267"/>
                    <a:pt x="2039" y="2025"/>
                    <a:pt x="1939" y="1825"/>
                  </a:cubicBezTo>
                  <a:cubicBezTo>
                    <a:pt x="1797" y="1582"/>
                    <a:pt x="1668" y="1340"/>
                    <a:pt x="1540" y="1097"/>
                  </a:cubicBezTo>
                  <a:cubicBezTo>
                    <a:pt x="1369" y="770"/>
                    <a:pt x="1155" y="527"/>
                    <a:pt x="955" y="228"/>
                  </a:cubicBezTo>
                  <a:cubicBezTo>
                    <a:pt x="844" y="72"/>
                    <a:pt x="684" y="1"/>
                    <a:pt x="530" y="1"/>
                  </a:cubicBezTo>
                  <a:close/>
                </a:path>
              </a:pathLst>
            </a:custGeom>
            <a:solidFill>
              <a:srgbClr val="ADD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3"/>
          <p:cNvSpPr/>
          <p:nvPr/>
        </p:nvSpPr>
        <p:spPr>
          <a:xfrm rot="-4296838">
            <a:off x="7888146" y="4126739"/>
            <a:ext cx="315507" cy="362605"/>
          </a:xfrm>
          <a:custGeom>
            <a:avLst/>
            <a:gdLst/>
            <a:ahLst/>
            <a:cxnLst/>
            <a:rect l="l" t="t" r="r" b="b"/>
            <a:pathLst>
              <a:path w="12621" h="14505" extrusionOk="0">
                <a:moveTo>
                  <a:pt x="7597" y="0"/>
                </a:moveTo>
                <a:cubicBezTo>
                  <a:pt x="7312" y="0"/>
                  <a:pt x="7025" y="94"/>
                  <a:pt x="6788" y="245"/>
                </a:cubicBezTo>
                <a:cubicBezTo>
                  <a:pt x="6545" y="416"/>
                  <a:pt x="6332" y="658"/>
                  <a:pt x="6218" y="930"/>
                </a:cubicBezTo>
                <a:cubicBezTo>
                  <a:pt x="6018" y="1428"/>
                  <a:pt x="6047" y="2056"/>
                  <a:pt x="6232" y="2555"/>
                </a:cubicBezTo>
                <a:cubicBezTo>
                  <a:pt x="6360" y="2883"/>
                  <a:pt x="6560" y="3183"/>
                  <a:pt x="6773" y="3468"/>
                </a:cubicBezTo>
                <a:cubicBezTo>
                  <a:pt x="6945" y="3710"/>
                  <a:pt x="7159" y="3953"/>
                  <a:pt x="7372" y="4166"/>
                </a:cubicBezTo>
                <a:cubicBezTo>
                  <a:pt x="7715" y="4523"/>
                  <a:pt x="8057" y="4851"/>
                  <a:pt x="8385" y="5208"/>
                </a:cubicBezTo>
                <a:cubicBezTo>
                  <a:pt x="8456" y="5307"/>
                  <a:pt x="8528" y="5393"/>
                  <a:pt x="8585" y="5493"/>
                </a:cubicBezTo>
                <a:cubicBezTo>
                  <a:pt x="8499" y="5478"/>
                  <a:pt x="8428" y="5450"/>
                  <a:pt x="8342" y="5436"/>
                </a:cubicBezTo>
                <a:cubicBezTo>
                  <a:pt x="8199" y="5393"/>
                  <a:pt x="8072" y="5350"/>
                  <a:pt x="7929" y="5293"/>
                </a:cubicBezTo>
                <a:cubicBezTo>
                  <a:pt x="7130" y="4993"/>
                  <a:pt x="6403" y="4552"/>
                  <a:pt x="5619" y="4195"/>
                </a:cubicBezTo>
                <a:cubicBezTo>
                  <a:pt x="5376" y="4081"/>
                  <a:pt x="5134" y="3995"/>
                  <a:pt x="4877" y="3924"/>
                </a:cubicBezTo>
                <a:cubicBezTo>
                  <a:pt x="4706" y="3867"/>
                  <a:pt x="4535" y="3853"/>
                  <a:pt x="4364" y="3839"/>
                </a:cubicBezTo>
                <a:cubicBezTo>
                  <a:pt x="4193" y="3839"/>
                  <a:pt x="4035" y="3867"/>
                  <a:pt x="3879" y="3924"/>
                </a:cubicBezTo>
                <a:cubicBezTo>
                  <a:pt x="3665" y="4010"/>
                  <a:pt x="3480" y="4153"/>
                  <a:pt x="3351" y="4337"/>
                </a:cubicBezTo>
                <a:cubicBezTo>
                  <a:pt x="3294" y="4423"/>
                  <a:pt x="3237" y="4495"/>
                  <a:pt x="3195" y="4580"/>
                </a:cubicBezTo>
                <a:cubicBezTo>
                  <a:pt x="3151" y="4666"/>
                  <a:pt x="3123" y="4765"/>
                  <a:pt x="3094" y="4851"/>
                </a:cubicBezTo>
                <a:cubicBezTo>
                  <a:pt x="3052" y="4965"/>
                  <a:pt x="3037" y="5079"/>
                  <a:pt x="3024" y="5208"/>
                </a:cubicBezTo>
                <a:cubicBezTo>
                  <a:pt x="3009" y="5393"/>
                  <a:pt x="3009" y="5564"/>
                  <a:pt x="3009" y="5763"/>
                </a:cubicBezTo>
                <a:cubicBezTo>
                  <a:pt x="3024" y="5921"/>
                  <a:pt x="3066" y="6092"/>
                  <a:pt x="3109" y="6263"/>
                </a:cubicBezTo>
                <a:cubicBezTo>
                  <a:pt x="3166" y="6520"/>
                  <a:pt x="3280" y="6777"/>
                  <a:pt x="3423" y="7018"/>
                </a:cubicBezTo>
                <a:cubicBezTo>
                  <a:pt x="3693" y="7518"/>
                  <a:pt x="4050" y="7988"/>
                  <a:pt x="4393" y="8444"/>
                </a:cubicBezTo>
                <a:cubicBezTo>
                  <a:pt x="4592" y="8701"/>
                  <a:pt x="4777" y="8929"/>
                  <a:pt x="4963" y="9186"/>
                </a:cubicBezTo>
                <a:cubicBezTo>
                  <a:pt x="5034" y="9300"/>
                  <a:pt x="5119" y="9414"/>
                  <a:pt x="5205" y="9528"/>
                </a:cubicBezTo>
                <a:cubicBezTo>
                  <a:pt x="4977" y="9443"/>
                  <a:pt x="4763" y="9315"/>
                  <a:pt x="4564" y="9201"/>
                </a:cubicBezTo>
                <a:cubicBezTo>
                  <a:pt x="4335" y="9072"/>
                  <a:pt x="4107" y="8929"/>
                  <a:pt x="3893" y="8787"/>
                </a:cubicBezTo>
                <a:cubicBezTo>
                  <a:pt x="3508" y="8530"/>
                  <a:pt x="3123" y="8288"/>
                  <a:pt x="2695" y="8117"/>
                </a:cubicBezTo>
                <a:cubicBezTo>
                  <a:pt x="2539" y="8045"/>
                  <a:pt x="2381" y="8003"/>
                  <a:pt x="2225" y="7946"/>
                </a:cubicBezTo>
                <a:cubicBezTo>
                  <a:pt x="2025" y="7889"/>
                  <a:pt x="1811" y="7860"/>
                  <a:pt x="1597" y="7860"/>
                </a:cubicBezTo>
                <a:cubicBezTo>
                  <a:pt x="1469" y="7860"/>
                  <a:pt x="1326" y="7889"/>
                  <a:pt x="1198" y="7931"/>
                </a:cubicBezTo>
                <a:cubicBezTo>
                  <a:pt x="1069" y="7960"/>
                  <a:pt x="942" y="8031"/>
                  <a:pt x="827" y="8102"/>
                </a:cubicBezTo>
                <a:cubicBezTo>
                  <a:pt x="556" y="8260"/>
                  <a:pt x="356" y="8516"/>
                  <a:pt x="200" y="8773"/>
                </a:cubicBezTo>
                <a:cubicBezTo>
                  <a:pt x="100" y="8944"/>
                  <a:pt x="57" y="9144"/>
                  <a:pt x="29" y="9329"/>
                </a:cubicBezTo>
                <a:cubicBezTo>
                  <a:pt x="14" y="9500"/>
                  <a:pt x="0" y="9657"/>
                  <a:pt x="14" y="9828"/>
                </a:cubicBezTo>
                <a:cubicBezTo>
                  <a:pt x="29" y="10099"/>
                  <a:pt x="86" y="10370"/>
                  <a:pt x="157" y="10627"/>
                </a:cubicBezTo>
                <a:cubicBezTo>
                  <a:pt x="228" y="10897"/>
                  <a:pt x="343" y="11140"/>
                  <a:pt x="457" y="11382"/>
                </a:cubicBezTo>
                <a:cubicBezTo>
                  <a:pt x="556" y="11582"/>
                  <a:pt x="670" y="11768"/>
                  <a:pt x="784" y="11952"/>
                </a:cubicBezTo>
                <a:cubicBezTo>
                  <a:pt x="1098" y="12409"/>
                  <a:pt x="1483" y="12837"/>
                  <a:pt x="1896" y="13222"/>
                </a:cubicBezTo>
                <a:cubicBezTo>
                  <a:pt x="2324" y="13593"/>
                  <a:pt x="2767" y="13964"/>
                  <a:pt x="3208" y="14334"/>
                </a:cubicBezTo>
                <a:cubicBezTo>
                  <a:pt x="3341" y="14447"/>
                  <a:pt x="3505" y="14505"/>
                  <a:pt x="3669" y="14505"/>
                </a:cubicBezTo>
                <a:cubicBezTo>
                  <a:pt x="3855" y="14505"/>
                  <a:pt x="4041" y="14430"/>
                  <a:pt x="4178" y="14277"/>
                </a:cubicBezTo>
                <a:cubicBezTo>
                  <a:pt x="4421" y="13992"/>
                  <a:pt x="4393" y="13550"/>
                  <a:pt x="4107" y="13308"/>
                </a:cubicBezTo>
                <a:cubicBezTo>
                  <a:pt x="3794" y="13023"/>
                  <a:pt x="3465" y="12751"/>
                  <a:pt x="3151" y="12466"/>
                </a:cubicBezTo>
                <a:cubicBezTo>
                  <a:pt x="3037" y="12367"/>
                  <a:pt x="2909" y="12266"/>
                  <a:pt x="2795" y="12167"/>
                </a:cubicBezTo>
                <a:cubicBezTo>
                  <a:pt x="2681" y="12053"/>
                  <a:pt x="2567" y="11939"/>
                  <a:pt x="2467" y="11825"/>
                </a:cubicBezTo>
                <a:cubicBezTo>
                  <a:pt x="2324" y="11667"/>
                  <a:pt x="2196" y="11496"/>
                  <a:pt x="2068" y="11325"/>
                </a:cubicBezTo>
                <a:cubicBezTo>
                  <a:pt x="1968" y="11154"/>
                  <a:pt x="1868" y="10983"/>
                  <a:pt x="1782" y="10812"/>
                </a:cubicBezTo>
                <a:cubicBezTo>
                  <a:pt x="1655" y="10541"/>
                  <a:pt x="1569" y="10270"/>
                  <a:pt x="1512" y="9985"/>
                </a:cubicBezTo>
                <a:cubicBezTo>
                  <a:pt x="1483" y="9828"/>
                  <a:pt x="1469" y="9671"/>
                  <a:pt x="1469" y="9515"/>
                </a:cubicBezTo>
                <a:lnTo>
                  <a:pt x="1483" y="9443"/>
                </a:lnTo>
                <a:lnTo>
                  <a:pt x="1497" y="9414"/>
                </a:lnTo>
                <a:lnTo>
                  <a:pt x="1569" y="9343"/>
                </a:lnTo>
                <a:lnTo>
                  <a:pt x="1611" y="9315"/>
                </a:lnTo>
                <a:lnTo>
                  <a:pt x="1754" y="9343"/>
                </a:lnTo>
                <a:cubicBezTo>
                  <a:pt x="2039" y="9457"/>
                  <a:pt x="2296" y="9600"/>
                  <a:pt x="2552" y="9756"/>
                </a:cubicBezTo>
                <a:cubicBezTo>
                  <a:pt x="2681" y="9842"/>
                  <a:pt x="2824" y="9942"/>
                  <a:pt x="2952" y="10042"/>
                </a:cubicBezTo>
                <a:cubicBezTo>
                  <a:pt x="3195" y="10228"/>
                  <a:pt x="3451" y="10399"/>
                  <a:pt x="3708" y="10570"/>
                </a:cubicBezTo>
                <a:cubicBezTo>
                  <a:pt x="3893" y="10684"/>
                  <a:pt x="4079" y="10798"/>
                  <a:pt x="4264" y="10897"/>
                </a:cubicBezTo>
                <a:cubicBezTo>
                  <a:pt x="4378" y="10954"/>
                  <a:pt x="4492" y="10998"/>
                  <a:pt x="4606" y="11040"/>
                </a:cubicBezTo>
                <a:cubicBezTo>
                  <a:pt x="4763" y="11097"/>
                  <a:pt x="4906" y="11154"/>
                  <a:pt x="5077" y="11169"/>
                </a:cubicBezTo>
                <a:cubicBezTo>
                  <a:pt x="5191" y="11169"/>
                  <a:pt x="5290" y="11182"/>
                  <a:pt x="5404" y="11182"/>
                </a:cubicBezTo>
                <a:cubicBezTo>
                  <a:pt x="5547" y="11182"/>
                  <a:pt x="5676" y="11154"/>
                  <a:pt x="5804" y="11125"/>
                </a:cubicBezTo>
                <a:cubicBezTo>
                  <a:pt x="5933" y="11097"/>
                  <a:pt x="6047" y="11068"/>
                  <a:pt x="6161" y="11011"/>
                </a:cubicBezTo>
                <a:cubicBezTo>
                  <a:pt x="6360" y="10926"/>
                  <a:pt x="6503" y="10840"/>
                  <a:pt x="6674" y="10669"/>
                </a:cubicBezTo>
                <a:cubicBezTo>
                  <a:pt x="6802" y="10541"/>
                  <a:pt x="6874" y="10342"/>
                  <a:pt x="6916" y="10156"/>
                </a:cubicBezTo>
                <a:cubicBezTo>
                  <a:pt x="6973" y="9956"/>
                  <a:pt x="6931" y="9728"/>
                  <a:pt x="6887" y="9528"/>
                </a:cubicBezTo>
                <a:cubicBezTo>
                  <a:pt x="6830" y="9300"/>
                  <a:pt x="6703" y="9087"/>
                  <a:pt x="6574" y="8887"/>
                </a:cubicBezTo>
                <a:lnTo>
                  <a:pt x="6403" y="8630"/>
                </a:lnTo>
                <a:cubicBezTo>
                  <a:pt x="6132" y="8245"/>
                  <a:pt x="5847" y="7874"/>
                  <a:pt x="5576" y="7503"/>
                </a:cubicBezTo>
                <a:cubicBezTo>
                  <a:pt x="5248" y="7047"/>
                  <a:pt x="4906" y="6605"/>
                  <a:pt x="4649" y="6106"/>
                </a:cubicBezTo>
                <a:cubicBezTo>
                  <a:pt x="4592" y="5963"/>
                  <a:pt x="4549" y="5835"/>
                  <a:pt x="4520" y="5693"/>
                </a:cubicBezTo>
                <a:cubicBezTo>
                  <a:pt x="4492" y="5564"/>
                  <a:pt x="4492" y="5450"/>
                  <a:pt x="4492" y="5322"/>
                </a:cubicBezTo>
                <a:lnTo>
                  <a:pt x="4492" y="5322"/>
                </a:lnTo>
                <a:cubicBezTo>
                  <a:pt x="4849" y="5478"/>
                  <a:pt x="5191" y="5678"/>
                  <a:pt x="5533" y="5878"/>
                </a:cubicBezTo>
                <a:cubicBezTo>
                  <a:pt x="5889" y="6092"/>
                  <a:pt x="6260" y="6305"/>
                  <a:pt x="6631" y="6491"/>
                </a:cubicBezTo>
                <a:cubicBezTo>
                  <a:pt x="6887" y="6619"/>
                  <a:pt x="7144" y="6733"/>
                  <a:pt x="7429" y="6834"/>
                </a:cubicBezTo>
                <a:cubicBezTo>
                  <a:pt x="7615" y="6891"/>
                  <a:pt x="7815" y="6948"/>
                  <a:pt x="8015" y="7005"/>
                </a:cubicBezTo>
                <a:cubicBezTo>
                  <a:pt x="8256" y="7090"/>
                  <a:pt x="8542" y="7104"/>
                  <a:pt x="8798" y="7104"/>
                </a:cubicBezTo>
                <a:cubicBezTo>
                  <a:pt x="8825" y="7107"/>
                  <a:pt x="8853" y="7108"/>
                  <a:pt x="8881" y="7108"/>
                </a:cubicBezTo>
                <a:cubicBezTo>
                  <a:pt x="9000" y="7108"/>
                  <a:pt x="9125" y="7085"/>
                  <a:pt x="9241" y="7062"/>
                </a:cubicBezTo>
                <a:cubicBezTo>
                  <a:pt x="9384" y="7018"/>
                  <a:pt x="9511" y="6961"/>
                  <a:pt x="9654" y="6891"/>
                </a:cubicBezTo>
                <a:cubicBezTo>
                  <a:pt x="9740" y="6847"/>
                  <a:pt x="9854" y="6748"/>
                  <a:pt x="9911" y="6676"/>
                </a:cubicBezTo>
                <a:cubicBezTo>
                  <a:pt x="9983" y="6605"/>
                  <a:pt x="10040" y="6520"/>
                  <a:pt x="10097" y="6419"/>
                </a:cubicBezTo>
                <a:cubicBezTo>
                  <a:pt x="10139" y="6362"/>
                  <a:pt x="10182" y="6206"/>
                  <a:pt x="10196" y="6163"/>
                </a:cubicBezTo>
                <a:cubicBezTo>
                  <a:pt x="10224" y="6064"/>
                  <a:pt x="10224" y="5949"/>
                  <a:pt x="10224" y="5835"/>
                </a:cubicBezTo>
                <a:cubicBezTo>
                  <a:pt x="10224" y="5778"/>
                  <a:pt x="10211" y="5735"/>
                  <a:pt x="10211" y="5678"/>
                </a:cubicBezTo>
                <a:cubicBezTo>
                  <a:pt x="10182" y="5550"/>
                  <a:pt x="10167" y="5421"/>
                  <a:pt x="10125" y="5307"/>
                </a:cubicBezTo>
                <a:cubicBezTo>
                  <a:pt x="10097" y="5250"/>
                  <a:pt x="10082" y="5193"/>
                  <a:pt x="10053" y="5122"/>
                </a:cubicBezTo>
                <a:cubicBezTo>
                  <a:pt x="9983" y="4951"/>
                  <a:pt x="9897" y="4794"/>
                  <a:pt x="9811" y="4623"/>
                </a:cubicBezTo>
                <a:cubicBezTo>
                  <a:pt x="9654" y="4366"/>
                  <a:pt x="9441" y="4153"/>
                  <a:pt x="9255" y="3924"/>
                </a:cubicBezTo>
                <a:cubicBezTo>
                  <a:pt x="8912" y="3554"/>
                  <a:pt x="8557" y="3183"/>
                  <a:pt x="8228" y="2812"/>
                </a:cubicBezTo>
                <a:cubicBezTo>
                  <a:pt x="8028" y="2569"/>
                  <a:pt x="7843" y="2327"/>
                  <a:pt x="7686" y="2056"/>
                </a:cubicBezTo>
                <a:cubicBezTo>
                  <a:pt x="7658" y="1999"/>
                  <a:pt x="7644" y="1928"/>
                  <a:pt x="7615" y="1856"/>
                </a:cubicBezTo>
                <a:cubicBezTo>
                  <a:pt x="7615" y="1771"/>
                  <a:pt x="7601" y="1685"/>
                  <a:pt x="7601" y="1599"/>
                </a:cubicBezTo>
                <a:lnTo>
                  <a:pt x="7601" y="1586"/>
                </a:lnTo>
                <a:lnTo>
                  <a:pt x="7943" y="1799"/>
                </a:lnTo>
                <a:cubicBezTo>
                  <a:pt x="8085" y="1885"/>
                  <a:pt x="8243" y="1970"/>
                  <a:pt x="8385" y="2071"/>
                </a:cubicBezTo>
                <a:cubicBezTo>
                  <a:pt x="8699" y="2255"/>
                  <a:pt x="8998" y="2441"/>
                  <a:pt x="9312" y="2626"/>
                </a:cubicBezTo>
                <a:cubicBezTo>
                  <a:pt x="9625" y="2826"/>
                  <a:pt x="9968" y="2940"/>
                  <a:pt x="10310" y="3097"/>
                </a:cubicBezTo>
                <a:lnTo>
                  <a:pt x="10823" y="3311"/>
                </a:lnTo>
                <a:cubicBezTo>
                  <a:pt x="10966" y="3354"/>
                  <a:pt x="11109" y="3411"/>
                  <a:pt x="11266" y="3453"/>
                </a:cubicBezTo>
                <a:cubicBezTo>
                  <a:pt x="11422" y="3497"/>
                  <a:pt x="11593" y="3510"/>
                  <a:pt x="11765" y="3510"/>
                </a:cubicBezTo>
                <a:cubicBezTo>
                  <a:pt x="12150" y="3510"/>
                  <a:pt x="12492" y="3183"/>
                  <a:pt x="12563" y="2812"/>
                </a:cubicBezTo>
                <a:cubicBezTo>
                  <a:pt x="12620" y="2598"/>
                  <a:pt x="12578" y="2356"/>
                  <a:pt x="12449" y="2170"/>
                </a:cubicBezTo>
                <a:cubicBezTo>
                  <a:pt x="12392" y="2113"/>
                  <a:pt x="12350" y="2056"/>
                  <a:pt x="12293" y="1985"/>
                </a:cubicBezTo>
                <a:cubicBezTo>
                  <a:pt x="12179" y="1885"/>
                  <a:pt x="12050" y="1828"/>
                  <a:pt x="11893" y="1799"/>
                </a:cubicBezTo>
                <a:cubicBezTo>
                  <a:pt x="11793" y="1757"/>
                  <a:pt x="11694" y="1728"/>
                  <a:pt x="11593" y="1700"/>
                </a:cubicBezTo>
                <a:cubicBezTo>
                  <a:pt x="11422" y="1628"/>
                  <a:pt x="11237" y="1557"/>
                  <a:pt x="11066" y="1485"/>
                </a:cubicBezTo>
                <a:cubicBezTo>
                  <a:pt x="10867" y="1400"/>
                  <a:pt x="10652" y="1329"/>
                  <a:pt x="10453" y="1244"/>
                </a:cubicBezTo>
                <a:cubicBezTo>
                  <a:pt x="10040" y="1058"/>
                  <a:pt x="9654" y="844"/>
                  <a:pt x="9270" y="630"/>
                </a:cubicBezTo>
                <a:cubicBezTo>
                  <a:pt x="9084" y="531"/>
                  <a:pt x="8899" y="445"/>
                  <a:pt x="8728" y="359"/>
                </a:cubicBezTo>
                <a:cubicBezTo>
                  <a:pt x="8456" y="217"/>
                  <a:pt x="8186" y="88"/>
                  <a:pt x="7872" y="31"/>
                </a:cubicBezTo>
                <a:cubicBezTo>
                  <a:pt x="7782" y="10"/>
                  <a:pt x="7689" y="0"/>
                  <a:pt x="759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33"/>
          <p:cNvSpPr/>
          <p:nvPr/>
        </p:nvSpPr>
        <p:spPr>
          <a:xfrm rot="8797012">
            <a:off x="7650790" y="659871"/>
            <a:ext cx="933586" cy="870239"/>
          </a:xfrm>
          <a:custGeom>
            <a:avLst/>
            <a:gdLst/>
            <a:ahLst/>
            <a:cxnLst/>
            <a:rect l="l" t="t" r="r" b="b"/>
            <a:pathLst>
              <a:path w="41934" h="40007" extrusionOk="0">
                <a:moveTo>
                  <a:pt x="19764" y="0"/>
                </a:moveTo>
                <a:cubicBezTo>
                  <a:pt x="12673" y="0"/>
                  <a:pt x="7464" y="5761"/>
                  <a:pt x="3836" y="11832"/>
                </a:cubicBezTo>
                <a:cubicBezTo>
                  <a:pt x="1729" y="15380"/>
                  <a:pt x="15" y="19564"/>
                  <a:pt x="1" y="24294"/>
                </a:cubicBezTo>
                <a:cubicBezTo>
                  <a:pt x="1" y="26310"/>
                  <a:pt x="440" y="28538"/>
                  <a:pt x="1440" y="30404"/>
                </a:cubicBezTo>
                <a:cubicBezTo>
                  <a:pt x="2502" y="32374"/>
                  <a:pt x="4124" y="33860"/>
                  <a:pt x="5776" y="35043"/>
                </a:cubicBezTo>
                <a:cubicBezTo>
                  <a:pt x="9809" y="37907"/>
                  <a:pt x="14554" y="39166"/>
                  <a:pt x="18874" y="39772"/>
                </a:cubicBezTo>
                <a:cubicBezTo>
                  <a:pt x="19980" y="39927"/>
                  <a:pt x="21071" y="40006"/>
                  <a:pt x="22144" y="40006"/>
                </a:cubicBezTo>
                <a:cubicBezTo>
                  <a:pt x="25383" y="40006"/>
                  <a:pt x="28455" y="39282"/>
                  <a:pt x="31245" y="37711"/>
                </a:cubicBezTo>
                <a:cubicBezTo>
                  <a:pt x="35247" y="35451"/>
                  <a:pt x="38174" y="31525"/>
                  <a:pt x="39795" y="26674"/>
                </a:cubicBezTo>
                <a:cubicBezTo>
                  <a:pt x="41418" y="21868"/>
                  <a:pt x="41933" y="16093"/>
                  <a:pt x="38841" y="10922"/>
                </a:cubicBezTo>
                <a:cubicBezTo>
                  <a:pt x="34596" y="3797"/>
                  <a:pt x="27030" y="401"/>
                  <a:pt x="20542" y="23"/>
                </a:cubicBezTo>
                <a:cubicBezTo>
                  <a:pt x="20280" y="8"/>
                  <a:pt x="20021" y="0"/>
                  <a:pt x="1976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9" name="Google Shape;119;p33"/>
          <p:cNvGrpSpPr/>
          <p:nvPr/>
        </p:nvGrpSpPr>
        <p:grpSpPr>
          <a:xfrm rot="10800000">
            <a:off x="7511714" y="444650"/>
            <a:ext cx="961085" cy="1300658"/>
            <a:chOff x="4005775" y="2031450"/>
            <a:chExt cx="792125" cy="1072000"/>
          </a:xfrm>
        </p:grpSpPr>
        <p:sp>
          <p:nvSpPr>
            <p:cNvPr id="120" name="Google Shape;120;p33"/>
            <p:cNvSpPr/>
            <p:nvPr/>
          </p:nvSpPr>
          <p:spPr>
            <a:xfrm>
              <a:off x="4005775" y="2031450"/>
              <a:ext cx="792125" cy="1072000"/>
            </a:xfrm>
            <a:custGeom>
              <a:avLst/>
              <a:gdLst/>
              <a:ahLst/>
              <a:cxnLst/>
              <a:rect l="l" t="t" r="r" b="b"/>
              <a:pathLst>
                <a:path w="31685" h="42880" extrusionOk="0">
                  <a:moveTo>
                    <a:pt x="24409" y="1"/>
                  </a:moveTo>
                  <a:cubicBezTo>
                    <a:pt x="24194" y="1"/>
                    <a:pt x="23963" y="64"/>
                    <a:pt x="23816" y="166"/>
                  </a:cubicBezTo>
                  <a:cubicBezTo>
                    <a:pt x="16478" y="5533"/>
                    <a:pt x="7564" y="14295"/>
                    <a:pt x="1152" y="19541"/>
                  </a:cubicBezTo>
                  <a:cubicBezTo>
                    <a:pt x="773" y="19844"/>
                    <a:pt x="0" y="20753"/>
                    <a:pt x="697" y="20980"/>
                  </a:cubicBezTo>
                  <a:cubicBezTo>
                    <a:pt x="7382" y="23042"/>
                    <a:pt x="18829" y="24922"/>
                    <a:pt x="19587" y="26211"/>
                  </a:cubicBezTo>
                  <a:cubicBezTo>
                    <a:pt x="20345" y="27499"/>
                    <a:pt x="15675" y="31804"/>
                    <a:pt x="13644" y="33593"/>
                  </a:cubicBezTo>
                  <a:cubicBezTo>
                    <a:pt x="10794" y="36079"/>
                    <a:pt x="7898" y="37838"/>
                    <a:pt x="5199" y="40476"/>
                  </a:cubicBezTo>
                  <a:cubicBezTo>
                    <a:pt x="4896" y="40779"/>
                    <a:pt x="4518" y="41416"/>
                    <a:pt x="4926" y="41674"/>
                  </a:cubicBezTo>
                  <a:cubicBezTo>
                    <a:pt x="4987" y="41810"/>
                    <a:pt x="5094" y="41901"/>
                    <a:pt x="5290" y="41931"/>
                  </a:cubicBezTo>
                  <a:cubicBezTo>
                    <a:pt x="7693" y="42406"/>
                    <a:pt x="12622" y="42880"/>
                    <a:pt x="16884" y="42880"/>
                  </a:cubicBezTo>
                  <a:cubicBezTo>
                    <a:pt x="20662" y="42880"/>
                    <a:pt x="23917" y="42507"/>
                    <a:pt x="24422" y="41432"/>
                  </a:cubicBezTo>
                  <a:cubicBezTo>
                    <a:pt x="27363" y="35155"/>
                    <a:pt x="31351" y="24938"/>
                    <a:pt x="31547" y="22269"/>
                  </a:cubicBezTo>
                  <a:cubicBezTo>
                    <a:pt x="31684" y="20359"/>
                    <a:pt x="19951" y="17327"/>
                    <a:pt x="14720" y="16584"/>
                  </a:cubicBezTo>
                  <a:cubicBezTo>
                    <a:pt x="13052" y="16341"/>
                    <a:pt x="23316" y="4229"/>
                    <a:pt x="24877" y="666"/>
                  </a:cubicBezTo>
                  <a:cubicBezTo>
                    <a:pt x="25086" y="181"/>
                    <a:pt x="24771" y="1"/>
                    <a:pt x="2440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33"/>
            <p:cNvSpPr/>
            <p:nvPr/>
          </p:nvSpPr>
          <p:spPr>
            <a:xfrm>
              <a:off x="4657625" y="2782475"/>
              <a:ext cx="15225" cy="19625"/>
            </a:xfrm>
            <a:custGeom>
              <a:avLst/>
              <a:gdLst/>
              <a:ahLst/>
              <a:cxnLst/>
              <a:rect l="l" t="t" r="r" b="b"/>
              <a:pathLst>
                <a:path w="609" h="785" extrusionOk="0">
                  <a:moveTo>
                    <a:pt x="255" y="0"/>
                  </a:moveTo>
                  <a:cubicBezTo>
                    <a:pt x="215" y="0"/>
                    <a:pt x="175" y="24"/>
                    <a:pt x="137" y="81"/>
                  </a:cubicBezTo>
                  <a:cubicBezTo>
                    <a:pt x="1" y="280"/>
                    <a:pt x="169" y="784"/>
                    <a:pt x="351" y="784"/>
                  </a:cubicBezTo>
                  <a:cubicBezTo>
                    <a:pt x="392" y="784"/>
                    <a:pt x="432" y="760"/>
                    <a:pt x="471" y="702"/>
                  </a:cubicBezTo>
                  <a:cubicBezTo>
                    <a:pt x="608" y="516"/>
                    <a:pt x="438" y="0"/>
                    <a:pt x="2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33"/>
            <p:cNvSpPr/>
            <p:nvPr/>
          </p:nvSpPr>
          <p:spPr>
            <a:xfrm>
              <a:off x="4641725" y="2833525"/>
              <a:ext cx="15550" cy="22625"/>
            </a:xfrm>
            <a:custGeom>
              <a:avLst/>
              <a:gdLst/>
              <a:ahLst/>
              <a:cxnLst/>
              <a:rect l="l" t="t" r="r" b="b"/>
              <a:pathLst>
                <a:path w="622" h="905" extrusionOk="0">
                  <a:moveTo>
                    <a:pt x="266" y="1"/>
                  </a:moveTo>
                  <a:cubicBezTo>
                    <a:pt x="264" y="1"/>
                    <a:pt x="246" y="16"/>
                    <a:pt x="227" y="25"/>
                  </a:cubicBezTo>
                  <a:cubicBezTo>
                    <a:pt x="213" y="40"/>
                    <a:pt x="197" y="40"/>
                    <a:pt x="182" y="40"/>
                  </a:cubicBezTo>
                  <a:cubicBezTo>
                    <a:pt x="167" y="55"/>
                    <a:pt x="136" y="85"/>
                    <a:pt x="136" y="116"/>
                  </a:cubicBezTo>
                  <a:cubicBezTo>
                    <a:pt x="1" y="297"/>
                    <a:pt x="15" y="556"/>
                    <a:pt x="122" y="738"/>
                  </a:cubicBezTo>
                  <a:cubicBezTo>
                    <a:pt x="178" y="843"/>
                    <a:pt x="265" y="905"/>
                    <a:pt x="350" y="905"/>
                  </a:cubicBezTo>
                  <a:cubicBezTo>
                    <a:pt x="424" y="905"/>
                    <a:pt x="497" y="858"/>
                    <a:pt x="546" y="752"/>
                  </a:cubicBezTo>
                  <a:cubicBezTo>
                    <a:pt x="621" y="586"/>
                    <a:pt x="621" y="404"/>
                    <a:pt x="561" y="237"/>
                  </a:cubicBezTo>
                  <a:cubicBezTo>
                    <a:pt x="525" y="115"/>
                    <a:pt x="439" y="3"/>
                    <a:pt x="328" y="3"/>
                  </a:cubicBezTo>
                  <a:cubicBezTo>
                    <a:pt x="301" y="3"/>
                    <a:pt x="273" y="10"/>
                    <a:pt x="243" y="25"/>
                  </a:cubicBezTo>
                  <a:cubicBezTo>
                    <a:pt x="261" y="7"/>
                    <a:pt x="267" y="1"/>
                    <a:pt x="2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33"/>
            <p:cNvSpPr/>
            <p:nvPr/>
          </p:nvSpPr>
          <p:spPr>
            <a:xfrm>
              <a:off x="4599275" y="2811900"/>
              <a:ext cx="18975" cy="28025"/>
            </a:xfrm>
            <a:custGeom>
              <a:avLst/>
              <a:gdLst/>
              <a:ahLst/>
              <a:cxnLst/>
              <a:rect l="l" t="t" r="r" b="b"/>
              <a:pathLst>
                <a:path w="759" h="1121" extrusionOk="0">
                  <a:moveTo>
                    <a:pt x="302" y="0"/>
                  </a:moveTo>
                  <a:cubicBezTo>
                    <a:pt x="211" y="0"/>
                    <a:pt x="125" y="59"/>
                    <a:pt x="76" y="192"/>
                  </a:cubicBezTo>
                  <a:cubicBezTo>
                    <a:pt x="31" y="299"/>
                    <a:pt x="1" y="420"/>
                    <a:pt x="15" y="541"/>
                  </a:cubicBezTo>
                  <a:cubicBezTo>
                    <a:pt x="27" y="750"/>
                    <a:pt x="198" y="1120"/>
                    <a:pt x="383" y="1120"/>
                  </a:cubicBezTo>
                  <a:cubicBezTo>
                    <a:pt x="453" y="1120"/>
                    <a:pt x="525" y="1068"/>
                    <a:pt x="591" y="936"/>
                  </a:cubicBezTo>
                  <a:lnTo>
                    <a:pt x="591" y="936"/>
                  </a:lnTo>
                  <a:cubicBezTo>
                    <a:pt x="575" y="968"/>
                    <a:pt x="572" y="983"/>
                    <a:pt x="577" y="983"/>
                  </a:cubicBezTo>
                  <a:cubicBezTo>
                    <a:pt x="582" y="983"/>
                    <a:pt x="593" y="972"/>
                    <a:pt x="607" y="950"/>
                  </a:cubicBezTo>
                  <a:cubicBezTo>
                    <a:pt x="759" y="754"/>
                    <a:pt x="698" y="404"/>
                    <a:pt x="591" y="208"/>
                  </a:cubicBezTo>
                  <a:cubicBezTo>
                    <a:pt x="518" y="78"/>
                    <a:pt x="406" y="0"/>
                    <a:pt x="30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33"/>
            <p:cNvSpPr/>
            <p:nvPr/>
          </p:nvSpPr>
          <p:spPr>
            <a:xfrm>
              <a:off x="4633375" y="2796475"/>
              <a:ext cx="11350" cy="15400"/>
            </a:xfrm>
            <a:custGeom>
              <a:avLst/>
              <a:gdLst/>
              <a:ahLst/>
              <a:cxnLst/>
              <a:rect l="l" t="t" r="r" b="b"/>
              <a:pathLst>
                <a:path w="454" h="616" extrusionOk="0">
                  <a:moveTo>
                    <a:pt x="234" y="1"/>
                  </a:moveTo>
                  <a:cubicBezTo>
                    <a:pt x="209" y="1"/>
                    <a:pt x="182" y="12"/>
                    <a:pt x="153" y="37"/>
                  </a:cubicBezTo>
                  <a:cubicBezTo>
                    <a:pt x="1" y="142"/>
                    <a:pt x="46" y="279"/>
                    <a:pt x="92" y="431"/>
                  </a:cubicBezTo>
                  <a:cubicBezTo>
                    <a:pt x="125" y="545"/>
                    <a:pt x="210" y="616"/>
                    <a:pt x="289" y="616"/>
                  </a:cubicBezTo>
                  <a:cubicBezTo>
                    <a:pt x="357" y="616"/>
                    <a:pt x="419" y="564"/>
                    <a:pt x="440" y="445"/>
                  </a:cubicBezTo>
                  <a:cubicBezTo>
                    <a:pt x="453" y="356"/>
                    <a:pt x="378" y="1"/>
                    <a:pt x="2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33"/>
            <p:cNvSpPr/>
            <p:nvPr/>
          </p:nvSpPr>
          <p:spPr>
            <a:xfrm>
              <a:off x="4616725" y="2681275"/>
              <a:ext cx="16675" cy="21900"/>
            </a:xfrm>
            <a:custGeom>
              <a:avLst/>
              <a:gdLst/>
              <a:ahLst/>
              <a:cxnLst/>
              <a:rect l="l" t="t" r="r" b="b"/>
              <a:pathLst>
                <a:path w="667" h="876" extrusionOk="0">
                  <a:moveTo>
                    <a:pt x="265" y="0"/>
                  </a:moveTo>
                  <a:cubicBezTo>
                    <a:pt x="164" y="0"/>
                    <a:pt x="71" y="86"/>
                    <a:pt x="45" y="248"/>
                  </a:cubicBezTo>
                  <a:cubicBezTo>
                    <a:pt x="30" y="279"/>
                    <a:pt x="30" y="323"/>
                    <a:pt x="15" y="370"/>
                  </a:cubicBezTo>
                  <a:cubicBezTo>
                    <a:pt x="1" y="511"/>
                    <a:pt x="65" y="875"/>
                    <a:pt x="259" y="875"/>
                  </a:cubicBezTo>
                  <a:cubicBezTo>
                    <a:pt x="273" y="875"/>
                    <a:pt x="288" y="873"/>
                    <a:pt x="303" y="869"/>
                  </a:cubicBezTo>
                  <a:cubicBezTo>
                    <a:pt x="333" y="869"/>
                    <a:pt x="348" y="855"/>
                    <a:pt x="378" y="855"/>
                  </a:cubicBezTo>
                  <a:cubicBezTo>
                    <a:pt x="667" y="794"/>
                    <a:pt x="591" y="339"/>
                    <a:pt x="485" y="157"/>
                  </a:cubicBezTo>
                  <a:cubicBezTo>
                    <a:pt x="425" y="51"/>
                    <a:pt x="343" y="0"/>
                    <a:pt x="2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33"/>
            <p:cNvSpPr/>
            <p:nvPr/>
          </p:nvSpPr>
          <p:spPr>
            <a:xfrm>
              <a:off x="4700850" y="2599450"/>
              <a:ext cx="14500" cy="18350"/>
            </a:xfrm>
            <a:custGeom>
              <a:avLst/>
              <a:gdLst/>
              <a:ahLst/>
              <a:cxnLst/>
              <a:rect l="l" t="t" r="r" b="b"/>
              <a:pathLst>
                <a:path w="580" h="734" extrusionOk="0">
                  <a:moveTo>
                    <a:pt x="255" y="0"/>
                  </a:moveTo>
                  <a:cubicBezTo>
                    <a:pt x="215" y="0"/>
                    <a:pt x="175" y="24"/>
                    <a:pt x="136" y="79"/>
                  </a:cubicBezTo>
                  <a:cubicBezTo>
                    <a:pt x="0" y="253"/>
                    <a:pt x="159" y="733"/>
                    <a:pt x="338" y="733"/>
                  </a:cubicBezTo>
                  <a:cubicBezTo>
                    <a:pt x="377" y="733"/>
                    <a:pt x="417" y="710"/>
                    <a:pt x="455" y="655"/>
                  </a:cubicBezTo>
                  <a:cubicBezTo>
                    <a:pt x="579" y="470"/>
                    <a:pt x="429" y="0"/>
                    <a:pt x="2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33"/>
            <p:cNvSpPr/>
            <p:nvPr/>
          </p:nvSpPr>
          <p:spPr>
            <a:xfrm>
              <a:off x="4663625" y="2573300"/>
              <a:ext cx="14575" cy="18350"/>
            </a:xfrm>
            <a:custGeom>
              <a:avLst/>
              <a:gdLst/>
              <a:ahLst/>
              <a:cxnLst/>
              <a:rect l="l" t="t" r="r" b="b"/>
              <a:pathLst>
                <a:path w="583" h="734" extrusionOk="0">
                  <a:moveTo>
                    <a:pt x="245" y="1"/>
                  </a:moveTo>
                  <a:cubicBezTo>
                    <a:pt x="205" y="1"/>
                    <a:pt x="164" y="24"/>
                    <a:pt x="125" y="80"/>
                  </a:cubicBezTo>
                  <a:cubicBezTo>
                    <a:pt x="1" y="254"/>
                    <a:pt x="162" y="734"/>
                    <a:pt x="341" y="734"/>
                  </a:cubicBezTo>
                  <a:cubicBezTo>
                    <a:pt x="380" y="734"/>
                    <a:pt x="420" y="711"/>
                    <a:pt x="459" y="656"/>
                  </a:cubicBezTo>
                  <a:cubicBezTo>
                    <a:pt x="582" y="470"/>
                    <a:pt x="423" y="1"/>
                    <a:pt x="2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33"/>
            <p:cNvSpPr/>
            <p:nvPr/>
          </p:nvSpPr>
          <p:spPr>
            <a:xfrm>
              <a:off x="4702375" y="2567675"/>
              <a:ext cx="12500" cy="19475"/>
            </a:xfrm>
            <a:custGeom>
              <a:avLst/>
              <a:gdLst/>
              <a:ahLst/>
              <a:cxnLst/>
              <a:rect l="l" t="t" r="r" b="b"/>
              <a:pathLst>
                <a:path w="500" h="779" extrusionOk="0">
                  <a:moveTo>
                    <a:pt x="248" y="0"/>
                  </a:moveTo>
                  <a:cubicBezTo>
                    <a:pt x="241" y="0"/>
                    <a:pt x="234" y="1"/>
                    <a:pt x="227" y="2"/>
                  </a:cubicBezTo>
                  <a:lnTo>
                    <a:pt x="197" y="2"/>
                  </a:lnTo>
                  <a:cubicBezTo>
                    <a:pt x="152" y="2"/>
                    <a:pt x="121" y="32"/>
                    <a:pt x="91" y="62"/>
                  </a:cubicBezTo>
                  <a:cubicBezTo>
                    <a:pt x="45" y="138"/>
                    <a:pt x="30" y="214"/>
                    <a:pt x="30" y="275"/>
                  </a:cubicBezTo>
                  <a:cubicBezTo>
                    <a:pt x="15" y="289"/>
                    <a:pt x="15" y="305"/>
                    <a:pt x="15" y="335"/>
                  </a:cubicBezTo>
                  <a:cubicBezTo>
                    <a:pt x="15" y="366"/>
                    <a:pt x="15" y="410"/>
                    <a:pt x="0" y="457"/>
                  </a:cubicBezTo>
                  <a:cubicBezTo>
                    <a:pt x="0" y="559"/>
                    <a:pt x="28" y="760"/>
                    <a:pt x="167" y="760"/>
                  </a:cubicBezTo>
                  <a:cubicBezTo>
                    <a:pt x="172" y="760"/>
                    <a:pt x="177" y="760"/>
                    <a:pt x="182" y="760"/>
                  </a:cubicBezTo>
                  <a:cubicBezTo>
                    <a:pt x="197" y="760"/>
                    <a:pt x="212" y="774"/>
                    <a:pt x="243" y="774"/>
                  </a:cubicBezTo>
                  <a:cubicBezTo>
                    <a:pt x="251" y="777"/>
                    <a:pt x="259" y="778"/>
                    <a:pt x="269" y="778"/>
                  </a:cubicBezTo>
                  <a:cubicBezTo>
                    <a:pt x="313" y="778"/>
                    <a:pt x="369" y="749"/>
                    <a:pt x="394" y="699"/>
                  </a:cubicBezTo>
                  <a:cubicBezTo>
                    <a:pt x="500" y="532"/>
                    <a:pt x="500" y="380"/>
                    <a:pt x="439" y="184"/>
                  </a:cubicBezTo>
                  <a:cubicBezTo>
                    <a:pt x="426" y="99"/>
                    <a:pt x="345" y="0"/>
                    <a:pt x="2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33"/>
            <p:cNvSpPr/>
            <p:nvPr/>
          </p:nvSpPr>
          <p:spPr>
            <a:xfrm>
              <a:off x="4300625" y="2961050"/>
              <a:ext cx="15950" cy="22175"/>
            </a:xfrm>
            <a:custGeom>
              <a:avLst/>
              <a:gdLst/>
              <a:ahLst/>
              <a:cxnLst/>
              <a:rect l="l" t="t" r="r" b="b"/>
              <a:pathLst>
                <a:path w="638" h="887" extrusionOk="0">
                  <a:moveTo>
                    <a:pt x="275" y="0"/>
                  </a:moveTo>
                  <a:cubicBezTo>
                    <a:pt x="265" y="0"/>
                    <a:pt x="254" y="1"/>
                    <a:pt x="243" y="3"/>
                  </a:cubicBezTo>
                  <a:cubicBezTo>
                    <a:pt x="1" y="48"/>
                    <a:pt x="31" y="442"/>
                    <a:pt x="91" y="609"/>
                  </a:cubicBezTo>
                  <a:cubicBezTo>
                    <a:pt x="127" y="718"/>
                    <a:pt x="242" y="886"/>
                    <a:pt x="372" y="886"/>
                  </a:cubicBezTo>
                  <a:cubicBezTo>
                    <a:pt x="404" y="886"/>
                    <a:pt x="437" y="876"/>
                    <a:pt x="470" y="852"/>
                  </a:cubicBezTo>
                  <a:cubicBezTo>
                    <a:pt x="607" y="761"/>
                    <a:pt x="637" y="548"/>
                    <a:pt x="591" y="397"/>
                  </a:cubicBezTo>
                  <a:cubicBezTo>
                    <a:pt x="549" y="253"/>
                    <a:pt x="465" y="0"/>
                    <a:pt x="2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33"/>
            <p:cNvSpPr/>
            <p:nvPr/>
          </p:nvSpPr>
          <p:spPr>
            <a:xfrm>
              <a:off x="4245300" y="2996475"/>
              <a:ext cx="20100" cy="24375"/>
            </a:xfrm>
            <a:custGeom>
              <a:avLst/>
              <a:gdLst/>
              <a:ahLst/>
              <a:cxnLst/>
              <a:rect l="l" t="t" r="r" b="b"/>
              <a:pathLst>
                <a:path w="804" h="975" extrusionOk="0">
                  <a:moveTo>
                    <a:pt x="476" y="1"/>
                  </a:moveTo>
                  <a:cubicBezTo>
                    <a:pt x="459" y="1"/>
                    <a:pt x="442" y="4"/>
                    <a:pt x="425" y="11"/>
                  </a:cubicBezTo>
                  <a:cubicBezTo>
                    <a:pt x="348" y="25"/>
                    <a:pt x="288" y="56"/>
                    <a:pt x="212" y="116"/>
                  </a:cubicBezTo>
                  <a:cubicBezTo>
                    <a:pt x="0" y="268"/>
                    <a:pt x="61" y="799"/>
                    <a:pt x="303" y="920"/>
                  </a:cubicBezTo>
                  <a:cubicBezTo>
                    <a:pt x="367" y="955"/>
                    <a:pt x="427" y="975"/>
                    <a:pt x="482" y="975"/>
                  </a:cubicBezTo>
                  <a:cubicBezTo>
                    <a:pt x="570" y="975"/>
                    <a:pt x="647" y="926"/>
                    <a:pt x="712" y="814"/>
                  </a:cubicBezTo>
                  <a:cubicBezTo>
                    <a:pt x="803" y="647"/>
                    <a:pt x="803" y="466"/>
                    <a:pt x="742" y="284"/>
                  </a:cubicBezTo>
                  <a:cubicBezTo>
                    <a:pt x="703" y="189"/>
                    <a:pt x="603" y="1"/>
                    <a:pt x="4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33"/>
            <p:cNvSpPr/>
            <p:nvPr/>
          </p:nvSpPr>
          <p:spPr>
            <a:xfrm>
              <a:off x="4297600" y="3009100"/>
              <a:ext cx="15550" cy="21125"/>
            </a:xfrm>
            <a:custGeom>
              <a:avLst/>
              <a:gdLst/>
              <a:ahLst/>
              <a:cxnLst/>
              <a:rect l="l" t="t" r="r" b="b"/>
              <a:pathLst>
                <a:path w="622" h="845" extrusionOk="0">
                  <a:moveTo>
                    <a:pt x="251" y="0"/>
                  </a:moveTo>
                  <a:cubicBezTo>
                    <a:pt x="204" y="0"/>
                    <a:pt x="158" y="24"/>
                    <a:pt x="122" y="82"/>
                  </a:cubicBezTo>
                  <a:cubicBezTo>
                    <a:pt x="0" y="248"/>
                    <a:pt x="31" y="506"/>
                    <a:pt x="122" y="672"/>
                  </a:cubicBezTo>
                  <a:cubicBezTo>
                    <a:pt x="171" y="762"/>
                    <a:pt x="265" y="845"/>
                    <a:pt x="359" y="845"/>
                  </a:cubicBezTo>
                  <a:cubicBezTo>
                    <a:pt x="409" y="845"/>
                    <a:pt x="458" y="821"/>
                    <a:pt x="500" y="763"/>
                  </a:cubicBezTo>
                  <a:cubicBezTo>
                    <a:pt x="621" y="597"/>
                    <a:pt x="576" y="339"/>
                    <a:pt x="485" y="173"/>
                  </a:cubicBezTo>
                  <a:cubicBezTo>
                    <a:pt x="435" y="83"/>
                    <a:pt x="341" y="0"/>
                    <a:pt x="2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33"/>
            <p:cNvSpPr/>
            <p:nvPr/>
          </p:nvSpPr>
          <p:spPr>
            <a:xfrm>
              <a:off x="4375450" y="2988250"/>
              <a:ext cx="12500" cy="15850"/>
            </a:xfrm>
            <a:custGeom>
              <a:avLst/>
              <a:gdLst/>
              <a:ahLst/>
              <a:cxnLst/>
              <a:rect l="l" t="t" r="r" b="b"/>
              <a:pathLst>
                <a:path w="500" h="634" extrusionOk="0">
                  <a:moveTo>
                    <a:pt x="202" y="0"/>
                  </a:moveTo>
                  <a:cubicBezTo>
                    <a:pt x="168" y="0"/>
                    <a:pt x="133" y="20"/>
                    <a:pt x="100" y="67"/>
                  </a:cubicBezTo>
                  <a:cubicBezTo>
                    <a:pt x="1" y="228"/>
                    <a:pt x="135" y="633"/>
                    <a:pt x="287" y="633"/>
                  </a:cubicBezTo>
                  <a:cubicBezTo>
                    <a:pt x="320" y="633"/>
                    <a:pt x="355" y="613"/>
                    <a:pt x="388" y="567"/>
                  </a:cubicBezTo>
                  <a:cubicBezTo>
                    <a:pt x="500" y="406"/>
                    <a:pt x="358" y="0"/>
                    <a:pt x="20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33"/>
            <p:cNvSpPr/>
            <p:nvPr/>
          </p:nvSpPr>
          <p:spPr>
            <a:xfrm>
              <a:off x="4370350" y="2910075"/>
              <a:ext cx="17825" cy="26575"/>
            </a:xfrm>
            <a:custGeom>
              <a:avLst/>
              <a:gdLst/>
              <a:ahLst/>
              <a:cxnLst/>
              <a:rect l="l" t="t" r="r" b="b"/>
              <a:pathLst>
                <a:path w="713" h="1063" extrusionOk="0">
                  <a:moveTo>
                    <a:pt x="287" y="0"/>
                  </a:moveTo>
                  <a:cubicBezTo>
                    <a:pt x="200" y="0"/>
                    <a:pt x="119" y="57"/>
                    <a:pt x="76" y="176"/>
                  </a:cubicBezTo>
                  <a:cubicBezTo>
                    <a:pt x="1" y="389"/>
                    <a:pt x="1" y="586"/>
                    <a:pt x="76" y="813"/>
                  </a:cubicBezTo>
                  <a:cubicBezTo>
                    <a:pt x="118" y="895"/>
                    <a:pt x="207" y="1063"/>
                    <a:pt x="324" y="1063"/>
                  </a:cubicBezTo>
                  <a:cubicBezTo>
                    <a:pt x="337" y="1063"/>
                    <a:pt x="351" y="1060"/>
                    <a:pt x="365" y="1056"/>
                  </a:cubicBezTo>
                  <a:cubicBezTo>
                    <a:pt x="516" y="1011"/>
                    <a:pt x="547" y="920"/>
                    <a:pt x="607" y="783"/>
                  </a:cubicBezTo>
                  <a:cubicBezTo>
                    <a:pt x="713" y="586"/>
                    <a:pt x="638" y="267"/>
                    <a:pt x="486" y="101"/>
                  </a:cubicBezTo>
                  <a:cubicBezTo>
                    <a:pt x="426" y="35"/>
                    <a:pt x="355" y="0"/>
                    <a:pt x="2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33"/>
            <p:cNvSpPr/>
            <p:nvPr/>
          </p:nvSpPr>
          <p:spPr>
            <a:xfrm>
              <a:off x="4345350" y="2963650"/>
              <a:ext cx="20700" cy="24100"/>
            </a:xfrm>
            <a:custGeom>
              <a:avLst/>
              <a:gdLst/>
              <a:ahLst/>
              <a:cxnLst/>
              <a:rect l="l" t="t" r="r" b="b"/>
              <a:pathLst>
                <a:path w="828" h="964" extrusionOk="0">
                  <a:moveTo>
                    <a:pt x="274" y="0"/>
                  </a:moveTo>
                  <a:cubicBezTo>
                    <a:pt x="232" y="0"/>
                    <a:pt x="204" y="25"/>
                    <a:pt x="167" y="50"/>
                  </a:cubicBezTo>
                  <a:cubicBezTo>
                    <a:pt x="0" y="111"/>
                    <a:pt x="0" y="323"/>
                    <a:pt x="45" y="505"/>
                  </a:cubicBezTo>
                  <a:cubicBezTo>
                    <a:pt x="45" y="520"/>
                    <a:pt x="45" y="566"/>
                    <a:pt x="76" y="626"/>
                  </a:cubicBezTo>
                  <a:cubicBezTo>
                    <a:pt x="91" y="702"/>
                    <a:pt x="136" y="762"/>
                    <a:pt x="182" y="823"/>
                  </a:cubicBezTo>
                  <a:cubicBezTo>
                    <a:pt x="243" y="899"/>
                    <a:pt x="304" y="944"/>
                    <a:pt x="379" y="960"/>
                  </a:cubicBezTo>
                  <a:lnTo>
                    <a:pt x="395" y="960"/>
                  </a:lnTo>
                  <a:cubicBezTo>
                    <a:pt x="410" y="963"/>
                    <a:pt x="425" y="964"/>
                    <a:pt x="440" y="964"/>
                  </a:cubicBezTo>
                  <a:cubicBezTo>
                    <a:pt x="828" y="964"/>
                    <a:pt x="742" y="19"/>
                    <a:pt x="304" y="4"/>
                  </a:cubicBezTo>
                  <a:cubicBezTo>
                    <a:pt x="293" y="2"/>
                    <a:pt x="283" y="0"/>
                    <a:pt x="2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33"/>
            <p:cNvSpPr/>
            <p:nvPr/>
          </p:nvSpPr>
          <p:spPr>
            <a:xfrm>
              <a:off x="4418475" y="2963575"/>
              <a:ext cx="11400" cy="16725"/>
            </a:xfrm>
            <a:custGeom>
              <a:avLst/>
              <a:gdLst/>
              <a:ahLst/>
              <a:cxnLst/>
              <a:rect l="l" t="t" r="r" b="b"/>
              <a:pathLst>
                <a:path w="456" h="669" extrusionOk="0">
                  <a:moveTo>
                    <a:pt x="212" y="1"/>
                  </a:moveTo>
                  <a:cubicBezTo>
                    <a:pt x="178" y="1"/>
                    <a:pt x="142" y="20"/>
                    <a:pt x="107" y="68"/>
                  </a:cubicBezTo>
                  <a:cubicBezTo>
                    <a:pt x="1" y="235"/>
                    <a:pt x="47" y="583"/>
                    <a:pt x="259" y="644"/>
                  </a:cubicBezTo>
                  <a:lnTo>
                    <a:pt x="243" y="644"/>
                  </a:lnTo>
                  <a:cubicBezTo>
                    <a:pt x="261" y="661"/>
                    <a:pt x="280" y="669"/>
                    <a:pt x="301" y="669"/>
                  </a:cubicBezTo>
                  <a:cubicBezTo>
                    <a:pt x="351" y="669"/>
                    <a:pt x="404" y="622"/>
                    <a:pt x="425" y="569"/>
                  </a:cubicBezTo>
                  <a:cubicBezTo>
                    <a:pt x="441" y="508"/>
                    <a:pt x="455" y="447"/>
                    <a:pt x="455" y="387"/>
                  </a:cubicBezTo>
                  <a:cubicBezTo>
                    <a:pt x="455" y="279"/>
                    <a:pt x="342" y="1"/>
                    <a:pt x="21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33"/>
            <p:cNvSpPr/>
            <p:nvPr/>
          </p:nvSpPr>
          <p:spPr>
            <a:xfrm>
              <a:off x="4352925" y="2563025"/>
              <a:ext cx="19725" cy="27175"/>
            </a:xfrm>
            <a:custGeom>
              <a:avLst/>
              <a:gdLst/>
              <a:ahLst/>
              <a:cxnLst/>
              <a:rect l="l" t="t" r="r" b="b"/>
              <a:pathLst>
                <a:path w="789" h="1087" extrusionOk="0">
                  <a:moveTo>
                    <a:pt x="318" y="1"/>
                  </a:moveTo>
                  <a:cubicBezTo>
                    <a:pt x="253" y="1"/>
                    <a:pt x="189" y="32"/>
                    <a:pt x="136" y="111"/>
                  </a:cubicBezTo>
                  <a:cubicBezTo>
                    <a:pt x="1" y="324"/>
                    <a:pt x="31" y="657"/>
                    <a:pt x="152" y="869"/>
                  </a:cubicBezTo>
                  <a:cubicBezTo>
                    <a:pt x="221" y="978"/>
                    <a:pt x="341" y="1087"/>
                    <a:pt x="459" y="1087"/>
                  </a:cubicBezTo>
                  <a:cubicBezTo>
                    <a:pt x="522" y="1087"/>
                    <a:pt x="584" y="1055"/>
                    <a:pt x="637" y="976"/>
                  </a:cubicBezTo>
                  <a:cubicBezTo>
                    <a:pt x="789" y="764"/>
                    <a:pt x="743" y="430"/>
                    <a:pt x="622" y="218"/>
                  </a:cubicBezTo>
                  <a:cubicBezTo>
                    <a:pt x="562" y="109"/>
                    <a:pt x="439" y="1"/>
                    <a:pt x="31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33"/>
            <p:cNvSpPr/>
            <p:nvPr/>
          </p:nvSpPr>
          <p:spPr>
            <a:xfrm>
              <a:off x="4291125" y="2512475"/>
              <a:ext cx="15600" cy="22475"/>
            </a:xfrm>
            <a:custGeom>
              <a:avLst/>
              <a:gdLst/>
              <a:ahLst/>
              <a:cxnLst/>
              <a:rect l="l" t="t" r="r" b="b"/>
              <a:pathLst>
                <a:path w="624" h="899" extrusionOk="0">
                  <a:moveTo>
                    <a:pt x="238" y="0"/>
                  </a:moveTo>
                  <a:cubicBezTo>
                    <a:pt x="91" y="0"/>
                    <a:pt x="1" y="227"/>
                    <a:pt x="1" y="375"/>
                  </a:cubicBezTo>
                  <a:cubicBezTo>
                    <a:pt x="17" y="375"/>
                    <a:pt x="17" y="391"/>
                    <a:pt x="17" y="405"/>
                  </a:cubicBezTo>
                  <a:cubicBezTo>
                    <a:pt x="27" y="571"/>
                    <a:pt x="184" y="898"/>
                    <a:pt x="344" y="898"/>
                  </a:cubicBezTo>
                  <a:cubicBezTo>
                    <a:pt x="403" y="898"/>
                    <a:pt x="463" y="853"/>
                    <a:pt x="516" y="739"/>
                  </a:cubicBezTo>
                  <a:cubicBezTo>
                    <a:pt x="516" y="739"/>
                    <a:pt x="516" y="724"/>
                    <a:pt x="532" y="724"/>
                  </a:cubicBezTo>
                  <a:cubicBezTo>
                    <a:pt x="623" y="512"/>
                    <a:pt x="532" y="163"/>
                    <a:pt x="350" y="41"/>
                  </a:cubicBezTo>
                  <a:cubicBezTo>
                    <a:pt x="310" y="13"/>
                    <a:pt x="273" y="0"/>
                    <a:pt x="23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33"/>
            <p:cNvSpPr/>
            <p:nvPr/>
          </p:nvSpPr>
          <p:spPr>
            <a:xfrm>
              <a:off x="4302900" y="2576175"/>
              <a:ext cx="19350" cy="25250"/>
            </a:xfrm>
            <a:custGeom>
              <a:avLst/>
              <a:gdLst/>
              <a:ahLst/>
              <a:cxnLst/>
              <a:rect l="l" t="t" r="r" b="b"/>
              <a:pathLst>
                <a:path w="774" h="1010" extrusionOk="0">
                  <a:moveTo>
                    <a:pt x="390" y="1"/>
                  </a:moveTo>
                  <a:cubicBezTo>
                    <a:pt x="318" y="1"/>
                    <a:pt x="251" y="39"/>
                    <a:pt x="213" y="117"/>
                  </a:cubicBezTo>
                  <a:cubicBezTo>
                    <a:pt x="0" y="192"/>
                    <a:pt x="91" y="662"/>
                    <a:pt x="152" y="784"/>
                  </a:cubicBezTo>
                  <a:cubicBezTo>
                    <a:pt x="236" y="931"/>
                    <a:pt x="360" y="1010"/>
                    <a:pt x="473" y="1010"/>
                  </a:cubicBezTo>
                  <a:cubicBezTo>
                    <a:pt x="603" y="1010"/>
                    <a:pt x="719" y="904"/>
                    <a:pt x="743" y="677"/>
                  </a:cubicBezTo>
                  <a:cubicBezTo>
                    <a:pt x="773" y="480"/>
                    <a:pt x="728" y="252"/>
                    <a:pt x="591" y="101"/>
                  </a:cubicBezTo>
                  <a:cubicBezTo>
                    <a:pt x="532" y="35"/>
                    <a:pt x="459" y="1"/>
                    <a:pt x="39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33"/>
            <p:cNvSpPr/>
            <p:nvPr/>
          </p:nvSpPr>
          <p:spPr>
            <a:xfrm>
              <a:off x="4334725" y="2538100"/>
              <a:ext cx="14425" cy="18150"/>
            </a:xfrm>
            <a:custGeom>
              <a:avLst/>
              <a:gdLst/>
              <a:ahLst/>
              <a:cxnLst/>
              <a:rect l="l" t="t" r="r" b="b"/>
              <a:pathLst>
                <a:path w="577" h="726" extrusionOk="0">
                  <a:moveTo>
                    <a:pt x="183" y="1"/>
                  </a:moveTo>
                  <a:cubicBezTo>
                    <a:pt x="62" y="1"/>
                    <a:pt x="1" y="193"/>
                    <a:pt x="1" y="305"/>
                  </a:cubicBezTo>
                  <a:cubicBezTo>
                    <a:pt x="1" y="320"/>
                    <a:pt x="1" y="366"/>
                    <a:pt x="15" y="411"/>
                  </a:cubicBezTo>
                  <a:lnTo>
                    <a:pt x="1" y="396"/>
                  </a:lnTo>
                  <a:lnTo>
                    <a:pt x="1" y="396"/>
                  </a:lnTo>
                  <a:cubicBezTo>
                    <a:pt x="15" y="427"/>
                    <a:pt x="31" y="472"/>
                    <a:pt x="46" y="518"/>
                  </a:cubicBezTo>
                  <a:cubicBezTo>
                    <a:pt x="84" y="632"/>
                    <a:pt x="144" y="725"/>
                    <a:pt x="233" y="725"/>
                  </a:cubicBezTo>
                  <a:cubicBezTo>
                    <a:pt x="250" y="725"/>
                    <a:pt x="269" y="722"/>
                    <a:pt x="288" y="714"/>
                  </a:cubicBezTo>
                  <a:cubicBezTo>
                    <a:pt x="304" y="714"/>
                    <a:pt x="319" y="714"/>
                    <a:pt x="334" y="700"/>
                  </a:cubicBezTo>
                  <a:cubicBezTo>
                    <a:pt x="577" y="609"/>
                    <a:pt x="501" y="184"/>
                    <a:pt x="319" y="63"/>
                  </a:cubicBezTo>
                  <a:cubicBezTo>
                    <a:pt x="304" y="47"/>
                    <a:pt x="288" y="47"/>
                    <a:pt x="274" y="33"/>
                  </a:cubicBezTo>
                  <a:cubicBezTo>
                    <a:pt x="241" y="10"/>
                    <a:pt x="211" y="1"/>
                    <a:pt x="18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33"/>
            <p:cNvSpPr/>
            <p:nvPr/>
          </p:nvSpPr>
          <p:spPr>
            <a:xfrm>
              <a:off x="4136500" y="2533050"/>
              <a:ext cx="18150" cy="24375"/>
            </a:xfrm>
            <a:custGeom>
              <a:avLst/>
              <a:gdLst/>
              <a:ahLst/>
              <a:cxnLst/>
              <a:rect l="l" t="t" r="r" b="b"/>
              <a:pathLst>
                <a:path w="726" h="975" extrusionOk="0">
                  <a:moveTo>
                    <a:pt x="374" y="1"/>
                  </a:moveTo>
                  <a:cubicBezTo>
                    <a:pt x="346" y="1"/>
                    <a:pt x="321" y="11"/>
                    <a:pt x="289" y="22"/>
                  </a:cubicBezTo>
                  <a:cubicBezTo>
                    <a:pt x="1" y="83"/>
                    <a:pt x="77" y="871"/>
                    <a:pt x="411" y="962"/>
                  </a:cubicBezTo>
                  <a:lnTo>
                    <a:pt x="425" y="962"/>
                  </a:lnTo>
                  <a:cubicBezTo>
                    <a:pt x="450" y="970"/>
                    <a:pt x="472" y="974"/>
                    <a:pt x="493" y="974"/>
                  </a:cubicBezTo>
                  <a:cubicBezTo>
                    <a:pt x="703" y="974"/>
                    <a:pt x="726" y="585"/>
                    <a:pt x="698" y="447"/>
                  </a:cubicBezTo>
                  <a:lnTo>
                    <a:pt x="698" y="431"/>
                  </a:lnTo>
                  <a:cubicBezTo>
                    <a:pt x="668" y="265"/>
                    <a:pt x="592" y="53"/>
                    <a:pt x="411" y="7"/>
                  </a:cubicBezTo>
                  <a:cubicBezTo>
                    <a:pt x="397" y="2"/>
                    <a:pt x="385" y="1"/>
                    <a:pt x="3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33"/>
            <p:cNvSpPr/>
            <p:nvPr/>
          </p:nvSpPr>
          <p:spPr>
            <a:xfrm>
              <a:off x="4089750" y="2500000"/>
              <a:ext cx="20550" cy="22350"/>
            </a:xfrm>
            <a:custGeom>
              <a:avLst/>
              <a:gdLst/>
              <a:ahLst/>
              <a:cxnLst/>
              <a:rect l="l" t="t" r="r" b="b"/>
              <a:pathLst>
                <a:path w="822" h="894" extrusionOk="0">
                  <a:moveTo>
                    <a:pt x="386" y="1"/>
                  </a:moveTo>
                  <a:cubicBezTo>
                    <a:pt x="340" y="1"/>
                    <a:pt x="293" y="26"/>
                    <a:pt x="249" y="85"/>
                  </a:cubicBezTo>
                  <a:cubicBezTo>
                    <a:pt x="0" y="238"/>
                    <a:pt x="142" y="893"/>
                    <a:pt x="444" y="893"/>
                  </a:cubicBezTo>
                  <a:cubicBezTo>
                    <a:pt x="473" y="893"/>
                    <a:pt x="504" y="887"/>
                    <a:pt x="537" y="874"/>
                  </a:cubicBezTo>
                  <a:lnTo>
                    <a:pt x="583" y="829"/>
                  </a:lnTo>
                  <a:cubicBezTo>
                    <a:pt x="821" y="603"/>
                    <a:pt x="611" y="1"/>
                    <a:pt x="38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33"/>
            <p:cNvSpPr/>
            <p:nvPr/>
          </p:nvSpPr>
          <p:spPr>
            <a:xfrm>
              <a:off x="4164650" y="2482975"/>
              <a:ext cx="10925" cy="12150"/>
            </a:xfrm>
            <a:custGeom>
              <a:avLst/>
              <a:gdLst/>
              <a:ahLst/>
              <a:cxnLst/>
              <a:rect l="l" t="t" r="r" b="b"/>
              <a:pathLst>
                <a:path w="437" h="486" extrusionOk="0">
                  <a:moveTo>
                    <a:pt x="118" y="0"/>
                  </a:moveTo>
                  <a:cubicBezTo>
                    <a:pt x="30" y="0"/>
                    <a:pt x="0" y="292"/>
                    <a:pt x="118" y="358"/>
                  </a:cubicBezTo>
                  <a:cubicBezTo>
                    <a:pt x="118" y="410"/>
                    <a:pt x="140" y="485"/>
                    <a:pt x="186" y="485"/>
                  </a:cubicBezTo>
                  <a:cubicBezTo>
                    <a:pt x="193" y="485"/>
                    <a:pt x="200" y="483"/>
                    <a:pt x="209" y="479"/>
                  </a:cubicBezTo>
                  <a:cubicBezTo>
                    <a:pt x="437" y="372"/>
                    <a:pt x="315" y="130"/>
                    <a:pt x="164" y="24"/>
                  </a:cubicBezTo>
                  <a:cubicBezTo>
                    <a:pt x="147" y="8"/>
                    <a:pt x="132" y="0"/>
                    <a:pt x="1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33"/>
            <p:cNvSpPr/>
            <p:nvPr/>
          </p:nvSpPr>
          <p:spPr>
            <a:xfrm>
              <a:off x="4177875" y="2521125"/>
              <a:ext cx="15150" cy="20150"/>
            </a:xfrm>
            <a:custGeom>
              <a:avLst/>
              <a:gdLst/>
              <a:ahLst/>
              <a:cxnLst/>
              <a:rect l="l" t="t" r="r" b="b"/>
              <a:pathLst>
                <a:path w="606" h="806" extrusionOk="0">
                  <a:moveTo>
                    <a:pt x="284" y="1"/>
                  </a:moveTo>
                  <a:cubicBezTo>
                    <a:pt x="243" y="1"/>
                    <a:pt x="206" y="14"/>
                    <a:pt x="195" y="14"/>
                  </a:cubicBezTo>
                  <a:cubicBezTo>
                    <a:pt x="187" y="13"/>
                    <a:pt x="179" y="12"/>
                    <a:pt x="171" y="12"/>
                  </a:cubicBezTo>
                  <a:cubicBezTo>
                    <a:pt x="0" y="12"/>
                    <a:pt x="17" y="323"/>
                    <a:pt x="90" y="439"/>
                  </a:cubicBezTo>
                  <a:cubicBezTo>
                    <a:pt x="90" y="407"/>
                    <a:pt x="90" y="391"/>
                    <a:pt x="92" y="391"/>
                  </a:cubicBezTo>
                  <a:cubicBezTo>
                    <a:pt x="95" y="391"/>
                    <a:pt x="102" y="422"/>
                    <a:pt x="120" y="484"/>
                  </a:cubicBezTo>
                  <a:cubicBezTo>
                    <a:pt x="135" y="544"/>
                    <a:pt x="150" y="590"/>
                    <a:pt x="181" y="635"/>
                  </a:cubicBezTo>
                  <a:cubicBezTo>
                    <a:pt x="191" y="669"/>
                    <a:pt x="328" y="796"/>
                    <a:pt x="335" y="796"/>
                  </a:cubicBezTo>
                  <a:cubicBezTo>
                    <a:pt x="338" y="796"/>
                    <a:pt x="325" y="781"/>
                    <a:pt x="286" y="742"/>
                  </a:cubicBezTo>
                  <a:lnTo>
                    <a:pt x="286" y="742"/>
                  </a:lnTo>
                  <a:cubicBezTo>
                    <a:pt x="319" y="774"/>
                    <a:pt x="366" y="806"/>
                    <a:pt x="418" y="806"/>
                  </a:cubicBezTo>
                  <a:cubicBezTo>
                    <a:pt x="439" y="806"/>
                    <a:pt x="461" y="800"/>
                    <a:pt x="484" y="787"/>
                  </a:cubicBezTo>
                  <a:cubicBezTo>
                    <a:pt x="589" y="712"/>
                    <a:pt x="605" y="575"/>
                    <a:pt x="589" y="453"/>
                  </a:cubicBezTo>
                  <a:cubicBezTo>
                    <a:pt x="589" y="271"/>
                    <a:pt x="514" y="89"/>
                    <a:pt x="347" y="14"/>
                  </a:cubicBezTo>
                  <a:cubicBezTo>
                    <a:pt x="327" y="4"/>
                    <a:pt x="305" y="1"/>
                    <a:pt x="2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33"/>
            <p:cNvSpPr/>
            <p:nvPr/>
          </p:nvSpPr>
          <p:spPr>
            <a:xfrm>
              <a:off x="4457525" y="2181875"/>
              <a:ext cx="13275" cy="19475"/>
            </a:xfrm>
            <a:custGeom>
              <a:avLst/>
              <a:gdLst/>
              <a:ahLst/>
              <a:cxnLst/>
              <a:rect l="l" t="t" r="r" b="b"/>
              <a:pathLst>
                <a:path w="531" h="779" extrusionOk="0">
                  <a:moveTo>
                    <a:pt x="243" y="0"/>
                  </a:moveTo>
                  <a:cubicBezTo>
                    <a:pt x="204" y="0"/>
                    <a:pt x="163" y="26"/>
                    <a:pt x="122" y="92"/>
                  </a:cubicBezTo>
                  <a:cubicBezTo>
                    <a:pt x="1" y="258"/>
                    <a:pt x="46" y="698"/>
                    <a:pt x="304" y="773"/>
                  </a:cubicBezTo>
                  <a:cubicBezTo>
                    <a:pt x="318" y="777"/>
                    <a:pt x="332" y="779"/>
                    <a:pt x="344" y="779"/>
                  </a:cubicBezTo>
                  <a:cubicBezTo>
                    <a:pt x="439" y="779"/>
                    <a:pt x="489" y="684"/>
                    <a:pt x="516" y="577"/>
                  </a:cubicBezTo>
                  <a:cubicBezTo>
                    <a:pt x="531" y="547"/>
                    <a:pt x="531" y="516"/>
                    <a:pt x="531" y="456"/>
                  </a:cubicBezTo>
                  <a:cubicBezTo>
                    <a:pt x="531" y="440"/>
                    <a:pt x="531" y="410"/>
                    <a:pt x="516" y="379"/>
                  </a:cubicBezTo>
                  <a:cubicBezTo>
                    <a:pt x="516" y="319"/>
                    <a:pt x="500" y="274"/>
                    <a:pt x="500" y="258"/>
                  </a:cubicBezTo>
                  <a:cubicBezTo>
                    <a:pt x="470" y="167"/>
                    <a:pt x="409" y="92"/>
                    <a:pt x="334" y="46"/>
                  </a:cubicBezTo>
                  <a:cubicBezTo>
                    <a:pt x="307" y="18"/>
                    <a:pt x="276" y="0"/>
                    <a:pt x="2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33"/>
            <p:cNvSpPr/>
            <p:nvPr/>
          </p:nvSpPr>
          <p:spPr>
            <a:xfrm>
              <a:off x="4416200" y="2228575"/>
              <a:ext cx="18025" cy="25075"/>
            </a:xfrm>
            <a:custGeom>
              <a:avLst/>
              <a:gdLst/>
              <a:ahLst/>
              <a:cxnLst/>
              <a:rect l="l" t="t" r="r" b="b"/>
              <a:pathLst>
                <a:path w="721" h="1003" extrusionOk="0">
                  <a:moveTo>
                    <a:pt x="382" y="1"/>
                  </a:moveTo>
                  <a:cubicBezTo>
                    <a:pt x="345" y="1"/>
                    <a:pt x="304" y="14"/>
                    <a:pt x="259" y="43"/>
                  </a:cubicBezTo>
                  <a:lnTo>
                    <a:pt x="229" y="73"/>
                  </a:lnTo>
                  <a:cubicBezTo>
                    <a:pt x="1" y="225"/>
                    <a:pt x="61" y="619"/>
                    <a:pt x="168" y="816"/>
                  </a:cubicBezTo>
                  <a:cubicBezTo>
                    <a:pt x="235" y="925"/>
                    <a:pt x="345" y="1002"/>
                    <a:pt x="447" y="1002"/>
                  </a:cubicBezTo>
                  <a:cubicBezTo>
                    <a:pt x="528" y="1002"/>
                    <a:pt x="606" y="953"/>
                    <a:pt x="653" y="831"/>
                  </a:cubicBezTo>
                  <a:cubicBezTo>
                    <a:pt x="653" y="816"/>
                    <a:pt x="653" y="785"/>
                    <a:pt x="668" y="771"/>
                  </a:cubicBezTo>
                  <a:cubicBezTo>
                    <a:pt x="721" y="598"/>
                    <a:pt x="635" y="1"/>
                    <a:pt x="3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33"/>
            <p:cNvSpPr/>
            <p:nvPr/>
          </p:nvSpPr>
          <p:spPr>
            <a:xfrm>
              <a:off x="4441225" y="2237200"/>
              <a:ext cx="13125" cy="17425"/>
            </a:xfrm>
            <a:custGeom>
              <a:avLst/>
              <a:gdLst/>
              <a:ahLst/>
              <a:cxnLst/>
              <a:rect l="l" t="t" r="r" b="b"/>
              <a:pathLst>
                <a:path w="525" h="697" extrusionOk="0">
                  <a:moveTo>
                    <a:pt x="325" y="1"/>
                  </a:moveTo>
                  <a:cubicBezTo>
                    <a:pt x="304" y="1"/>
                    <a:pt x="282" y="10"/>
                    <a:pt x="259" y="32"/>
                  </a:cubicBezTo>
                  <a:cubicBezTo>
                    <a:pt x="122" y="153"/>
                    <a:pt x="0" y="335"/>
                    <a:pt x="91" y="531"/>
                  </a:cubicBezTo>
                  <a:cubicBezTo>
                    <a:pt x="122" y="592"/>
                    <a:pt x="137" y="622"/>
                    <a:pt x="182" y="653"/>
                  </a:cubicBezTo>
                  <a:cubicBezTo>
                    <a:pt x="216" y="683"/>
                    <a:pt x="247" y="696"/>
                    <a:pt x="275" y="696"/>
                  </a:cubicBezTo>
                  <a:cubicBezTo>
                    <a:pt x="385" y="696"/>
                    <a:pt x="450" y="501"/>
                    <a:pt x="485" y="440"/>
                  </a:cubicBezTo>
                  <a:cubicBezTo>
                    <a:pt x="525" y="350"/>
                    <a:pt x="452" y="1"/>
                    <a:pt x="3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33"/>
            <p:cNvSpPr/>
            <p:nvPr/>
          </p:nvSpPr>
          <p:spPr>
            <a:xfrm>
              <a:off x="4390275" y="2285975"/>
              <a:ext cx="20975" cy="28050"/>
            </a:xfrm>
            <a:custGeom>
              <a:avLst/>
              <a:gdLst/>
              <a:ahLst/>
              <a:cxnLst/>
              <a:rect l="l" t="t" r="r" b="b"/>
              <a:pathLst>
                <a:path w="839" h="1122" extrusionOk="0">
                  <a:moveTo>
                    <a:pt x="277" y="1"/>
                  </a:moveTo>
                  <a:cubicBezTo>
                    <a:pt x="1" y="1"/>
                    <a:pt x="41" y="627"/>
                    <a:pt x="83" y="779"/>
                  </a:cubicBezTo>
                  <a:cubicBezTo>
                    <a:pt x="151" y="953"/>
                    <a:pt x="317" y="1121"/>
                    <a:pt x="469" y="1121"/>
                  </a:cubicBezTo>
                  <a:cubicBezTo>
                    <a:pt x="554" y="1121"/>
                    <a:pt x="635" y="1067"/>
                    <a:pt x="690" y="931"/>
                  </a:cubicBezTo>
                  <a:cubicBezTo>
                    <a:pt x="735" y="809"/>
                    <a:pt x="765" y="718"/>
                    <a:pt x="765" y="597"/>
                  </a:cubicBezTo>
                  <a:lnTo>
                    <a:pt x="765" y="536"/>
                  </a:lnTo>
                  <a:lnTo>
                    <a:pt x="811" y="308"/>
                  </a:lnTo>
                  <a:cubicBezTo>
                    <a:pt x="838" y="226"/>
                    <a:pt x="791" y="45"/>
                    <a:pt x="681" y="45"/>
                  </a:cubicBezTo>
                  <a:cubicBezTo>
                    <a:pt x="669" y="45"/>
                    <a:pt x="657" y="47"/>
                    <a:pt x="644" y="51"/>
                  </a:cubicBezTo>
                  <a:cubicBezTo>
                    <a:pt x="612" y="67"/>
                    <a:pt x="582" y="73"/>
                    <a:pt x="553" y="73"/>
                  </a:cubicBezTo>
                  <a:cubicBezTo>
                    <a:pt x="497" y="73"/>
                    <a:pt x="440" y="50"/>
                    <a:pt x="371" y="21"/>
                  </a:cubicBezTo>
                  <a:cubicBezTo>
                    <a:pt x="336" y="7"/>
                    <a:pt x="305" y="1"/>
                    <a:pt x="2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33"/>
            <p:cNvSpPr/>
            <p:nvPr/>
          </p:nvSpPr>
          <p:spPr>
            <a:xfrm>
              <a:off x="4351750" y="2262275"/>
              <a:ext cx="15200" cy="16675"/>
            </a:xfrm>
            <a:custGeom>
              <a:avLst/>
              <a:gdLst/>
              <a:ahLst/>
              <a:cxnLst/>
              <a:rect l="l" t="t" r="r" b="b"/>
              <a:pathLst>
                <a:path w="608" h="667" extrusionOk="0">
                  <a:moveTo>
                    <a:pt x="271" y="1"/>
                  </a:moveTo>
                  <a:cubicBezTo>
                    <a:pt x="68" y="1"/>
                    <a:pt x="1" y="638"/>
                    <a:pt x="305" y="650"/>
                  </a:cubicBezTo>
                  <a:cubicBezTo>
                    <a:pt x="335" y="666"/>
                    <a:pt x="365" y="666"/>
                    <a:pt x="396" y="666"/>
                  </a:cubicBezTo>
                  <a:cubicBezTo>
                    <a:pt x="400" y="666"/>
                    <a:pt x="405" y="666"/>
                    <a:pt x="410" y="666"/>
                  </a:cubicBezTo>
                  <a:cubicBezTo>
                    <a:pt x="607" y="666"/>
                    <a:pt x="592" y="360"/>
                    <a:pt x="517" y="241"/>
                  </a:cubicBezTo>
                  <a:cubicBezTo>
                    <a:pt x="487" y="211"/>
                    <a:pt x="456" y="165"/>
                    <a:pt x="442" y="135"/>
                  </a:cubicBezTo>
                  <a:cubicBezTo>
                    <a:pt x="379" y="39"/>
                    <a:pt x="321" y="1"/>
                    <a:pt x="2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33"/>
            <p:cNvSpPr/>
            <p:nvPr/>
          </p:nvSpPr>
          <p:spPr>
            <a:xfrm>
              <a:off x="4329700" y="2298300"/>
              <a:ext cx="12250" cy="19525"/>
            </a:xfrm>
            <a:custGeom>
              <a:avLst/>
              <a:gdLst/>
              <a:ahLst/>
              <a:cxnLst/>
              <a:rect l="l" t="t" r="r" b="b"/>
              <a:pathLst>
                <a:path w="490" h="781" extrusionOk="0">
                  <a:moveTo>
                    <a:pt x="155" y="1"/>
                  </a:moveTo>
                  <a:cubicBezTo>
                    <a:pt x="56" y="1"/>
                    <a:pt x="40" y="176"/>
                    <a:pt x="65" y="301"/>
                  </a:cubicBezTo>
                  <a:cubicBezTo>
                    <a:pt x="50" y="316"/>
                    <a:pt x="50" y="331"/>
                    <a:pt x="50" y="347"/>
                  </a:cubicBezTo>
                  <a:cubicBezTo>
                    <a:pt x="1" y="458"/>
                    <a:pt x="82" y="781"/>
                    <a:pt x="213" y="781"/>
                  </a:cubicBezTo>
                  <a:cubicBezTo>
                    <a:pt x="242" y="781"/>
                    <a:pt x="274" y="764"/>
                    <a:pt x="307" y="725"/>
                  </a:cubicBezTo>
                  <a:cubicBezTo>
                    <a:pt x="489" y="513"/>
                    <a:pt x="475" y="179"/>
                    <a:pt x="232" y="28"/>
                  </a:cubicBezTo>
                  <a:cubicBezTo>
                    <a:pt x="202" y="9"/>
                    <a:pt x="177" y="1"/>
                    <a:pt x="1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33"/>
            <p:cNvSpPr/>
            <p:nvPr/>
          </p:nvSpPr>
          <p:spPr>
            <a:xfrm>
              <a:off x="4525575" y="3035675"/>
              <a:ext cx="17625" cy="24425"/>
            </a:xfrm>
            <a:custGeom>
              <a:avLst/>
              <a:gdLst/>
              <a:ahLst/>
              <a:cxnLst/>
              <a:rect l="l" t="t" r="r" b="b"/>
              <a:pathLst>
                <a:path w="705" h="977" extrusionOk="0">
                  <a:moveTo>
                    <a:pt x="276" y="0"/>
                  </a:moveTo>
                  <a:cubicBezTo>
                    <a:pt x="197" y="0"/>
                    <a:pt x="123" y="49"/>
                    <a:pt x="83" y="171"/>
                  </a:cubicBezTo>
                  <a:cubicBezTo>
                    <a:pt x="83" y="186"/>
                    <a:pt x="68" y="216"/>
                    <a:pt x="52" y="232"/>
                  </a:cubicBezTo>
                  <a:cubicBezTo>
                    <a:pt x="0" y="389"/>
                    <a:pt x="83" y="976"/>
                    <a:pt x="322" y="976"/>
                  </a:cubicBezTo>
                  <a:cubicBezTo>
                    <a:pt x="360" y="976"/>
                    <a:pt x="401" y="962"/>
                    <a:pt x="447" y="929"/>
                  </a:cubicBezTo>
                  <a:cubicBezTo>
                    <a:pt x="462" y="929"/>
                    <a:pt x="477" y="913"/>
                    <a:pt x="493" y="899"/>
                  </a:cubicBezTo>
                  <a:cubicBezTo>
                    <a:pt x="705" y="747"/>
                    <a:pt x="659" y="367"/>
                    <a:pt x="538" y="186"/>
                  </a:cubicBezTo>
                  <a:cubicBezTo>
                    <a:pt x="479" y="77"/>
                    <a:pt x="374" y="0"/>
                    <a:pt x="27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1" name="Google Shape;151;p33"/>
          <p:cNvSpPr txBox="1">
            <a:spLocks noGrp="1"/>
          </p:cNvSpPr>
          <p:nvPr>
            <p:ph type="title"/>
          </p:nvPr>
        </p:nvSpPr>
        <p:spPr>
          <a:xfrm>
            <a:off x="5182725" y="1472950"/>
            <a:ext cx="3204300" cy="13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33"/>
          <p:cNvSpPr txBox="1">
            <a:spLocks noGrp="1"/>
          </p:cNvSpPr>
          <p:nvPr>
            <p:ph type="body" idx="1"/>
          </p:nvPr>
        </p:nvSpPr>
        <p:spPr>
          <a:xfrm>
            <a:off x="5182725" y="2808975"/>
            <a:ext cx="2841600" cy="9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53" name="Google Shape;153;p33"/>
          <p:cNvSpPr/>
          <p:nvPr/>
        </p:nvSpPr>
        <p:spPr>
          <a:xfrm>
            <a:off x="-9525" y="91450"/>
            <a:ext cx="3048014" cy="5061623"/>
          </a:xfrm>
          <a:custGeom>
            <a:avLst/>
            <a:gdLst/>
            <a:ahLst/>
            <a:cxnLst/>
            <a:rect l="l" t="t" r="r" b="b"/>
            <a:pathLst>
              <a:path w="14191" h="23566" extrusionOk="0">
                <a:moveTo>
                  <a:pt x="3056" y="1"/>
                </a:moveTo>
                <a:cubicBezTo>
                  <a:pt x="2014" y="1"/>
                  <a:pt x="982" y="388"/>
                  <a:pt x="1" y="765"/>
                </a:cubicBezTo>
                <a:lnTo>
                  <a:pt x="1" y="781"/>
                </a:lnTo>
                <a:lnTo>
                  <a:pt x="1" y="23566"/>
                </a:lnTo>
                <a:lnTo>
                  <a:pt x="14191" y="23566"/>
                </a:lnTo>
                <a:lnTo>
                  <a:pt x="14191" y="21065"/>
                </a:lnTo>
                <a:lnTo>
                  <a:pt x="14175" y="21065"/>
                </a:lnTo>
                <a:lnTo>
                  <a:pt x="14175" y="20988"/>
                </a:lnTo>
                <a:cubicBezTo>
                  <a:pt x="14175" y="20792"/>
                  <a:pt x="14160" y="20580"/>
                  <a:pt x="14023" y="20443"/>
                </a:cubicBezTo>
                <a:cubicBezTo>
                  <a:pt x="13932" y="20337"/>
                  <a:pt x="13781" y="20307"/>
                  <a:pt x="13645" y="20277"/>
                </a:cubicBezTo>
                <a:cubicBezTo>
                  <a:pt x="12894" y="20133"/>
                  <a:pt x="12123" y="20058"/>
                  <a:pt x="11354" y="20058"/>
                </a:cubicBezTo>
                <a:cubicBezTo>
                  <a:pt x="10989" y="20058"/>
                  <a:pt x="10625" y="20075"/>
                  <a:pt x="10263" y="20109"/>
                </a:cubicBezTo>
                <a:cubicBezTo>
                  <a:pt x="10131" y="20117"/>
                  <a:pt x="9991" y="20126"/>
                  <a:pt x="9852" y="20126"/>
                </a:cubicBezTo>
                <a:cubicBezTo>
                  <a:pt x="9479" y="20126"/>
                  <a:pt x="9109" y="20067"/>
                  <a:pt x="8899" y="19791"/>
                </a:cubicBezTo>
                <a:cubicBezTo>
                  <a:pt x="8763" y="19609"/>
                  <a:pt x="8717" y="19397"/>
                  <a:pt x="8717" y="19185"/>
                </a:cubicBezTo>
                <a:cubicBezTo>
                  <a:pt x="8672" y="18169"/>
                  <a:pt x="9293" y="17259"/>
                  <a:pt x="9566" y="16289"/>
                </a:cubicBezTo>
                <a:cubicBezTo>
                  <a:pt x="9748" y="15638"/>
                  <a:pt x="9764" y="14955"/>
                  <a:pt x="9718" y="14273"/>
                </a:cubicBezTo>
                <a:cubicBezTo>
                  <a:pt x="9673" y="13424"/>
                  <a:pt x="9521" y="12545"/>
                  <a:pt x="9097" y="11802"/>
                </a:cubicBezTo>
                <a:cubicBezTo>
                  <a:pt x="8672" y="11059"/>
                  <a:pt x="7945" y="10453"/>
                  <a:pt x="7096" y="10332"/>
                </a:cubicBezTo>
                <a:cubicBezTo>
                  <a:pt x="6977" y="10317"/>
                  <a:pt x="6856" y="10313"/>
                  <a:pt x="6735" y="10313"/>
                </a:cubicBezTo>
                <a:cubicBezTo>
                  <a:pt x="6500" y="10313"/>
                  <a:pt x="6262" y="10330"/>
                  <a:pt x="6027" y="10330"/>
                </a:cubicBezTo>
                <a:cubicBezTo>
                  <a:pt x="5736" y="10330"/>
                  <a:pt x="5452" y="10303"/>
                  <a:pt x="5185" y="10180"/>
                </a:cubicBezTo>
                <a:cubicBezTo>
                  <a:pt x="4563" y="9877"/>
                  <a:pt x="4276" y="9103"/>
                  <a:pt x="4351" y="8421"/>
                </a:cubicBezTo>
                <a:cubicBezTo>
                  <a:pt x="4427" y="7739"/>
                  <a:pt x="4791" y="7118"/>
                  <a:pt x="5200" y="6556"/>
                </a:cubicBezTo>
                <a:cubicBezTo>
                  <a:pt x="5594" y="5996"/>
                  <a:pt x="6049" y="5450"/>
                  <a:pt x="6307" y="4813"/>
                </a:cubicBezTo>
                <a:cubicBezTo>
                  <a:pt x="6701" y="3843"/>
                  <a:pt x="6641" y="2721"/>
                  <a:pt x="6140" y="1812"/>
                </a:cubicBezTo>
                <a:cubicBezTo>
                  <a:pt x="5640" y="902"/>
                  <a:pt x="4715" y="235"/>
                  <a:pt x="3700" y="53"/>
                </a:cubicBezTo>
                <a:cubicBezTo>
                  <a:pt x="3485" y="17"/>
                  <a:pt x="3270" y="1"/>
                  <a:pt x="3056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4"/>
          <p:cNvSpPr txBox="1">
            <a:spLocks noGrp="1"/>
          </p:cNvSpPr>
          <p:nvPr>
            <p:ph type="title"/>
          </p:nvPr>
        </p:nvSpPr>
        <p:spPr>
          <a:xfrm>
            <a:off x="2141550" y="3986054"/>
            <a:ext cx="48609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5"/>
          <p:cNvSpPr/>
          <p:nvPr/>
        </p:nvSpPr>
        <p:spPr>
          <a:xfrm>
            <a:off x="6364375" y="4452598"/>
            <a:ext cx="2802246" cy="690902"/>
          </a:xfrm>
          <a:custGeom>
            <a:avLst/>
            <a:gdLst/>
            <a:ahLst/>
            <a:cxnLst/>
            <a:rect l="l" t="t" r="r" b="b"/>
            <a:pathLst>
              <a:path w="9779" h="2411" extrusionOk="0">
                <a:moveTo>
                  <a:pt x="6366" y="1"/>
                </a:moveTo>
                <a:cubicBezTo>
                  <a:pt x="6132" y="1"/>
                  <a:pt x="5911" y="64"/>
                  <a:pt x="5716" y="213"/>
                </a:cubicBezTo>
                <a:cubicBezTo>
                  <a:pt x="4336" y="1258"/>
                  <a:pt x="4760" y="1956"/>
                  <a:pt x="4033" y="2289"/>
                </a:cubicBezTo>
                <a:cubicBezTo>
                  <a:pt x="3871" y="2363"/>
                  <a:pt x="3719" y="2393"/>
                  <a:pt x="3574" y="2393"/>
                </a:cubicBezTo>
                <a:cubicBezTo>
                  <a:pt x="3064" y="2393"/>
                  <a:pt x="2634" y="2033"/>
                  <a:pt x="2138" y="1986"/>
                </a:cubicBezTo>
                <a:cubicBezTo>
                  <a:pt x="2022" y="1975"/>
                  <a:pt x="1894" y="1969"/>
                  <a:pt x="1761" y="1969"/>
                </a:cubicBezTo>
                <a:cubicBezTo>
                  <a:pt x="1165" y="1969"/>
                  <a:pt x="446" y="2089"/>
                  <a:pt x="0" y="2411"/>
                </a:cubicBezTo>
                <a:lnTo>
                  <a:pt x="9779" y="2411"/>
                </a:lnTo>
                <a:cubicBezTo>
                  <a:pt x="9779" y="2411"/>
                  <a:pt x="7806" y="1"/>
                  <a:pt x="636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8" name="Google Shape;158;p35"/>
          <p:cNvGrpSpPr/>
          <p:nvPr/>
        </p:nvGrpSpPr>
        <p:grpSpPr>
          <a:xfrm rot="-5400000">
            <a:off x="163980" y="3575045"/>
            <a:ext cx="1547625" cy="1046475"/>
            <a:chOff x="3738975" y="1747175"/>
            <a:chExt cx="1547625" cy="1046475"/>
          </a:xfrm>
        </p:grpSpPr>
        <p:sp>
          <p:nvSpPr>
            <p:cNvPr id="159" name="Google Shape;159;p35"/>
            <p:cNvSpPr/>
            <p:nvPr/>
          </p:nvSpPr>
          <p:spPr>
            <a:xfrm>
              <a:off x="4277750" y="1929125"/>
              <a:ext cx="158900" cy="94775"/>
            </a:xfrm>
            <a:custGeom>
              <a:avLst/>
              <a:gdLst/>
              <a:ahLst/>
              <a:cxnLst/>
              <a:rect l="l" t="t" r="r" b="b"/>
              <a:pathLst>
                <a:path w="6356" h="3791" extrusionOk="0">
                  <a:moveTo>
                    <a:pt x="5064" y="0"/>
                  </a:moveTo>
                  <a:cubicBezTo>
                    <a:pt x="4986" y="0"/>
                    <a:pt x="4904" y="8"/>
                    <a:pt x="4817" y="26"/>
                  </a:cubicBezTo>
                  <a:cubicBezTo>
                    <a:pt x="4446" y="96"/>
                    <a:pt x="4233" y="296"/>
                    <a:pt x="3933" y="511"/>
                  </a:cubicBezTo>
                  <a:cubicBezTo>
                    <a:pt x="3533" y="796"/>
                    <a:pt x="3105" y="1038"/>
                    <a:pt x="2678" y="1266"/>
                  </a:cubicBezTo>
                  <a:cubicBezTo>
                    <a:pt x="2278" y="1480"/>
                    <a:pt x="1837" y="1651"/>
                    <a:pt x="1438" y="1893"/>
                  </a:cubicBezTo>
                  <a:cubicBezTo>
                    <a:pt x="1152" y="2079"/>
                    <a:pt x="924" y="2350"/>
                    <a:pt x="624" y="2492"/>
                  </a:cubicBezTo>
                  <a:cubicBezTo>
                    <a:pt x="1" y="2804"/>
                    <a:pt x="306" y="3791"/>
                    <a:pt x="953" y="3791"/>
                  </a:cubicBezTo>
                  <a:cubicBezTo>
                    <a:pt x="957" y="3791"/>
                    <a:pt x="962" y="3791"/>
                    <a:pt x="966" y="3790"/>
                  </a:cubicBezTo>
                  <a:cubicBezTo>
                    <a:pt x="1708" y="3762"/>
                    <a:pt x="2392" y="3234"/>
                    <a:pt x="3063" y="2963"/>
                  </a:cubicBezTo>
                  <a:cubicBezTo>
                    <a:pt x="3462" y="2792"/>
                    <a:pt x="3847" y="2621"/>
                    <a:pt x="4233" y="2435"/>
                  </a:cubicBezTo>
                  <a:cubicBezTo>
                    <a:pt x="4417" y="2350"/>
                    <a:pt x="4588" y="2264"/>
                    <a:pt x="4760" y="2178"/>
                  </a:cubicBezTo>
                  <a:lnTo>
                    <a:pt x="4760" y="2178"/>
                  </a:lnTo>
                  <a:cubicBezTo>
                    <a:pt x="4759" y="2179"/>
                    <a:pt x="4759" y="2179"/>
                    <a:pt x="4759" y="2179"/>
                  </a:cubicBezTo>
                  <a:cubicBezTo>
                    <a:pt x="4761" y="2179"/>
                    <a:pt x="5326" y="1906"/>
                    <a:pt x="5109" y="1906"/>
                  </a:cubicBezTo>
                  <a:cubicBezTo>
                    <a:pt x="5099" y="1906"/>
                    <a:pt x="5087" y="1907"/>
                    <a:pt x="5073" y="1908"/>
                  </a:cubicBezTo>
                  <a:cubicBezTo>
                    <a:pt x="6355" y="1761"/>
                    <a:pt x="6212" y="0"/>
                    <a:pt x="5064" y="0"/>
                  </a:cubicBezTo>
                  <a:close/>
                </a:path>
              </a:pathLst>
            </a:custGeom>
            <a:solidFill>
              <a:srgbClr val="ADD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35"/>
            <p:cNvSpPr/>
            <p:nvPr/>
          </p:nvSpPr>
          <p:spPr>
            <a:xfrm>
              <a:off x="3989600" y="1840100"/>
              <a:ext cx="134425" cy="88625"/>
            </a:xfrm>
            <a:custGeom>
              <a:avLst/>
              <a:gdLst/>
              <a:ahLst/>
              <a:cxnLst/>
              <a:rect l="l" t="t" r="r" b="b"/>
              <a:pathLst>
                <a:path w="5377" h="3545" extrusionOk="0">
                  <a:moveTo>
                    <a:pt x="4281" y="0"/>
                  </a:moveTo>
                  <a:cubicBezTo>
                    <a:pt x="4248" y="0"/>
                    <a:pt x="4214" y="2"/>
                    <a:pt x="4179" y="7"/>
                  </a:cubicBezTo>
                  <a:cubicBezTo>
                    <a:pt x="3680" y="64"/>
                    <a:pt x="3537" y="263"/>
                    <a:pt x="3195" y="577"/>
                  </a:cubicBezTo>
                  <a:cubicBezTo>
                    <a:pt x="2938" y="834"/>
                    <a:pt x="2539" y="1048"/>
                    <a:pt x="2240" y="1262"/>
                  </a:cubicBezTo>
                  <a:cubicBezTo>
                    <a:pt x="1584" y="1747"/>
                    <a:pt x="970" y="2317"/>
                    <a:pt x="286" y="2745"/>
                  </a:cubicBezTo>
                  <a:cubicBezTo>
                    <a:pt x="0" y="2931"/>
                    <a:pt x="29" y="3429"/>
                    <a:pt x="386" y="3515"/>
                  </a:cubicBezTo>
                  <a:cubicBezTo>
                    <a:pt x="476" y="3536"/>
                    <a:pt x="568" y="3545"/>
                    <a:pt x="662" y="3545"/>
                  </a:cubicBezTo>
                  <a:cubicBezTo>
                    <a:pt x="1284" y="3545"/>
                    <a:pt x="1976" y="3137"/>
                    <a:pt x="2496" y="2902"/>
                  </a:cubicBezTo>
                  <a:cubicBezTo>
                    <a:pt x="2938" y="2716"/>
                    <a:pt x="3352" y="2474"/>
                    <a:pt x="3765" y="2260"/>
                  </a:cubicBezTo>
                  <a:cubicBezTo>
                    <a:pt x="4065" y="2104"/>
                    <a:pt x="4421" y="1832"/>
                    <a:pt x="4636" y="1718"/>
                  </a:cubicBezTo>
                  <a:cubicBezTo>
                    <a:pt x="5376" y="1334"/>
                    <a:pt x="5114" y="0"/>
                    <a:pt x="4281" y="0"/>
                  </a:cubicBezTo>
                  <a:close/>
                </a:path>
              </a:pathLst>
            </a:custGeom>
            <a:solidFill>
              <a:srgbClr val="ADD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35"/>
            <p:cNvSpPr/>
            <p:nvPr/>
          </p:nvSpPr>
          <p:spPr>
            <a:xfrm>
              <a:off x="4238450" y="1792575"/>
              <a:ext cx="130400" cy="80250"/>
            </a:xfrm>
            <a:custGeom>
              <a:avLst/>
              <a:gdLst/>
              <a:ahLst/>
              <a:cxnLst/>
              <a:rect l="l" t="t" r="r" b="b"/>
              <a:pathLst>
                <a:path w="5216" h="3210" extrusionOk="0">
                  <a:moveTo>
                    <a:pt x="3928" y="1"/>
                  </a:moveTo>
                  <a:cubicBezTo>
                    <a:pt x="3854" y="1"/>
                    <a:pt x="3776" y="9"/>
                    <a:pt x="3694" y="25"/>
                  </a:cubicBezTo>
                  <a:cubicBezTo>
                    <a:pt x="2924" y="183"/>
                    <a:pt x="2182" y="867"/>
                    <a:pt x="1498" y="1252"/>
                  </a:cubicBezTo>
                  <a:cubicBezTo>
                    <a:pt x="985" y="1537"/>
                    <a:pt x="0" y="2050"/>
                    <a:pt x="329" y="2778"/>
                  </a:cubicBezTo>
                  <a:cubicBezTo>
                    <a:pt x="342" y="2807"/>
                    <a:pt x="357" y="2820"/>
                    <a:pt x="371" y="2849"/>
                  </a:cubicBezTo>
                  <a:cubicBezTo>
                    <a:pt x="450" y="3048"/>
                    <a:pt x="725" y="3209"/>
                    <a:pt x="947" y="3209"/>
                  </a:cubicBezTo>
                  <a:cubicBezTo>
                    <a:pt x="964" y="3209"/>
                    <a:pt x="981" y="3208"/>
                    <a:pt x="998" y="3206"/>
                  </a:cubicBezTo>
                  <a:cubicBezTo>
                    <a:pt x="1583" y="3149"/>
                    <a:pt x="2111" y="2807"/>
                    <a:pt x="2652" y="2564"/>
                  </a:cubicBezTo>
                  <a:cubicBezTo>
                    <a:pt x="3166" y="2336"/>
                    <a:pt x="3665" y="2022"/>
                    <a:pt x="4193" y="1822"/>
                  </a:cubicBezTo>
                  <a:cubicBezTo>
                    <a:pt x="5215" y="1424"/>
                    <a:pt x="4927" y="1"/>
                    <a:pt x="3928" y="1"/>
                  </a:cubicBezTo>
                  <a:close/>
                </a:path>
              </a:pathLst>
            </a:custGeom>
            <a:solidFill>
              <a:srgbClr val="ADD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35"/>
            <p:cNvSpPr/>
            <p:nvPr/>
          </p:nvSpPr>
          <p:spPr>
            <a:xfrm>
              <a:off x="4551450" y="1895050"/>
              <a:ext cx="134700" cy="76300"/>
            </a:xfrm>
            <a:custGeom>
              <a:avLst/>
              <a:gdLst/>
              <a:ahLst/>
              <a:cxnLst/>
              <a:rect l="l" t="t" r="r" b="b"/>
              <a:pathLst>
                <a:path w="5388" h="3052" extrusionOk="0">
                  <a:moveTo>
                    <a:pt x="4177" y="1"/>
                  </a:moveTo>
                  <a:cubicBezTo>
                    <a:pt x="3994" y="1"/>
                    <a:pt x="3810" y="73"/>
                    <a:pt x="3651" y="248"/>
                  </a:cubicBezTo>
                  <a:cubicBezTo>
                    <a:pt x="3252" y="676"/>
                    <a:pt x="2668" y="832"/>
                    <a:pt x="2154" y="1089"/>
                  </a:cubicBezTo>
                  <a:cubicBezTo>
                    <a:pt x="1569" y="1389"/>
                    <a:pt x="942" y="1731"/>
                    <a:pt x="386" y="2087"/>
                  </a:cubicBezTo>
                  <a:cubicBezTo>
                    <a:pt x="1" y="2330"/>
                    <a:pt x="129" y="2815"/>
                    <a:pt x="500" y="2971"/>
                  </a:cubicBezTo>
                  <a:cubicBezTo>
                    <a:pt x="637" y="3028"/>
                    <a:pt x="782" y="3052"/>
                    <a:pt x="930" y="3052"/>
                  </a:cubicBezTo>
                  <a:cubicBezTo>
                    <a:pt x="1567" y="3052"/>
                    <a:pt x="2278" y="2606"/>
                    <a:pt x="2810" y="2387"/>
                  </a:cubicBezTo>
                  <a:cubicBezTo>
                    <a:pt x="3509" y="2102"/>
                    <a:pt x="4222" y="1916"/>
                    <a:pt x="4792" y="1389"/>
                  </a:cubicBezTo>
                  <a:cubicBezTo>
                    <a:pt x="5388" y="848"/>
                    <a:pt x="4798" y="1"/>
                    <a:pt x="4177" y="1"/>
                  </a:cubicBezTo>
                  <a:close/>
                </a:path>
              </a:pathLst>
            </a:custGeom>
            <a:solidFill>
              <a:srgbClr val="ADD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35"/>
            <p:cNvSpPr/>
            <p:nvPr/>
          </p:nvSpPr>
          <p:spPr>
            <a:xfrm>
              <a:off x="4619400" y="2042875"/>
              <a:ext cx="112125" cy="86400"/>
            </a:xfrm>
            <a:custGeom>
              <a:avLst/>
              <a:gdLst/>
              <a:ahLst/>
              <a:cxnLst/>
              <a:rect l="l" t="t" r="r" b="b"/>
              <a:pathLst>
                <a:path w="4485" h="3456" extrusionOk="0">
                  <a:moveTo>
                    <a:pt x="3619" y="0"/>
                  </a:moveTo>
                  <a:cubicBezTo>
                    <a:pt x="3450" y="0"/>
                    <a:pt x="3275" y="50"/>
                    <a:pt x="3116" y="138"/>
                  </a:cubicBezTo>
                  <a:cubicBezTo>
                    <a:pt x="2616" y="438"/>
                    <a:pt x="2203" y="895"/>
                    <a:pt x="1747" y="1251"/>
                  </a:cubicBezTo>
                  <a:cubicBezTo>
                    <a:pt x="1275" y="1608"/>
                    <a:pt x="677" y="1921"/>
                    <a:pt x="321" y="2391"/>
                  </a:cubicBezTo>
                  <a:cubicBezTo>
                    <a:pt x="1" y="2823"/>
                    <a:pt x="328" y="3455"/>
                    <a:pt x="819" y="3455"/>
                  </a:cubicBezTo>
                  <a:cubicBezTo>
                    <a:pt x="896" y="3455"/>
                    <a:pt x="978" y="3440"/>
                    <a:pt x="1062" y="3404"/>
                  </a:cubicBezTo>
                  <a:cubicBezTo>
                    <a:pt x="2160" y="2933"/>
                    <a:pt x="3044" y="2049"/>
                    <a:pt x="4070" y="1450"/>
                  </a:cubicBezTo>
                  <a:cubicBezTo>
                    <a:pt x="4456" y="1222"/>
                    <a:pt x="4485" y="652"/>
                    <a:pt x="4256" y="324"/>
                  </a:cubicBezTo>
                  <a:cubicBezTo>
                    <a:pt x="4090" y="99"/>
                    <a:pt x="3859" y="0"/>
                    <a:pt x="3619" y="0"/>
                  </a:cubicBezTo>
                  <a:close/>
                </a:path>
              </a:pathLst>
            </a:custGeom>
            <a:solidFill>
              <a:srgbClr val="ADD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35"/>
            <p:cNvSpPr/>
            <p:nvPr/>
          </p:nvSpPr>
          <p:spPr>
            <a:xfrm>
              <a:off x="4526150" y="2252150"/>
              <a:ext cx="117000" cy="125200"/>
            </a:xfrm>
            <a:custGeom>
              <a:avLst/>
              <a:gdLst/>
              <a:ahLst/>
              <a:cxnLst/>
              <a:rect l="l" t="t" r="r" b="b"/>
              <a:pathLst>
                <a:path w="4680" h="5008" extrusionOk="0">
                  <a:moveTo>
                    <a:pt x="3236" y="1"/>
                  </a:moveTo>
                  <a:cubicBezTo>
                    <a:pt x="2951" y="1"/>
                    <a:pt x="2662" y="140"/>
                    <a:pt x="2453" y="481"/>
                  </a:cubicBezTo>
                  <a:cubicBezTo>
                    <a:pt x="2239" y="823"/>
                    <a:pt x="1982" y="1108"/>
                    <a:pt x="1797" y="1464"/>
                  </a:cubicBezTo>
                  <a:cubicBezTo>
                    <a:pt x="1583" y="1878"/>
                    <a:pt x="1326" y="2249"/>
                    <a:pt x="1056" y="2634"/>
                  </a:cubicBezTo>
                  <a:cubicBezTo>
                    <a:pt x="642" y="3204"/>
                    <a:pt x="1" y="3889"/>
                    <a:pt x="143" y="4645"/>
                  </a:cubicBezTo>
                  <a:cubicBezTo>
                    <a:pt x="187" y="4876"/>
                    <a:pt x="410" y="5008"/>
                    <a:pt x="630" y="5008"/>
                  </a:cubicBezTo>
                  <a:cubicBezTo>
                    <a:pt x="762" y="5008"/>
                    <a:pt x="893" y="4960"/>
                    <a:pt x="984" y="4858"/>
                  </a:cubicBezTo>
                  <a:cubicBezTo>
                    <a:pt x="1969" y="3789"/>
                    <a:pt x="3024" y="2763"/>
                    <a:pt x="3994" y="1679"/>
                  </a:cubicBezTo>
                  <a:cubicBezTo>
                    <a:pt x="4680" y="910"/>
                    <a:pt x="3967" y="1"/>
                    <a:pt x="3236" y="1"/>
                  </a:cubicBezTo>
                  <a:close/>
                </a:path>
              </a:pathLst>
            </a:custGeom>
            <a:solidFill>
              <a:srgbClr val="ADD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35"/>
            <p:cNvSpPr/>
            <p:nvPr/>
          </p:nvSpPr>
          <p:spPr>
            <a:xfrm>
              <a:off x="4272325" y="2319775"/>
              <a:ext cx="97625" cy="101100"/>
            </a:xfrm>
            <a:custGeom>
              <a:avLst/>
              <a:gdLst/>
              <a:ahLst/>
              <a:cxnLst/>
              <a:rect l="l" t="t" r="r" b="b"/>
              <a:pathLst>
                <a:path w="3905" h="4044" extrusionOk="0">
                  <a:moveTo>
                    <a:pt x="2659" y="0"/>
                  </a:moveTo>
                  <a:cubicBezTo>
                    <a:pt x="2337" y="0"/>
                    <a:pt x="2027" y="160"/>
                    <a:pt x="1883" y="542"/>
                  </a:cubicBezTo>
                  <a:cubicBezTo>
                    <a:pt x="1483" y="1626"/>
                    <a:pt x="0" y="2311"/>
                    <a:pt x="43" y="3551"/>
                  </a:cubicBezTo>
                  <a:cubicBezTo>
                    <a:pt x="56" y="3809"/>
                    <a:pt x="338" y="4044"/>
                    <a:pt x="602" y="4044"/>
                  </a:cubicBezTo>
                  <a:cubicBezTo>
                    <a:pt x="630" y="4044"/>
                    <a:pt x="658" y="4041"/>
                    <a:pt x="685" y="4036"/>
                  </a:cubicBezTo>
                  <a:cubicBezTo>
                    <a:pt x="1312" y="3908"/>
                    <a:pt x="1911" y="3309"/>
                    <a:pt x="2310" y="2824"/>
                  </a:cubicBezTo>
                  <a:cubicBezTo>
                    <a:pt x="2738" y="2311"/>
                    <a:pt x="3280" y="1868"/>
                    <a:pt x="3579" y="1255"/>
                  </a:cubicBezTo>
                  <a:cubicBezTo>
                    <a:pt x="3905" y="558"/>
                    <a:pt x="3261" y="0"/>
                    <a:pt x="2659" y="0"/>
                  </a:cubicBezTo>
                  <a:close/>
                </a:path>
              </a:pathLst>
            </a:custGeom>
            <a:solidFill>
              <a:srgbClr val="ADD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35"/>
            <p:cNvSpPr/>
            <p:nvPr/>
          </p:nvSpPr>
          <p:spPr>
            <a:xfrm>
              <a:off x="4038075" y="2463400"/>
              <a:ext cx="88325" cy="118250"/>
            </a:xfrm>
            <a:custGeom>
              <a:avLst/>
              <a:gdLst/>
              <a:ahLst/>
              <a:cxnLst/>
              <a:rect l="l" t="t" r="r" b="b"/>
              <a:pathLst>
                <a:path w="3533" h="4730" extrusionOk="0">
                  <a:moveTo>
                    <a:pt x="2343" y="0"/>
                  </a:moveTo>
                  <a:cubicBezTo>
                    <a:pt x="2090" y="0"/>
                    <a:pt x="1848" y="121"/>
                    <a:pt x="1712" y="416"/>
                  </a:cubicBezTo>
                  <a:cubicBezTo>
                    <a:pt x="1313" y="1285"/>
                    <a:pt x="928" y="2112"/>
                    <a:pt x="586" y="3011"/>
                  </a:cubicBezTo>
                  <a:cubicBezTo>
                    <a:pt x="386" y="3538"/>
                    <a:pt x="1" y="4080"/>
                    <a:pt x="415" y="4594"/>
                  </a:cubicBezTo>
                  <a:cubicBezTo>
                    <a:pt x="489" y="4690"/>
                    <a:pt x="582" y="4730"/>
                    <a:pt x="676" y="4730"/>
                  </a:cubicBezTo>
                  <a:cubicBezTo>
                    <a:pt x="888" y="4730"/>
                    <a:pt x="1105" y="4529"/>
                    <a:pt x="1127" y="4313"/>
                  </a:cubicBezTo>
                  <a:lnTo>
                    <a:pt x="1127" y="4313"/>
                  </a:lnTo>
                  <a:cubicBezTo>
                    <a:pt x="1126" y="4328"/>
                    <a:pt x="1129" y="4335"/>
                    <a:pt x="1136" y="4335"/>
                  </a:cubicBezTo>
                  <a:cubicBezTo>
                    <a:pt x="1178" y="4335"/>
                    <a:pt x="1366" y="4040"/>
                    <a:pt x="1427" y="3966"/>
                  </a:cubicBezTo>
                  <a:cubicBezTo>
                    <a:pt x="1613" y="3681"/>
                    <a:pt x="1784" y="3382"/>
                    <a:pt x="1955" y="3082"/>
                  </a:cubicBezTo>
                  <a:cubicBezTo>
                    <a:pt x="2311" y="2441"/>
                    <a:pt x="2767" y="1870"/>
                    <a:pt x="3138" y="1243"/>
                  </a:cubicBezTo>
                  <a:cubicBezTo>
                    <a:pt x="3533" y="612"/>
                    <a:pt x="2910" y="0"/>
                    <a:pt x="2343" y="0"/>
                  </a:cubicBezTo>
                  <a:close/>
                </a:path>
              </a:pathLst>
            </a:custGeom>
            <a:solidFill>
              <a:srgbClr val="ADD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35"/>
            <p:cNvSpPr/>
            <p:nvPr/>
          </p:nvSpPr>
          <p:spPr>
            <a:xfrm>
              <a:off x="3877025" y="2427300"/>
              <a:ext cx="80900" cy="113600"/>
            </a:xfrm>
            <a:custGeom>
              <a:avLst/>
              <a:gdLst/>
              <a:ahLst/>
              <a:cxnLst/>
              <a:rect l="l" t="t" r="r" b="b"/>
              <a:pathLst>
                <a:path w="3236" h="4544" extrusionOk="0">
                  <a:moveTo>
                    <a:pt x="2588" y="1750"/>
                  </a:moveTo>
                  <a:cubicBezTo>
                    <a:pt x="2580" y="1761"/>
                    <a:pt x="2572" y="1774"/>
                    <a:pt x="2564" y="1788"/>
                  </a:cubicBezTo>
                  <a:cubicBezTo>
                    <a:pt x="2571" y="1775"/>
                    <a:pt x="2579" y="1762"/>
                    <a:pt x="2588" y="1750"/>
                  </a:cubicBezTo>
                  <a:close/>
                  <a:moveTo>
                    <a:pt x="2273" y="0"/>
                  </a:moveTo>
                  <a:cubicBezTo>
                    <a:pt x="2243" y="0"/>
                    <a:pt x="2211" y="2"/>
                    <a:pt x="2179" y="6"/>
                  </a:cubicBezTo>
                  <a:cubicBezTo>
                    <a:pt x="896" y="177"/>
                    <a:pt x="938" y="1689"/>
                    <a:pt x="582" y="2687"/>
                  </a:cubicBezTo>
                  <a:cubicBezTo>
                    <a:pt x="502" y="2903"/>
                    <a:pt x="0" y="4544"/>
                    <a:pt x="655" y="4544"/>
                  </a:cubicBezTo>
                  <a:cubicBezTo>
                    <a:pt x="693" y="4544"/>
                    <a:pt x="735" y="4538"/>
                    <a:pt x="782" y="4526"/>
                  </a:cubicBezTo>
                  <a:cubicBezTo>
                    <a:pt x="1295" y="4383"/>
                    <a:pt x="1680" y="3556"/>
                    <a:pt x="1936" y="3143"/>
                  </a:cubicBezTo>
                  <a:cubicBezTo>
                    <a:pt x="2136" y="2801"/>
                    <a:pt x="2294" y="2444"/>
                    <a:pt x="2478" y="2088"/>
                  </a:cubicBezTo>
                  <a:cubicBezTo>
                    <a:pt x="2489" y="2078"/>
                    <a:pt x="2657" y="1724"/>
                    <a:pt x="2668" y="1657"/>
                  </a:cubicBezTo>
                  <a:lnTo>
                    <a:pt x="2668" y="1657"/>
                  </a:lnTo>
                  <a:cubicBezTo>
                    <a:pt x="2762" y="1563"/>
                    <a:pt x="2880" y="1475"/>
                    <a:pt x="2950" y="1347"/>
                  </a:cubicBezTo>
                  <a:cubicBezTo>
                    <a:pt x="3235" y="842"/>
                    <a:pt x="2923" y="0"/>
                    <a:pt x="2273" y="0"/>
                  </a:cubicBezTo>
                  <a:close/>
                </a:path>
              </a:pathLst>
            </a:custGeom>
            <a:solidFill>
              <a:srgbClr val="ADD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35"/>
            <p:cNvSpPr/>
            <p:nvPr/>
          </p:nvSpPr>
          <p:spPr>
            <a:xfrm>
              <a:off x="4071250" y="2274050"/>
              <a:ext cx="116950" cy="96100"/>
            </a:xfrm>
            <a:custGeom>
              <a:avLst/>
              <a:gdLst/>
              <a:ahLst/>
              <a:cxnLst/>
              <a:rect l="l" t="t" r="r" b="b"/>
              <a:pathLst>
                <a:path w="4678" h="3844" extrusionOk="0">
                  <a:moveTo>
                    <a:pt x="3635" y="0"/>
                  </a:moveTo>
                  <a:cubicBezTo>
                    <a:pt x="3463" y="0"/>
                    <a:pt x="3281" y="61"/>
                    <a:pt x="3109" y="204"/>
                  </a:cubicBezTo>
                  <a:cubicBezTo>
                    <a:pt x="2752" y="489"/>
                    <a:pt x="2467" y="860"/>
                    <a:pt x="2153" y="1187"/>
                  </a:cubicBezTo>
                  <a:cubicBezTo>
                    <a:pt x="1797" y="1558"/>
                    <a:pt x="1412" y="1887"/>
                    <a:pt x="1056" y="2242"/>
                  </a:cubicBezTo>
                  <a:cubicBezTo>
                    <a:pt x="685" y="2613"/>
                    <a:pt x="1" y="3113"/>
                    <a:pt x="299" y="3683"/>
                  </a:cubicBezTo>
                  <a:cubicBezTo>
                    <a:pt x="363" y="3794"/>
                    <a:pt x="466" y="3843"/>
                    <a:pt x="571" y="3843"/>
                  </a:cubicBezTo>
                  <a:cubicBezTo>
                    <a:pt x="656" y="3843"/>
                    <a:pt x="743" y="3811"/>
                    <a:pt x="813" y="3754"/>
                  </a:cubicBezTo>
                  <a:cubicBezTo>
                    <a:pt x="913" y="3668"/>
                    <a:pt x="1155" y="3611"/>
                    <a:pt x="1298" y="3541"/>
                  </a:cubicBezTo>
                  <a:cubicBezTo>
                    <a:pt x="1683" y="3341"/>
                    <a:pt x="2039" y="3084"/>
                    <a:pt x="2396" y="2813"/>
                  </a:cubicBezTo>
                  <a:cubicBezTo>
                    <a:pt x="3009" y="2357"/>
                    <a:pt x="3693" y="1872"/>
                    <a:pt x="4193" y="1288"/>
                  </a:cubicBezTo>
                  <a:cubicBezTo>
                    <a:pt x="4678" y="703"/>
                    <a:pt x="4217" y="0"/>
                    <a:pt x="3635" y="0"/>
                  </a:cubicBezTo>
                  <a:close/>
                </a:path>
              </a:pathLst>
            </a:custGeom>
            <a:solidFill>
              <a:srgbClr val="ADD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35"/>
            <p:cNvSpPr/>
            <p:nvPr/>
          </p:nvSpPr>
          <p:spPr>
            <a:xfrm>
              <a:off x="3910100" y="2240925"/>
              <a:ext cx="51125" cy="98250"/>
            </a:xfrm>
            <a:custGeom>
              <a:avLst/>
              <a:gdLst/>
              <a:ahLst/>
              <a:cxnLst/>
              <a:rect l="l" t="t" r="r" b="b"/>
              <a:pathLst>
                <a:path w="2045" h="3930" extrusionOk="0">
                  <a:moveTo>
                    <a:pt x="1132" y="0"/>
                  </a:moveTo>
                  <a:cubicBezTo>
                    <a:pt x="1010" y="0"/>
                    <a:pt x="886" y="32"/>
                    <a:pt x="771" y="103"/>
                  </a:cubicBezTo>
                  <a:cubicBezTo>
                    <a:pt x="143" y="487"/>
                    <a:pt x="115" y="1200"/>
                    <a:pt x="129" y="1871"/>
                  </a:cubicBezTo>
                  <a:cubicBezTo>
                    <a:pt x="157" y="2470"/>
                    <a:pt x="1" y="3240"/>
                    <a:pt x="258" y="3796"/>
                  </a:cubicBezTo>
                  <a:cubicBezTo>
                    <a:pt x="306" y="3887"/>
                    <a:pt x="403" y="3930"/>
                    <a:pt x="499" y="3930"/>
                  </a:cubicBezTo>
                  <a:cubicBezTo>
                    <a:pt x="599" y="3930"/>
                    <a:pt x="699" y="3883"/>
                    <a:pt x="742" y="3796"/>
                  </a:cubicBezTo>
                  <a:cubicBezTo>
                    <a:pt x="1013" y="3297"/>
                    <a:pt x="1199" y="2797"/>
                    <a:pt x="1355" y="2256"/>
                  </a:cubicBezTo>
                  <a:cubicBezTo>
                    <a:pt x="1498" y="1799"/>
                    <a:pt x="1754" y="1415"/>
                    <a:pt x="1897" y="972"/>
                  </a:cubicBezTo>
                  <a:cubicBezTo>
                    <a:pt x="2044" y="464"/>
                    <a:pt x="1600" y="0"/>
                    <a:pt x="1132" y="0"/>
                  </a:cubicBezTo>
                  <a:close/>
                </a:path>
              </a:pathLst>
            </a:custGeom>
            <a:solidFill>
              <a:srgbClr val="ADD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35"/>
            <p:cNvSpPr/>
            <p:nvPr/>
          </p:nvSpPr>
          <p:spPr>
            <a:xfrm>
              <a:off x="4539000" y="1747175"/>
              <a:ext cx="143325" cy="43125"/>
            </a:xfrm>
            <a:custGeom>
              <a:avLst/>
              <a:gdLst/>
              <a:ahLst/>
              <a:cxnLst/>
              <a:rect l="l" t="t" r="r" b="b"/>
              <a:pathLst>
                <a:path w="5733" h="1725" extrusionOk="0">
                  <a:moveTo>
                    <a:pt x="4161" y="0"/>
                  </a:moveTo>
                  <a:cubicBezTo>
                    <a:pt x="3659" y="0"/>
                    <a:pt x="3134" y="101"/>
                    <a:pt x="2666" y="159"/>
                  </a:cubicBezTo>
                  <a:cubicBezTo>
                    <a:pt x="1996" y="244"/>
                    <a:pt x="1069" y="174"/>
                    <a:pt x="470" y="529"/>
                  </a:cubicBezTo>
                  <a:cubicBezTo>
                    <a:pt x="0" y="801"/>
                    <a:pt x="228" y="1457"/>
                    <a:pt x="727" y="1499"/>
                  </a:cubicBezTo>
                  <a:cubicBezTo>
                    <a:pt x="1483" y="1556"/>
                    <a:pt x="2225" y="1613"/>
                    <a:pt x="2995" y="1628"/>
                  </a:cubicBezTo>
                  <a:cubicBezTo>
                    <a:pt x="3436" y="1642"/>
                    <a:pt x="3881" y="1724"/>
                    <a:pt x="4305" y="1724"/>
                  </a:cubicBezTo>
                  <a:cubicBezTo>
                    <a:pt x="4730" y="1724"/>
                    <a:pt x="5133" y="1642"/>
                    <a:pt x="5490" y="1328"/>
                  </a:cubicBezTo>
                  <a:cubicBezTo>
                    <a:pt x="5733" y="1100"/>
                    <a:pt x="5733" y="644"/>
                    <a:pt x="5490" y="430"/>
                  </a:cubicBezTo>
                  <a:cubicBezTo>
                    <a:pt x="5122" y="98"/>
                    <a:pt x="4653" y="0"/>
                    <a:pt x="4161" y="0"/>
                  </a:cubicBezTo>
                  <a:close/>
                </a:path>
              </a:pathLst>
            </a:custGeom>
            <a:solidFill>
              <a:srgbClr val="ADD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35"/>
            <p:cNvSpPr/>
            <p:nvPr/>
          </p:nvSpPr>
          <p:spPr>
            <a:xfrm>
              <a:off x="4844500" y="1829825"/>
              <a:ext cx="140625" cy="44475"/>
            </a:xfrm>
            <a:custGeom>
              <a:avLst/>
              <a:gdLst/>
              <a:ahLst/>
              <a:cxnLst/>
              <a:rect l="l" t="t" r="r" b="b"/>
              <a:pathLst>
                <a:path w="5625" h="1779" extrusionOk="0">
                  <a:moveTo>
                    <a:pt x="2702" y="0"/>
                  </a:moveTo>
                  <a:cubicBezTo>
                    <a:pt x="2443" y="0"/>
                    <a:pt x="2184" y="7"/>
                    <a:pt x="1926" y="19"/>
                  </a:cubicBezTo>
                  <a:cubicBezTo>
                    <a:pt x="1620" y="29"/>
                    <a:pt x="1150" y="141"/>
                    <a:pt x="771" y="141"/>
                  </a:cubicBezTo>
                  <a:cubicBezTo>
                    <a:pt x="637" y="141"/>
                    <a:pt x="515" y="128"/>
                    <a:pt x="415" y="90"/>
                  </a:cubicBezTo>
                  <a:cubicBezTo>
                    <a:pt x="396" y="82"/>
                    <a:pt x="377" y="79"/>
                    <a:pt x="359" y="79"/>
                  </a:cubicBezTo>
                  <a:cubicBezTo>
                    <a:pt x="280" y="79"/>
                    <a:pt x="210" y="148"/>
                    <a:pt x="186" y="218"/>
                  </a:cubicBezTo>
                  <a:cubicBezTo>
                    <a:pt x="1" y="789"/>
                    <a:pt x="799" y="1032"/>
                    <a:pt x="1198" y="1102"/>
                  </a:cubicBezTo>
                  <a:cubicBezTo>
                    <a:pt x="2225" y="1288"/>
                    <a:pt x="3223" y="1445"/>
                    <a:pt x="4236" y="1745"/>
                  </a:cubicBezTo>
                  <a:cubicBezTo>
                    <a:pt x="4318" y="1768"/>
                    <a:pt x="4396" y="1779"/>
                    <a:pt x="4470" y="1779"/>
                  </a:cubicBezTo>
                  <a:cubicBezTo>
                    <a:pt x="5347" y="1779"/>
                    <a:pt x="5625" y="264"/>
                    <a:pt x="4678" y="133"/>
                  </a:cubicBezTo>
                  <a:cubicBezTo>
                    <a:pt x="4023" y="41"/>
                    <a:pt x="3361" y="0"/>
                    <a:pt x="2702" y="0"/>
                  </a:cubicBezTo>
                  <a:close/>
                </a:path>
              </a:pathLst>
            </a:custGeom>
            <a:solidFill>
              <a:srgbClr val="ADD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35"/>
            <p:cNvSpPr/>
            <p:nvPr/>
          </p:nvSpPr>
          <p:spPr>
            <a:xfrm>
              <a:off x="4875875" y="1964800"/>
              <a:ext cx="145475" cy="49350"/>
            </a:xfrm>
            <a:custGeom>
              <a:avLst/>
              <a:gdLst/>
              <a:ahLst/>
              <a:cxnLst/>
              <a:rect l="l" t="t" r="r" b="b"/>
              <a:pathLst>
                <a:path w="5819" h="1974" extrusionOk="0">
                  <a:moveTo>
                    <a:pt x="1377" y="1"/>
                  </a:moveTo>
                  <a:cubicBezTo>
                    <a:pt x="1026" y="1"/>
                    <a:pt x="689" y="38"/>
                    <a:pt x="400" y="153"/>
                  </a:cubicBezTo>
                  <a:cubicBezTo>
                    <a:pt x="0" y="310"/>
                    <a:pt x="0" y="795"/>
                    <a:pt x="400" y="951"/>
                  </a:cubicBezTo>
                  <a:cubicBezTo>
                    <a:pt x="1156" y="1251"/>
                    <a:pt x="1869" y="1493"/>
                    <a:pt x="2681" y="1664"/>
                  </a:cubicBezTo>
                  <a:cubicBezTo>
                    <a:pt x="3229" y="1779"/>
                    <a:pt x="3901" y="1973"/>
                    <a:pt x="4475" y="1973"/>
                  </a:cubicBezTo>
                  <a:cubicBezTo>
                    <a:pt x="4544" y="1973"/>
                    <a:pt x="4612" y="1970"/>
                    <a:pt x="4678" y="1964"/>
                  </a:cubicBezTo>
                  <a:cubicBezTo>
                    <a:pt x="5391" y="1907"/>
                    <a:pt x="5819" y="1080"/>
                    <a:pt x="5277" y="523"/>
                  </a:cubicBezTo>
                  <a:cubicBezTo>
                    <a:pt x="4918" y="174"/>
                    <a:pt x="4463" y="115"/>
                    <a:pt x="3990" y="115"/>
                  </a:cubicBezTo>
                  <a:cubicBezTo>
                    <a:pt x="3751" y="115"/>
                    <a:pt x="3508" y="130"/>
                    <a:pt x="3271" y="130"/>
                  </a:cubicBezTo>
                  <a:cubicBezTo>
                    <a:pt x="3193" y="130"/>
                    <a:pt x="3115" y="128"/>
                    <a:pt x="3038" y="124"/>
                  </a:cubicBezTo>
                  <a:cubicBezTo>
                    <a:pt x="2545" y="98"/>
                    <a:pt x="1944" y="1"/>
                    <a:pt x="1377" y="1"/>
                  </a:cubicBezTo>
                  <a:close/>
                </a:path>
              </a:pathLst>
            </a:custGeom>
            <a:solidFill>
              <a:srgbClr val="ADD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35"/>
            <p:cNvSpPr/>
            <p:nvPr/>
          </p:nvSpPr>
          <p:spPr>
            <a:xfrm>
              <a:off x="4965725" y="2108025"/>
              <a:ext cx="165225" cy="50975"/>
            </a:xfrm>
            <a:custGeom>
              <a:avLst/>
              <a:gdLst/>
              <a:ahLst/>
              <a:cxnLst/>
              <a:rect l="l" t="t" r="r" b="b"/>
              <a:pathLst>
                <a:path w="6609" h="2039" extrusionOk="0">
                  <a:moveTo>
                    <a:pt x="5384" y="0"/>
                  </a:moveTo>
                  <a:cubicBezTo>
                    <a:pt x="5285" y="0"/>
                    <a:pt x="5178" y="13"/>
                    <a:pt x="5063" y="42"/>
                  </a:cubicBezTo>
                  <a:cubicBezTo>
                    <a:pt x="3551" y="413"/>
                    <a:pt x="1854" y="14"/>
                    <a:pt x="386" y="627"/>
                  </a:cubicBezTo>
                  <a:cubicBezTo>
                    <a:pt x="0" y="784"/>
                    <a:pt x="0" y="1255"/>
                    <a:pt x="386" y="1426"/>
                  </a:cubicBezTo>
                  <a:cubicBezTo>
                    <a:pt x="1854" y="2025"/>
                    <a:pt x="3551" y="1626"/>
                    <a:pt x="5063" y="1996"/>
                  </a:cubicBezTo>
                  <a:cubicBezTo>
                    <a:pt x="5177" y="2025"/>
                    <a:pt x="5283" y="2038"/>
                    <a:pt x="5381" y="2038"/>
                  </a:cubicBezTo>
                  <a:cubicBezTo>
                    <a:pt x="6598" y="2038"/>
                    <a:pt x="6608" y="0"/>
                    <a:pt x="5384" y="0"/>
                  </a:cubicBezTo>
                  <a:close/>
                </a:path>
              </a:pathLst>
            </a:custGeom>
            <a:solidFill>
              <a:srgbClr val="ADD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35"/>
            <p:cNvSpPr/>
            <p:nvPr/>
          </p:nvSpPr>
          <p:spPr>
            <a:xfrm>
              <a:off x="4333800" y="2469850"/>
              <a:ext cx="101425" cy="103625"/>
            </a:xfrm>
            <a:custGeom>
              <a:avLst/>
              <a:gdLst/>
              <a:ahLst/>
              <a:cxnLst/>
              <a:rect l="l" t="t" r="r" b="b"/>
              <a:pathLst>
                <a:path w="4057" h="4145" extrusionOk="0">
                  <a:moveTo>
                    <a:pt x="3649" y="0"/>
                  </a:moveTo>
                  <a:cubicBezTo>
                    <a:pt x="3642" y="0"/>
                    <a:pt x="3636" y="0"/>
                    <a:pt x="3630" y="0"/>
                  </a:cubicBezTo>
                  <a:cubicBezTo>
                    <a:pt x="3316" y="15"/>
                    <a:pt x="3174" y="143"/>
                    <a:pt x="2945" y="329"/>
                  </a:cubicBezTo>
                  <a:cubicBezTo>
                    <a:pt x="2589" y="643"/>
                    <a:pt x="2219" y="928"/>
                    <a:pt x="1876" y="1242"/>
                  </a:cubicBezTo>
                  <a:cubicBezTo>
                    <a:pt x="1306" y="1755"/>
                    <a:pt x="892" y="2325"/>
                    <a:pt x="436" y="2924"/>
                  </a:cubicBezTo>
                  <a:cubicBezTo>
                    <a:pt x="1" y="3500"/>
                    <a:pt x="604" y="4144"/>
                    <a:pt x="1196" y="4144"/>
                  </a:cubicBezTo>
                  <a:cubicBezTo>
                    <a:pt x="1322" y="4144"/>
                    <a:pt x="1448" y="4115"/>
                    <a:pt x="1563" y="4050"/>
                  </a:cubicBezTo>
                  <a:cubicBezTo>
                    <a:pt x="1890" y="3866"/>
                    <a:pt x="1962" y="3651"/>
                    <a:pt x="2118" y="3337"/>
                  </a:cubicBezTo>
                  <a:cubicBezTo>
                    <a:pt x="2289" y="2981"/>
                    <a:pt x="2561" y="2653"/>
                    <a:pt x="2818" y="2339"/>
                  </a:cubicBezTo>
                  <a:cubicBezTo>
                    <a:pt x="3231" y="1812"/>
                    <a:pt x="3873" y="1198"/>
                    <a:pt x="4016" y="514"/>
                  </a:cubicBezTo>
                  <a:cubicBezTo>
                    <a:pt x="4057" y="278"/>
                    <a:pt x="3909" y="0"/>
                    <a:pt x="3649" y="0"/>
                  </a:cubicBezTo>
                  <a:close/>
                </a:path>
              </a:pathLst>
            </a:custGeom>
            <a:solidFill>
              <a:srgbClr val="ADD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35"/>
            <p:cNvSpPr/>
            <p:nvPr/>
          </p:nvSpPr>
          <p:spPr>
            <a:xfrm>
              <a:off x="4206175" y="2580400"/>
              <a:ext cx="47800" cy="118325"/>
            </a:xfrm>
            <a:custGeom>
              <a:avLst/>
              <a:gdLst/>
              <a:ahLst/>
              <a:cxnLst/>
              <a:rect l="l" t="t" r="r" b="b"/>
              <a:pathLst>
                <a:path w="1912" h="4733" extrusionOk="0">
                  <a:moveTo>
                    <a:pt x="1297" y="0"/>
                  </a:moveTo>
                  <a:cubicBezTo>
                    <a:pt x="1250" y="0"/>
                    <a:pt x="1203" y="13"/>
                    <a:pt x="1163" y="43"/>
                  </a:cubicBezTo>
                  <a:cubicBezTo>
                    <a:pt x="721" y="385"/>
                    <a:pt x="578" y="912"/>
                    <a:pt x="407" y="1425"/>
                  </a:cubicBezTo>
                  <a:cubicBezTo>
                    <a:pt x="165" y="2239"/>
                    <a:pt x="79" y="3009"/>
                    <a:pt x="36" y="3849"/>
                  </a:cubicBezTo>
                  <a:cubicBezTo>
                    <a:pt x="1" y="4440"/>
                    <a:pt x="479" y="4732"/>
                    <a:pt x="955" y="4732"/>
                  </a:cubicBezTo>
                  <a:cubicBezTo>
                    <a:pt x="1435" y="4732"/>
                    <a:pt x="1912" y="4436"/>
                    <a:pt x="1861" y="3849"/>
                  </a:cubicBezTo>
                  <a:cubicBezTo>
                    <a:pt x="1791" y="3051"/>
                    <a:pt x="1734" y="2296"/>
                    <a:pt x="1791" y="1482"/>
                  </a:cubicBezTo>
                  <a:cubicBezTo>
                    <a:pt x="1819" y="1069"/>
                    <a:pt x="1905" y="398"/>
                    <a:pt x="1534" y="100"/>
                  </a:cubicBezTo>
                  <a:cubicBezTo>
                    <a:pt x="1478" y="44"/>
                    <a:pt x="1386" y="0"/>
                    <a:pt x="1297" y="0"/>
                  </a:cubicBezTo>
                  <a:close/>
                </a:path>
              </a:pathLst>
            </a:custGeom>
            <a:solidFill>
              <a:srgbClr val="ADD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35"/>
            <p:cNvSpPr/>
            <p:nvPr/>
          </p:nvSpPr>
          <p:spPr>
            <a:xfrm>
              <a:off x="3981400" y="2680800"/>
              <a:ext cx="88575" cy="112850"/>
            </a:xfrm>
            <a:custGeom>
              <a:avLst/>
              <a:gdLst/>
              <a:ahLst/>
              <a:cxnLst/>
              <a:rect l="l" t="t" r="r" b="b"/>
              <a:pathLst>
                <a:path w="3543" h="4514" extrusionOk="0">
                  <a:moveTo>
                    <a:pt x="714" y="0"/>
                  </a:moveTo>
                  <a:cubicBezTo>
                    <a:pt x="495" y="0"/>
                    <a:pt x="267" y="139"/>
                    <a:pt x="186" y="375"/>
                  </a:cubicBezTo>
                  <a:cubicBezTo>
                    <a:pt x="1" y="961"/>
                    <a:pt x="372" y="1702"/>
                    <a:pt x="499" y="2286"/>
                  </a:cubicBezTo>
                  <a:cubicBezTo>
                    <a:pt x="642" y="2885"/>
                    <a:pt x="785" y="3484"/>
                    <a:pt x="1098" y="4012"/>
                  </a:cubicBezTo>
                  <a:cubicBezTo>
                    <a:pt x="1317" y="4370"/>
                    <a:pt x="1612" y="4513"/>
                    <a:pt x="1906" y="4513"/>
                  </a:cubicBezTo>
                  <a:cubicBezTo>
                    <a:pt x="2725" y="4513"/>
                    <a:pt x="3542" y="3408"/>
                    <a:pt x="2724" y="2757"/>
                  </a:cubicBezTo>
                  <a:cubicBezTo>
                    <a:pt x="2353" y="2457"/>
                    <a:pt x="2168" y="2101"/>
                    <a:pt x="1954" y="1674"/>
                  </a:cubicBezTo>
                  <a:cubicBezTo>
                    <a:pt x="1840" y="1431"/>
                    <a:pt x="1726" y="1174"/>
                    <a:pt x="1612" y="932"/>
                  </a:cubicBezTo>
                  <a:cubicBezTo>
                    <a:pt x="1469" y="675"/>
                    <a:pt x="1270" y="489"/>
                    <a:pt x="1127" y="248"/>
                  </a:cubicBezTo>
                  <a:cubicBezTo>
                    <a:pt x="1036" y="77"/>
                    <a:pt x="877" y="0"/>
                    <a:pt x="714" y="0"/>
                  </a:cubicBezTo>
                  <a:close/>
                </a:path>
              </a:pathLst>
            </a:custGeom>
            <a:solidFill>
              <a:srgbClr val="ADD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35"/>
            <p:cNvSpPr/>
            <p:nvPr/>
          </p:nvSpPr>
          <p:spPr>
            <a:xfrm>
              <a:off x="3738975" y="2243825"/>
              <a:ext cx="86175" cy="119200"/>
            </a:xfrm>
            <a:custGeom>
              <a:avLst/>
              <a:gdLst/>
              <a:ahLst/>
              <a:cxnLst/>
              <a:rect l="l" t="t" r="r" b="b"/>
              <a:pathLst>
                <a:path w="3447" h="4768" extrusionOk="0">
                  <a:moveTo>
                    <a:pt x="2057" y="1"/>
                  </a:moveTo>
                  <a:cubicBezTo>
                    <a:pt x="1620" y="1"/>
                    <a:pt x="1188" y="225"/>
                    <a:pt x="1028" y="757"/>
                  </a:cubicBezTo>
                  <a:cubicBezTo>
                    <a:pt x="842" y="1369"/>
                    <a:pt x="714" y="1983"/>
                    <a:pt x="543" y="2611"/>
                  </a:cubicBezTo>
                  <a:cubicBezTo>
                    <a:pt x="385" y="3153"/>
                    <a:pt x="1" y="3609"/>
                    <a:pt x="186" y="4193"/>
                  </a:cubicBezTo>
                  <a:cubicBezTo>
                    <a:pt x="298" y="4520"/>
                    <a:pt x="654" y="4767"/>
                    <a:pt x="995" y="4767"/>
                  </a:cubicBezTo>
                  <a:cubicBezTo>
                    <a:pt x="1175" y="4767"/>
                    <a:pt x="1351" y="4698"/>
                    <a:pt x="1484" y="4535"/>
                  </a:cubicBezTo>
                  <a:cubicBezTo>
                    <a:pt x="1826" y="4094"/>
                    <a:pt x="2154" y="3680"/>
                    <a:pt x="2397" y="3153"/>
                  </a:cubicBezTo>
                  <a:cubicBezTo>
                    <a:pt x="2667" y="2567"/>
                    <a:pt x="2882" y="1940"/>
                    <a:pt x="3123" y="1341"/>
                  </a:cubicBezTo>
                  <a:cubicBezTo>
                    <a:pt x="3446" y="556"/>
                    <a:pt x="2745" y="1"/>
                    <a:pt x="2057" y="1"/>
                  </a:cubicBezTo>
                  <a:close/>
                </a:path>
              </a:pathLst>
            </a:custGeom>
            <a:solidFill>
              <a:srgbClr val="ADD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35"/>
            <p:cNvSpPr/>
            <p:nvPr/>
          </p:nvSpPr>
          <p:spPr>
            <a:xfrm>
              <a:off x="3843075" y="2017975"/>
              <a:ext cx="101150" cy="106350"/>
            </a:xfrm>
            <a:custGeom>
              <a:avLst/>
              <a:gdLst/>
              <a:ahLst/>
              <a:cxnLst/>
              <a:rect l="l" t="t" r="r" b="b"/>
              <a:pathLst>
                <a:path w="4046" h="4254" extrusionOk="0">
                  <a:moveTo>
                    <a:pt x="2474" y="1"/>
                  </a:moveTo>
                  <a:cubicBezTo>
                    <a:pt x="2244" y="1"/>
                    <a:pt x="2007" y="87"/>
                    <a:pt x="1798" y="293"/>
                  </a:cubicBezTo>
                  <a:cubicBezTo>
                    <a:pt x="1570" y="535"/>
                    <a:pt x="1441" y="778"/>
                    <a:pt x="1284" y="1064"/>
                  </a:cubicBezTo>
                  <a:cubicBezTo>
                    <a:pt x="1098" y="1377"/>
                    <a:pt x="857" y="1648"/>
                    <a:pt x="685" y="1976"/>
                  </a:cubicBezTo>
                  <a:cubicBezTo>
                    <a:pt x="357" y="2575"/>
                    <a:pt x="1" y="3088"/>
                    <a:pt x="172" y="3802"/>
                  </a:cubicBezTo>
                  <a:cubicBezTo>
                    <a:pt x="235" y="4082"/>
                    <a:pt x="511" y="4253"/>
                    <a:pt x="781" y="4253"/>
                  </a:cubicBezTo>
                  <a:cubicBezTo>
                    <a:pt x="936" y="4253"/>
                    <a:pt x="1089" y="4197"/>
                    <a:pt x="1199" y="4072"/>
                  </a:cubicBezTo>
                  <a:cubicBezTo>
                    <a:pt x="1541" y="3701"/>
                    <a:pt x="1969" y="3387"/>
                    <a:pt x="2283" y="2988"/>
                  </a:cubicBezTo>
                  <a:cubicBezTo>
                    <a:pt x="2610" y="2604"/>
                    <a:pt x="2882" y="2075"/>
                    <a:pt x="3266" y="1762"/>
                  </a:cubicBezTo>
                  <a:cubicBezTo>
                    <a:pt x="4045" y="1094"/>
                    <a:pt x="3295" y="1"/>
                    <a:pt x="2474" y="1"/>
                  </a:cubicBezTo>
                  <a:close/>
                </a:path>
              </a:pathLst>
            </a:custGeom>
            <a:solidFill>
              <a:srgbClr val="ADD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35"/>
            <p:cNvSpPr/>
            <p:nvPr/>
          </p:nvSpPr>
          <p:spPr>
            <a:xfrm>
              <a:off x="4314275" y="2115525"/>
              <a:ext cx="131200" cy="94225"/>
            </a:xfrm>
            <a:custGeom>
              <a:avLst/>
              <a:gdLst/>
              <a:ahLst/>
              <a:cxnLst/>
              <a:rect l="l" t="t" r="r" b="b"/>
              <a:pathLst>
                <a:path w="5248" h="3769" extrusionOk="0">
                  <a:moveTo>
                    <a:pt x="4107" y="0"/>
                  </a:moveTo>
                  <a:cubicBezTo>
                    <a:pt x="3860" y="0"/>
                    <a:pt x="3613" y="108"/>
                    <a:pt x="3441" y="370"/>
                  </a:cubicBezTo>
                  <a:cubicBezTo>
                    <a:pt x="3356" y="484"/>
                    <a:pt x="3070" y="613"/>
                    <a:pt x="2956" y="712"/>
                  </a:cubicBezTo>
                  <a:cubicBezTo>
                    <a:pt x="2586" y="997"/>
                    <a:pt x="2230" y="1297"/>
                    <a:pt x="1859" y="1582"/>
                  </a:cubicBezTo>
                  <a:cubicBezTo>
                    <a:pt x="1331" y="1995"/>
                    <a:pt x="547" y="2252"/>
                    <a:pt x="218" y="2879"/>
                  </a:cubicBezTo>
                  <a:cubicBezTo>
                    <a:pt x="1" y="3278"/>
                    <a:pt x="291" y="3768"/>
                    <a:pt x="726" y="3768"/>
                  </a:cubicBezTo>
                  <a:cubicBezTo>
                    <a:pt x="774" y="3768"/>
                    <a:pt x="823" y="3762"/>
                    <a:pt x="874" y="3750"/>
                  </a:cubicBezTo>
                  <a:cubicBezTo>
                    <a:pt x="1659" y="3535"/>
                    <a:pt x="2458" y="3107"/>
                    <a:pt x="3099" y="2623"/>
                  </a:cubicBezTo>
                  <a:cubicBezTo>
                    <a:pt x="3656" y="2195"/>
                    <a:pt x="4439" y="1782"/>
                    <a:pt x="4839" y="1183"/>
                  </a:cubicBezTo>
                  <a:cubicBezTo>
                    <a:pt x="5248" y="585"/>
                    <a:pt x="4680" y="0"/>
                    <a:pt x="4107" y="0"/>
                  </a:cubicBezTo>
                  <a:close/>
                </a:path>
              </a:pathLst>
            </a:custGeom>
            <a:solidFill>
              <a:srgbClr val="ADD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35"/>
            <p:cNvSpPr/>
            <p:nvPr/>
          </p:nvSpPr>
          <p:spPr>
            <a:xfrm>
              <a:off x="4060550" y="2068100"/>
              <a:ext cx="101375" cy="103800"/>
            </a:xfrm>
            <a:custGeom>
              <a:avLst/>
              <a:gdLst/>
              <a:ahLst/>
              <a:cxnLst/>
              <a:rect l="l" t="t" r="r" b="b"/>
              <a:pathLst>
                <a:path w="4055" h="4152" extrusionOk="0">
                  <a:moveTo>
                    <a:pt x="2944" y="1"/>
                  </a:moveTo>
                  <a:cubicBezTo>
                    <a:pt x="2761" y="1"/>
                    <a:pt x="2566" y="64"/>
                    <a:pt x="2382" y="213"/>
                  </a:cubicBezTo>
                  <a:cubicBezTo>
                    <a:pt x="1769" y="726"/>
                    <a:pt x="1256" y="1496"/>
                    <a:pt x="856" y="2196"/>
                  </a:cubicBezTo>
                  <a:cubicBezTo>
                    <a:pt x="585" y="2709"/>
                    <a:pt x="1" y="3379"/>
                    <a:pt x="300" y="3964"/>
                  </a:cubicBezTo>
                  <a:cubicBezTo>
                    <a:pt x="361" y="4094"/>
                    <a:pt x="485" y="4151"/>
                    <a:pt x="611" y="4151"/>
                  </a:cubicBezTo>
                  <a:cubicBezTo>
                    <a:pt x="749" y="4151"/>
                    <a:pt x="889" y="4083"/>
                    <a:pt x="956" y="3964"/>
                  </a:cubicBezTo>
                  <a:cubicBezTo>
                    <a:pt x="1098" y="3736"/>
                    <a:pt x="1370" y="3607"/>
                    <a:pt x="1555" y="3422"/>
                  </a:cubicBezTo>
                  <a:cubicBezTo>
                    <a:pt x="1783" y="3208"/>
                    <a:pt x="1940" y="2966"/>
                    <a:pt x="2140" y="2723"/>
                  </a:cubicBezTo>
                  <a:cubicBezTo>
                    <a:pt x="2553" y="2224"/>
                    <a:pt x="3109" y="1867"/>
                    <a:pt x="3537" y="1369"/>
                  </a:cubicBezTo>
                  <a:cubicBezTo>
                    <a:pt x="4055" y="740"/>
                    <a:pt x="3568" y="1"/>
                    <a:pt x="2944" y="1"/>
                  </a:cubicBezTo>
                  <a:close/>
                </a:path>
              </a:pathLst>
            </a:custGeom>
            <a:solidFill>
              <a:srgbClr val="ADD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35"/>
            <p:cNvSpPr/>
            <p:nvPr/>
          </p:nvSpPr>
          <p:spPr>
            <a:xfrm>
              <a:off x="4749675" y="2147575"/>
              <a:ext cx="111200" cy="46850"/>
            </a:xfrm>
            <a:custGeom>
              <a:avLst/>
              <a:gdLst/>
              <a:ahLst/>
              <a:cxnLst/>
              <a:rect l="l" t="t" r="r" b="b"/>
              <a:pathLst>
                <a:path w="4448" h="1874" extrusionOk="0">
                  <a:moveTo>
                    <a:pt x="3397" y="0"/>
                  </a:moveTo>
                  <a:cubicBezTo>
                    <a:pt x="3320" y="0"/>
                    <a:pt x="3238" y="14"/>
                    <a:pt x="3152" y="44"/>
                  </a:cubicBezTo>
                  <a:cubicBezTo>
                    <a:pt x="2738" y="186"/>
                    <a:pt x="2325" y="243"/>
                    <a:pt x="1926" y="386"/>
                  </a:cubicBezTo>
                  <a:cubicBezTo>
                    <a:pt x="1527" y="542"/>
                    <a:pt x="1127" y="827"/>
                    <a:pt x="713" y="871"/>
                  </a:cubicBezTo>
                  <a:cubicBezTo>
                    <a:pt x="228" y="928"/>
                    <a:pt x="0" y="1726"/>
                    <a:pt x="586" y="1825"/>
                  </a:cubicBezTo>
                  <a:cubicBezTo>
                    <a:pt x="752" y="1859"/>
                    <a:pt x="913" y="1873"/>
                    <a:pt x="1073" y="1873"/>
                  </a:cubicBezTo>
                  <a:cubicBezTo>
                    <a:pt x="1391" y="1873"/>
                    <a:pt x="1702" y="1816"/>
                    <a:pt x="2025" y="1740"/>
                  </a:cubicBezTo>
                  <a:cubicBezTo>
                    <a:pt x="2539" y="1626"/>
                    <a:pt x="3052" y="1626"/>
                    <a:pt x="3565" y="1540"/>
                  </a:cubicBezTo>
                  <a:cubicBezTo>
                    <a:pt x="4448" y="1385"/>
                    <a:pt x="4173" y="0"/>
                    <a:pt x="3397" y="0"/>
                  </a:cubicBezTo>
                  <a:close/>
                </a:path>
              </a:pathLst>
            </a:custGeom>
            <a:solidFill>
              <a:srgbClr val="ADD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35"/>
            <p:cNvSpPr/>
            <p:nvPr/>
          </p:nvSpPr>
          <p:spPr>
            <a:xfrm>
              <a:off x="5166600" y="1990675"/>
              <a:ext cx="120000" cy="77675"/>
            </a:xfrm>
            <a:custGeom>
              <a:avLst/>
              <a:gdLst/>
              <a:ahLst/>
              <a:cxnLst/>
              <a:rect l="l" t="t" r="r" b="b"/>
              <a:pathLst>
                <a:path w="4800" h="3107" extrusionOk="0">
                  <a:moveTo>
                    <a:pt x="573" y="1"/>
                  </a:moveTo>
                  <a:cubicBezTo>
                    <a:pt x="300" y="1"/>
                    <a:pt x="1" y="267"/>
                    <a:pt x="36" y="544"/>
                  </a:cubicBezTo>
                  <a:cubicBezTo>
                    <a:pt x="150" y="1428"/>
                    <a:pt x="1092" y="1770"/>
                    <a:pt x="1805" y="2127"/>
                  </a:cubicBezTo>
                  <a:cubicBezTo>
                    <a:pt x="2061" y="2255"/>
                    <a:pt x="2333" y="2369"/>
                    <a:pt x="2590" y="2511"/>
                  </a:cubicBezTo>
                  <a:cubicBezTo>
                    <a:pt x="2586" y="2510"/>
                    <a:pt x="2584" y="2509"/>
                    <a:pt x="2583" y="2509"/>
                  </a:cubicBezTo>
                  <a:lnTo>
                    <a:pt x="2583" y="2509"/>
                  </a:lnTo>
                  <a:cubicBezTo>
                    <a:pt x="2578" y="2509"/>
                    <a:pt x="2735" y="2604"/>
                    <a:pt x="2794" y="2632"/>
                  </a:cubicBezTo>
                  <a:lnTo>
                    <a:pt x="2794" y="2632"/>
                  </a:lnTo>
                  <a:cubicBezTo>
                    <a:pt x="2881" y="2718"/>
                    <a:pt x="3161" y="2962"/>
                    <a:pt x="3202" y="2983"/>
                  </a:cubicBezTo>
                  <a:cubicBezTo>
                    <a:pt x="3362" y="3066"/>
                    <a:pt x="3535" y="3106"/>
                    <a:pt x="3706" y="3106"/>
                  </a:cubicBezTo>
                  <a:cubicBezTo>
                    <a:pt x="4144" y="3106"/>
                    <a:pt x="4566" y="2841"/>
                    <a:pt x="4700" y="2369"/>
                  </a:cubicBezTo>
                  <a:cubicBezTo>
                    <a:pt x="4700" y="2355"/>
                    <a:pt x="4700" y="2327"/>
                    <a:pt x="4714" y="2312"/>
                  </a:cubicBezTo>
                  <a:cubicBezTo>
                    <a:pt x="4799" y="1970"/>
                    <a:pt x="4714" y="1513"/>
                    <a:pt x="4443" y="1271"/>
                  </a:cubicBezTo>
                  <a:cubicBezTo>
                    <a:pt x="3959" y="872"/>
                    <a:pt x="3445" y="787"/>
                    <a:pt x="2860" y="686"/>
                  </a:cubicBezTo>
                  <a:cubicBezTo>
                    <a:pt x="2118" y="558"/>
                    <a:pt x="1420" y="302"/>
                    <a:pt x="721" y="30"/>
                  </a:cubicBezTo>
                  <a:cubicBezTo>
                    <a:pt x="674" y="10"/>
                    <a:pt x="624" y="1"/>
                    <a:pt x="573" y="1"/>
                  </a:cubicBezTo>
                  <a:close/>
                </a:path>
              </a:pathLst>
            </a:custGeom>
            <a:solidFill>
              <a:srgbClr val="ADD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35"/>
            <p:cNvSpPr/>
            <p:nvPr/>
          </p:nvSpPr>
          <p:spPr>
            <a:xfrm>
              <a:off x="3793900" y="2573625"/>
              <a:ext cx="70600" cy="102925"/>
            </a:xfrm>
            <a:custGeom>
              <a:avLst/>
              <a:gdLst/>
              <a:ahLst/>
              <a:cxnLst/>
              <a:rect l="l" t="t" r="r" b="b"/>
              <a:pathLst>
                <a:path w="2824" h="4117" extrusionOk="0">
                  <a:moveTo>
                    <a:pt x="530" y="1"/>
                  </a:moveTo>
                  <a:cubicBezTo>
                    <a:pt x="289" y="1"/>
                    <a:pt x="60" y="174"/>
                    <a:pt x="42" y="470"/>
                  </a:cubicBezTo>
                  <a:cubicBezTo>
                    <a:pt x="0" y="1211"/>
                    <a:pt x="299" y="2067"/>
                    <a:pt x="556" y="2738"/>
                  </a:cubicBezTo>
                  <a:cubicBezTo>
                    <a:pt x="801" y="3421"/>
                    <a:pt x="1232" y="4116"/>
                    <a:pt x="1967" y="4116"/>
                  </a:cubicBezTo>
                  <a:cubicBezTo>
                    <a:pt x="2044" y="4116"/>
                    <a:pt x="2125" y="4108"/>
                    <a:pt x="2210" y="4092"/>
                  </a:cubicBezTo>
                  <a:cubicBezTo>
                    <a:pt x="2652" y="4006"/>
                    <a:pt x="2824" y="3522"/>
                    <a:pt x="2752" y="3137"/>
                  </a:cubicBezTo>
                  <a:cubicBezTo>
                    <a:pt x="2695" y="2795"/>
                    <a:pt x="2495" y="2681"/>
                    <a:pt x="2295" y="2438"/>
                  </a:cubicBezTo>
                  <a:cubicBezTo>
                    <a:pt x="2153" y="2267"/>
                    <a:pt x="2039" y="2025"/>
                    <a:pt x="1939" y="1825"/>
                  </a:cubicBezTo>
                  <a:cubicBezTo>
                    <a:pt x="1797" y="1582"/>
                    <a:pt x="1668" y="1340"/>
                    <a:pt x="1540" y="1097"/>
                  </a:cubicBezTo>
                  <a:cubicBezTo>
                    <a:pt x="1369" y="770"/>
                    <a:pt x="1155" y="527"/>
                    <a:pt x="955" y="228"/>
                  </a:cubicBezTo>
                  <a:cubicBezTo>
                    <a:pt x="844" y="72"/>
                    <a:pt x="684" y="1"/>
                    <a:pt x="530" y="1"/>
                  </a:cubicBezTo>
                  <a:close/>
                </a:path>
              </a:pathLst>
            </a:custGeom>
            <a:solidFill>
              <a:srgbClr val="ADD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4" name="Google Shape;184;p35"/>
          <p:cNvSpPr/>
          <p:nvPr/>
        </p:nvSpPr>
        <p:spPr>
          <a:xfrm rot="10800000" flipH="1">
            <a:off x="-11303" y="-16967"/>
            <a:ext cx="1048608" cy="1746535"/>
          </a:xfrm>
          <a:custGeom>
            <a:avLst/>
            <a:gdLst/>
            <a:ahLst/>
            <a:cxnLst/>
            <a:rect l="l" t="t" r="r" b="b"/>
            <a:pathLst>
              <a:path w="14191" h="23566" extrusionOk="0">
                <a:moveTo>
                  <a:pt x="3056" y="1"/>
                </a:moveTo>
                <a:cubicBezTo>
                  <a:pt x="2014" y="1"/>
                  <a:pt x="982" y="388"/>
                  <a:pt x="1" y="765"/>
                </a:cubicBezTo>
                <a:lnTo>
                  <a:pt x="1" y="781"/>
                </a:lnTo>
                <a:lnTo>
                  <a:pt x="1" y="23566"/>
                </a:lnTo>
                <a:lnTo>
                  <a:pt x="14191" y="23566"/>
                </a:lnTo>
                <a:lnTo>
                  <a:pt x="14191" y="21065"/>
                </a:lnTo>
                <a:lnTo>
                  <a:pt x="14175" y="21065"/>
                </a:lnTo>
                <a:lnTo>
                  <a:pt x="14175" y="20988"/>
                </a:lnTo>
                <a:cubicBezTo>
                  <a:pt x="14175" y="20792"/>
                  <a:pt x="14160" y="20580"/>
                  <a:pt x="14023" y="20443"/>
                </a:cubicBezTo>
                <a:cubicBezTo>
                  <a:pt x="13932" y="20337"/>
                  <a:pt x="13781" y="20307"/>
                  <a:pt x="13645" y="20277"/>
                </a:cubicBezTo>
                <a:cubicBezTo>
                  <a:pt x="12894" y="20133"/>
                  <a:pt x="12123" y="20058"/>
                  <a:pt x="11354" y="20058"/>
                </a:cubicBezTo>
                <a:cubicBezTo>
                  <a:pt x="10989" y="20058"/>
                  <a:pt x="10625" y="20075"/>
                  <a:pt x="10263" y="20109"/>
                </a:cubicBezTo>
                <a:cubicBezTo>
                  <a:pt x="10131" y="20117"/>
                  <a:pt x="9991" y="20126"/>
                  <a:pt x="9852" y="20126"/>
                </a:cubicBezTo>
                <a:cubicBezTo>
                  <a:pt x="9479" y="20126"/>
                  <a:pt x="9109" y="20067"/>
                  <a:pt x="8899" y="19791"/>
                </a:cubicBezTo>
                <a:cubicBezTo>
                  <a:pt x="8763" y="19609"/>
                  <a:pt x="8717" y="19397"/>
                  <a:pt x="8717" y="19185"/>
                </a:cubicBezTo>
                <a:cubicBezTo>
                  <a:pt x="8672" y="18169"/>
                  <a:pt x="9293" y="17259"/>
                  <a:pt x="9566" y="16289"/>
                </a:cubicBezTo>
                <a:cubicBezTo>
                  <a:pt x="9748" y="15638"/>
                  <a:pt x="9764" y="14955"/>
                  <a:pt x="9718" y="14273"/>
                </a:cubicBezTo>
                <a:cubicBezTo>
                  <a:pt x="9673" y="13424"/>
                  <a:pt x="9521" y="12545"/>
                  <a:pt x="9097" y="11802"/>
                </a:cubicBezTo>
                <a:cubicBezTo>
                  <a:pt x="8672" y="11059"/>
                  <a:pt x="7945" y="10453"/>
                  <a:pt x="7096" y="10332"/>
                </a:cubicBezTo>
                <a:cubicBezTo>
                  <a:pt x="6977" y="10317"/>
                  <a:pt x="6856" y="10313"/>
                  <a:pt x="6735" y="10313"/>
                </a:cubicBezTo>
                <a:cubicBezTo>
                  <a:pt x="6500" y="10313"/>
                  <a:pt x="6262" y="10330"/>
                  <a:pt x="6027" y="10330"/>
                </a:cubicBezTo>
                <a:cubicBezTo>
                  <a:pt x="5736" y="10330"/>
                  <a:pt x="5452" y="10303"/>
                  <a:pt x="5185" y="10180"/>
                </a:cubicBezTo>
                <a:cubicBezTo>
                  <a:pt x="4563" y="9877"/>
                  <a:pt x="4276" y="9103"/>
                  <a:pt x="4351" y="8421"/>
                </a:cubicBezTo>
                <a:cubicBezTo>
                  <a:pt x="4427" y="7739"/>
                  <a:pt x="4791" y="7118"/>
                  <a:pt x="5200" y="6556"/>
                </a:cubicBezTo>
                <a:cubicBezTo>
                  <a:pt x="5594" y="5996"/>
                  <a:pt x="6049" y="5450"/>
                  <a:pt x="6307" y="4813"/>
                </a:cubicBezTo>
                <a:cubicBezTo>
                  <a:pt x="6701" y="3843"/>
                  <a:pt x="6641" y="2721"/>
                  <a:pt x="6140" y="1812"/>
                </a:cubicBezTo>
                <a:cubicBezTo>
                  <a:pt x="5640" y="902"/>
                  <a:pt x="4715" y="235"/>
                  <a:pt x="3700" y="53"/>
                </a:cubicBezTo>
                <a:cubicBezTo>
                  <a:pt x="3485" y="17"/>
                  <a:pt x="3270" y="1"/>
                  <a:pt x="3056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35"/>
          <p:cNvSpPr/>
          <p:nvPr/>
        </p:nvSpPr>
        <p:spPr>
          <a:xfrm rot="-5400000">
            <a:off x="7303770" y="-746358"/>
            <a:ext cx="1116510" cy="2609205"/>
          </a:xfrm>
          <a:custGeom>
            <a:avLst/>
            <a:gdLst/>
            <a:ahLst/>
            <a:cxnLst/>
            <a:rect l="l" t="t" r="r" b="b"/>
            <a:pathLst>
              <a:path w="14736" h="34437" extrusionOk="0">
                <a:moveTo>
                  <a:pt x="11662" y="0"/>
                </a:moveTo>
                <a:cubicBezTo>
                  <a:pt x="10698" y="0"/>
                  <a:pt x="9527" y="497"/>
                  <a:pt x="8990" y="903"/>
                </a:cubicBezTo>
                <a:cubicBezTo>
                  <a:pt x="7974" y="1677"/>
                  <a:pt x="7352" y="2934"/>
                  <a:pt x="7352" y="4208"/>
                </a:cubicBezTo>
                <a:cubicBezTo>
                  <a:pt x="7368" y="5406"/>
                  <a:pt x="7898" y="6528"/>
                  <a:pt x="8369" y="7634"/>
                </a:cubicBezTo>
                <a:cubicBezTo>
                  <a:pt x="8990" y="9059"/>
                  <a:pt x="9551" y="10545"/>
                  <a:pt x="9778" y="12076"/>
                </a:cubicBezTo>
                <a:cubicBezTo>
                  <a:pt x="9990" y="13623"/>
                  <a:pt x="9869" y="15260"/>
                  <a:pt x="9157" y="16639"/>
                </a:cubicBezTo>
                <a:cubicBezTo>
                  <a:pt x="8035" y="18852"/>
                  <a:pt x="5700" y="20111"/>
                  <a:pt x="3760" y="21642"/>
                </a:cubicBezTo>
                <a:cubicBezTo>
                  <a:pt x="2531" y="22628"/>
                  <a:pt x="1410" y="23780"/>
                  <a:pt x="758" y="25205"/>
                </a:cubicBezTo>
                <a:cubicBezTo>
                  <a:pt x="122" y="26630"/>
                  <a:pt x="0" y="28358"/>
                  <a:pt x="742" y="29737"/>
                </a:cubicBezTo>
                <a:cubicBezTo>
                  <a:pt x="1122" y="30434"/>
                  <a:pt x="1698" y="31071"/>
                  <a:pt x="1789" y="31859"/>
                </a:cubicBezTo>
                <a:cubicBezTo>
                  <a:pt x="1834" y="32391"/>
                  <a:pt x="1652" y="32951"/>
                  <a:pt x="1850" y="33436"/>
                </a:cubicBezTo>
                <a:cubicBezTo>
                  <a:pt x="2032" y="33891"/>
                  <a:pt x="2501" y="34164"/>
                  <a:pt x="2972" y="34255"/>
                </a:cubicBezTo>
                <a:cubicBezTo>
                  <a:pt x="3093" y="34285"/>
                  <a:pt x="3198" y="34285"/>
                  <a:pt x="3320" y="34301"/>
                </a:cubicBezTo>
                <a:lnTo>
                  <a:pt x="3320" y="34437"/>
                </a:lnTo>
                <a:lnTo>
                  <a:pt x="14736" y="34437"/>
                </a:lnTo>
                <a:lnTo>
                  <a:pt x="14736" y="39"/>
                </a:lnTo>
                <a:lnTo>
                  <a:pt x="12098" y="39"/>
                </a:lnTo>
                <a:cubicBezTo>
                  <a:pt x="11960" y="12"/>
                  <a:pt x="11813" y="0"/>
                  <a:pt x="11662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"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6"/>
          <p:cNvSpPr/>
          <p:nvPr/>
        </p:nvSpPr>
        <p:spPr>
          <a:xfrm flipH="1">
            <a:off x="-12" y="-9575"/>
            <a:ext cx="1945187" cy="1619275"/>
          </a:xfrm>
          <a:custGeom>
            <a:avLst/>
            <a:gdLst/>
            <a:ahLst/>
            <a:cxnLst/>
            <a:rect l="l" t="t" r="r" b="b"/>
            <a:pathLst>
              <a:path w="31579" h="26288" extrusionOk="0">
                <a:moveTo>
                  <a:pt x="0" y="0"/>
                </a:moveTo>
                <a:cubicBezTo>
                  <a:pt x="30" y="409"/>
                  <a:pt x="91" y="833"/>
                  <a:pt x="182" y="1243"/>
                </a:cubicBezTo>
                <a:cubicBezTo>
                  <a:pt x="622" y="3032"/>
                  <a:pt x="1714" y="4609"/>
                  <a:pt x="2987" y="5943"/>
                </a:cubicBezTo>
                <a:cubicBezTo>
                  <a:pt x="5746" y="8854"/>
                  <a:pt x="9476" y="10824"/>
                  <a:pt x="13417" y="11461"/>
                </a:cubicBezTo>
                <a:cubicBezTo>
                  <a:pt x="15736" y="11840"/>
                  <a:pt x="18131" y="11779"/>
                  <a:pt x="20421" y="12264"/>
                </a:cubicBezTo>
                <a:cubicBezTo>
                  <a:pt x="22726" y="12765"/>
                  <a:pt x="25044" y="13947"/>
                  <a:pt x="26091" y="16054"/>
                </a:cubicBezTo>
                <a:cubicBezTo>
                  <a:pt x="27076" y="18055"/>
                  <a:pt x="26728" y="20481"/>
                  <a:pt x="27531" y="22558"/>
                </a:cubicBezTo>
                <a:cubicBezTo>
                  <a:pt x="28198" y="24271"/>
                  <a:pt x="29653" y="25651"/>
                  <a:pt x="31397" y="26227"/>
                </a:cubicBezTo>
                <a:cubicBezTo>
                  <a:pt x="31458" y="26257"/>
                  <a:pt x="31518" y="26272"/>
                  <a:pt x="31579" y="26288"/>
                </a:cubicBezTo>
                <a:lnTo>
                  <a:pt x="3157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8" name="Google Shape;188;p36"/>
          <p:cNvGrpSpPr/>
          <p:nvPr/>
        </p:nvGrpSpPr>
        <p:grpSpPr>
          <a:xfrm rot="10800000" flipH="1">
            <a:off x="8068692" y="-9534"/>
            <a:ext cx="1084571" cy="1857380"/>
            <a:chOff x="6126610" y="324750"/>
            <a:chExt cx="3026990" cy="4828125"/>
          </a:xfrm>
        </p:grpSpPr>
        <p:sp>
          <p:nvSpPr>
            <p:cNvPr id="189" name="Google Shape;189;p36"/>
            <p:cNvSpPr/>
            <p:nvPr/>
          </p:nvSpPr>
          <p:spPr>
            <a:xfrm flipH="1">
              <a:off x="6126610" y="324750"/>
              <a:ext cx="3026915" cy="4818730"/>
            </a:xfrm>
            <a:custGeom>
              <a:avLst/>
              <a:gdLst/>
              <a:ahLst/>
              <a:cxnLst/>
              <a:rect l="l" t="t" r="r" b="b"/>
              <a:pathLst>
                <a:path w="16495" h="26486" extrusionOk="0">
                  <a:moveTo>
                    <a:pt x="7984" y="0"/>
                  </a:moveTo>
                  <a:cubicBezTo>
                    <a:pt x="6856" y="0"/>
                    <a:pt x="5728" y="69"/>
                    <a:pt x="4609" y="205"/>
                  </a:cubicBezTo>
                  <a:cubicBezTo>
                    <a:pt x="3578" y="342"/>
                    <a:pt x="2562" y="509"/>
                    <a:pt x="1547" y="751"/>
                  </a:cubicBezTo>
                  <a:cubicBezTo>
                    <a:pt x="1031" y="872"/>
                    <a:pt x="530" y="1054"/>
                    <a:pt x="0" y="1145"/>
                  </a:cubicBezTo>
                  <a:lnTo>
                    <a:pt x="0" y="26387"/>
                  </a:lnTo>
                  <a:cubicBezTo>
                    <a:pt x="4670" y="26387"/>
                    <a:pt x="9323" y="26387"/>
                    <a:pt x="13993" y="26478"/>
                  </a:cubicBezTo>
                  <a:cubicBezTo>
                    <a:pt x="14040" y="26482"/>
                    <a:pt x="14087" y="26485"/>
                    <a:pt x="14132" y="26485"/>
                  </a:cubicBezTo>
                  <a:cubicBezTo>
                    <a:pt x="14245" y="26485"/>
                    <a:pt x="14350" y="26467"/>
                    <a:pt x="14447" y="26402"/>
                  </a:cubicBezTo>
                  <a:cubicBezTo>
                    <a:pt x="14766" y="26205"/>
                    <a:pt x="14629" y="25720"/>
                    <a:pt x="14493" y="25387"/>
                  </a:cubicBezTo>
                  <a:cubicBezTo>
                    <a:pt x="13507" y="23052"/>
                    <a:pt x="13295" y="20459"/>
                    <a:pt x="13796" y="17973"/>
                  </a:cubicBezTo>
                  <a:cubicBezTo>
                    <a:pt x="14326" y="15305"/>
                    <a:pt x="15630" y="12864"/>
                    <a:pt x="16100" y="10181"/>
                  </a:cubicBezTo>
                  <a:cubicBezTo>
                    <a:pt x="16495" y="7998"/>
                    <a:pt x="16357" y="5406"/>
                    <a:pt x="15478" y="3344"/>
                  </a:cubicBezTo>
                  <a:cubicBezTo>
                    <a:pt x="14629" y="1373"/>
                    <a:pt x="13038" y="387"/>
                    <a:pt x="10961" y="160"/>
                  </a:cubicBezTo>
                  <a:cubicBezTo>
                    <a:pt x="9973" y="54"/>
                    <a:pt x="8979" y="0"/>
                    <a:pt x="798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36"/>
            <p:cNvSpPr/>
            <p:nvPr/>
          </p:nvSpPr>
          <p:spPr>
            <a:xfrm>
              <a:off x="6553200" y="5019675"/>
              <a:ext cx="2600400" cy="1332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1" name="Google Shape;191;p36"/>
          <p:cNvSpPr/>
          <p:nvPr/>
        </p:nvSpPr>
        <p:spPr>
          <a:xfrm>
            <a:off x="437500" y="4756534"/>
            <a:ext cx="1596237" cy="393601"/>
          </a:xfrm>
          <a:custGeom>
            <a:avLst/>
            <a:gdLst/>
            <a:ahLst/>
            <a:cxnLst/>
            <a:rect l="l" t="t" r="r" b="b"/>
            <a:pathLst>
              <a:path w="9441" h="2328" extrusionOk="0">
                <a:moveTo>
                  <a:pt x="6135" y="1"/>
                </a:moveTo>
                <a:cubicBezTo>
                  <a:pt x="5912" y="1"/>
                  <a:pt x="5704" y="61"/>
                  <a:pt x="5520" y="202"/>
                </a:cubicBezTo>
                <a:cubicBezTo>
                  <a:pt x="4179" y="1228"/>
                  <a:pt x="4592" y="1884"/>
                  <a:pt x="3894" y="2213"/>
                </a:cubicBezTo>
                <a:cubicBezTo>
                  <a:pt x="3739" y="2282"/>
                  <a:pt x="3593" y="2310"/>
                  <a:pt x="3452" y="2310"/>
                </a:cubicBezTo>
                <a:cubicBezTo>
                  <a:pt x="2957" y="2310"/>
                  <a:pt x="2532" y="1969"/>
                  <a:pt x="2054" y="1913"/>
                </a:cubicBezTo>
                <a:cubicBezTo>
                  <a:pt x="1952" y="1903"/>
                  <a:pt x="1840" y="1898"/>
                  <a:pt x="1722" y="1898"/>
                </a:cubicBezTo>
                <a:cubicBezTo>
                  <a:pt x="1150" y="1898"/>
                  <a:pt x="438" y="2020"/>
                  <a:pt x="0" y="2327"/>
                </a:cubicBezTo>
                <a:lnTo>
                  <a:pt x="9441" y="2327"/>
                </a:lnTo>
                <a:cubicBezTo>
                  <a:pt x="9441" y="2327"/>
                  <a:pt x="7516" y="1"/>
                  <a:pt x="6135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36"/>
          <p:cNvSpPr/>
          <p:nvPr/>
        </p:nvSpPr>
        <p:spPr>
          <a:xfrm rot="-7377703">
            <a:off x="8098092" y="285133"/>
            <a:ext cx="442657" cy="508735"/>
          </a:xfrm>
          <a:custGeom>
            <a:avLst/>
            <a:gdLst/>
            <a:ahLst/>
            <a:cxnLst/>
            <a:rect l="l" t="t" r="r" b="b"/>
            <a:pathLst>
              <a:path w="12621" h="14505" extrusionOk="0">
                <a:moveTo>
                  <a:pt x="7597" y="0"/>
                </a:moveTo>
                <a:cubicBezTo>
                  <a:pt x="7312" y="0"/>
                  <a:pt x="7025" y="94"/>
                  <a:pt x="6788" y="245"/>
                </a:cubicBezTo>
                <a:cubicBezTo>
                  <a:pt x="6545" y="416"/>
                  <a:pt x="6332" y="658"/>
                  <a:pt x="6218" y="930"/>
                </a:cubicBezTo>
                <a:cubicBezTo>
                  <a:pt x="6018" y="1428"/>
                  <a:pt x="6047" y="2056"/>
                  <a:pt x="6232" y="2555"/>
                </a:cubicBezTo>
                <a:cubicBezTo>
                  <a:pt x="6360" y="2883"/>
                  <a:pt x="6560" y="3183"/>
                  <a:pt x="6773" y="3468"/>
                </a:cubicBezTo>
                <a:cubicBezTo>
                  <a:pt x="6945" y="3710"/>
                  <a:pt x="7159" y="3953"/>
                  <a:pt x="7372" y="4166"/>
                </a:cubicBezTo>
                <a:cubicBezTo>
                  <a:pt x="7715" y="4523"/>
                  <a:pt x="8057" y="4851"/>
                  <a:pt x="8385" y="5208"/>
                </a:cubicBezTo>
                <a:cubicBezTo>
                  <a:pt x="8456" y="5307"/>
                  <a:pt x="8528" y="5393"/>
                  <a:pt x="8585" y="5493"/>
                </a:cubicBezTo>
                <a:cubicBezTo>
                  <a:pt x="8499" y="5478"/>
                  <a:pt x="8428" y="5450"/>
                  <a:pt x="8342" y="5436"/>
                </a:cubicBezTo>
                <a:cubicBezTo>
                  <a:pt x="8199" y="5393"/>
                  <a:pt x="8072" y="5350"/>
                  <a:pt x="7929" y="5293"/>
                </a:cubicBezTo>
                <a:cubicBezTo>
                  <a:pt x="7130" y="4993"/>
                  <a:pt x="6403" y="4552"/>
                  <a:pt x="5619" y="4195"/>
                </a:cubicBezTo>
                <a:cubicBezTo>
                  <a:pt x="5376" y="4081"/>
                  <a:pt x="5134" y="3995"/>
                  <a:pt x="4877" y="3924"/>
                </a:cubicBezTo>
                <a:cubicBezTo>
                  <a:pt x="4706" y="3867"/>
                  <a:pt x="4535" y="3853"/>
                  <a:pt x="4364" y="3839"/>
                </a:cubicBezTo>
                <a:cubicBezTo>
                  <a:pt x="4193" y="3839"/>
                  <a:pt x="4035" y="3867"/>
                  <a:pt x="3879" y="3924"/>
                </a:cubicBezTo>
                <a:cubicBezTo>
                  <a:pt x="3665" y="4010"/>
                  <a:pt x="3480" y="4153"/>
                  <a:pt x="3351" y="4337"/>
                </a:cubicBezTo>
                <a:cubicBezTo>
                  <a:pt x="3294" y="4423"/>
                  <a:pt x="3237" y="4495"/>
                  <a:pt x="3195" y="4580"/>
                </a:cubicBezTo>
                <a:cubicBezTo>
                  <a:pt x="3151" y="4666"/>
                  <a:pt x="3123" y="4765"/>
                  <a:pt x="3094" y="4851"/>
                </a:cubicBezTo>
                <a:cubicBezTo>
                  <a:pt x="3052" y="4965"/>
                  <a:pt x="3037" y="5079"/>
                  <a:pt x="3024" y="5208"/>
                </a:cubicBezTo>
                <a:cubicBezTo>
                  <a:pt x="3009" y="5393"/>
                  <a:pt x="3009" y="5564"/>
                  <a:pt x="3009" y="5763"/>
                </a:cubicBezTo>
                <a:cubicBezTo>
                  <a:pt x="3024" y="5921"/>
                  <a:pt x="3066" y="6092"/>
                  <a:pt x="3109" y="6263"/>
                </a:cubicBezTo>
                <a:cubicBezTo>
                  <a:pt x="3166" y="6520"/>
                  <a:pt x="3280" y="6777"/>
                  <a:pt x="3423" y="7018"/>
                </a:cubicBezTo>
                <a:cubicBezTo>
                  <a:pt x="3693" y="7518"/>
                  <a:pt x="4050" y="7988"/>
                  <a:pt x="4393" y="8444"/>
                </a:cubicBezTo>
                <a:cubicBezTo>
                  <a:pt x="4592" y="8701"/>
                  <a:pt x="4777" y="8929"/>
                  <a:pt x="4963" y="9186"/>
                </a:cubicBezTo>
                <a:cubicBezTo>
                  <a:pt x="5034" y="9300"/>
                  <a:pt x="5119" y="9414"/>
                  <a:pt x="5205" y="9528"/>
                </a:cubicBezTo>
                <a:cubicBezTo>
                  <a:pt x="4977" y="9443"/>
                  <a:pt x="4763" y="9315"/>
                  <a:pt x="4564" y="9201"/>
                </a:cubicBezTo>
                <a:cubicBezTo>
                  <a:pt x="4335" y="9072"/>
                  <a:pt x="4107" y="8929"/>
                  <a:pt x="3893" y="8787"/>
                </a:cubicBezTo>
                <a:cubicBezTo>
                  <a:pt x="3508" y="8530"/>
                  <a:pt x="3123" y="8288"/>
                  <a:pt x="2695" y="8117"/>
                </a:cubicBezTo>
                <a:cubicBezTo>
                  <a:pt x="2539" y="8045"/>
                  <a:pt x="2381" y="8003"/>
                  <a:pt x="2225" y="7946"/>
                </a:cubicBezTo>
                <a:cubicBezTo>
                  <a:pt x="2025" y="7889"/>
                  <a:pt x="1811" y="7860"/>
                  <a:pt x="1597" y="7860"/>
                </a:cubicBezTo>
                <a:cubicBezTo>
                  <a:pt x="1469" y="7860"/>
                  <a:pt x="1326" y="7889"/>
                  <a:pt x="1198" y="7931"/>
                </a:cubicBezTo>
                <a:cubicBezTo>
                  <a:pt x="1069" y="7960"/>
                  <a:pt x="942" y="8031"/>
                  <a:pt x="827" y="8102"/>
                </a:cubicBezTo>
                <a:cubicBezTo>
                  <a:pt x="556" y="8260"/>
                  <a:pt x="356" y="8516"/>
                  <a:pt x="200" y="8773"/>
                </a:cubicBezTo>
                <a:cubicBezTo>
                  <a:pt x="100" y="8944"/>
                  <a:pt x="57" y="9144"/>
                  <a:pt x="29" y="9329"/>
                </a:cubicBezTo>
                <a:cubicBezTo>
                  <a:pt x="14" y="9500"/>
                  <a:pt x="0" y="9657"/>
                  <a:pt x="14" y="9828"/>
                </a:cubicBezTo>
                <a:cubicBezTo>
                  <a:pt x="29" y="10099"/>
                  <a:pt x="86" y="10370"/>
                  <a:pt x="157" y="10627"/>
                </a:cubicBezTo>
                <a:cubicBezTo>
                  <a:pt x="228" y="10897"/>
                  <a:pt x="343" y="11140"/>
                  <a:pt x="457" y="11382"/>
                </a:cubicBezTo>
                <a:cubicBezTo>
                  <a:pt x="556" y="11582"/>
                  <a:pt x="670" y="11768"/>
                  <a:pt x="784" y="11952"/>
                </a:cubicBezTo>
                <a:cubicBezTo>
                  <a:pt x="1098" y="12409"/>
                  <a:pt x="1483" y="12837"/>
                  <a:pt x="1896" y="13222"/>
                </a:cubicBezTo>
                <a:cubicBezTo>
                  <a:pt x="2324" y="13593"/>
                  <a:pt x="2767" y="13964"/>
                  <a:pt x="3208" y="14334"/>
                </a:cubicBezTo>
                <a:cubicBezTo>
                  <a:pt x="3341" y="14447"/>
                  <a:pt x="3505" y="14505"/>
                  <a:pt x="3669" y="14505"/>
                </a:cubicBezTo>
                <a:cubicBezTo>
                  <a:pt x="3855" y="14505"/>
                  <a:pt x="4041" y="14430"/>
                  <a:pt x="4178" y="14277"/>
                </a:cubicBezTo>
                <a:cubicBezTo>
                  <a:pt x="4421" y="13992"/>
                  <a:pt x="4393" y="13550"/>
                  <a:pt x="4107" y="13308"/>
                </a:cubicBezTo>
                <a:cubicBezTo>
                  <a:pt x="3794" y="13023"/>
                  <a:pt x="3465" y="12751"/>
                  <a:pt x="3151" y="12466"/>
                </a:cubicBezTo>
                <a:cubicBezTo>
                  <a:pt x="3037" y="12367"/>
                  <a:pt x="2909" y="12266"/>
                  <a:pt x="2795" y="12167"/>
                </a:cubicBezTo>
                <a:cubicBezTo>
                  <a:pt x="2681" y="12053"/>
                  <a:pt x="2567" y="11939"/>
                  <a:pt x="2467" y="11825"/>
                </a:cubicBezTo>
                <a:cubicBezTo>
                  <a:pt x="2324" y="11667"/>
                  <a:pt x="2196" y="11496"/>
                  <a:pt x="2068" y="11325"/>
                </a:cubicBezTo>
                <a:cubicBezTo>
                  <a:pt x="1968" y="11154"/>
                  <a:pt x="1868" y="10983"/>
                  <a:pt x="1782" y="10812"/>
                </a:cubicBezTo>
                <a:cubicBezTo>
                  <a:pt x="1655" y="10541"/>
                  <a:pt x="1569" y="10270"/>
                  <a:pt x="1512" y="9985"/>
                </a:cubicBezTo>
                <a:cubicBezTo>
                  <a:pt x="1483" y="9828"/>
                  <a:pt x="1469" y="9671"/>
                  <a:pt x="1469" y="9515"/>
                </a:cubicBezTo>
                <a:lnTo>
                  <a:pt x="1483" y="9443"/>
                </a:lnTo>
                <a:lnTo>
                  <a:pt x="1497" y="9414"/>
                </a:lnTo>
                <a:lnTo>
                  <a:pt x="1569" y="9343"/>
                </a:lnTo>
                <a:lnTo>
                  <a:pt x="1611" y="9315"/>
                </a:lnTo>
                <a:lnTo>
                  <a:pt x="1754" y="9343"/>
                </a:lnTo>
                <a:cubicBezTo>
                  <a:pt x="2039" y="9457"/>
                  <a:pt x="2296" y="9600"/>
                  <a:pt x="2552" y="9756"/>
                </a:cubicBezTo>
                <a:cubicBezTo>
                  <a:pt x="2681" y="9842"/>
                  <a:pt x="2824" y="9942"/>
                  <a:pt x="2952" y="10042"/>
                </a:cubicBezTo>
                <a:cubicBezTo>
                  <a:pt x="3195" y="10228"/>
                  <a:pt x="3451" y="10399"/>
                  <a:pt x="3708" y="10570"/>
                </a:cubicBezTo>
                <a:cubicBezTo>
                  <a:pt x="3893" y="10684"/>
                  <a:pt x="4079" y="10798"/>
                  <a:pt x="4264" y="10897"/>
                </a:cubicBezTo>
                <a:cubicBezTo>
                  <a:pt x="4378" y="10954"/>
                  <a:pt x="4492" y="10998"/>
                  <a:pt x="4606" y="11040"/>
                </a:cubicBezTo>
                <a:cubicBezTo>
                  <a:pt x="4763" y="11097"/>
                  <a:pt x="4906" y="11154"/>
                  <a:pt x="5077" y="11169"/>
                </a:cubicBezTo>
                <a:cubicBezTo>
                  <a:pt x="5191" y="11169"/>
                  <a:pt x="5290" y="11182"/>
                  <a:pt x="5404" y="11182"/>
                </a:cubicBezTo>
                <a:cubicBezTo>
                  <a:pt x="5547" y="11182"/>
                  <a:pt x="5676" y="11154"/>
                  <a:pt x="5804" y="11125"/>
                </a:cubicBezTo>
                <a:cubicBezTo>
                  <a:pt x="5933" y="11097"/>
                  <a:pt x="6047" y="11068"/>
                  <a:pt x="6161" y="11011"/>
                </a:cubicBezTo>
                <a:cubicBezTo>
                  <a:pt x="6360" y="10926"/>
                  <a:pt x="6503" y="10840"/>
                  <a:pt x="6674" y="10669"/>
                </a:cubicBezTo>
                <a:cubicBezTo>
                  <a:pt x="6802" y="10541"/>
                  <a:pt x="6874" y="10342"/>
                  <a:pt x="6916" y="10156"/>
                </a:cubicBezTo>
                <a:cubicBezTo>
                  <a:pt x="6973" y="9956"/>
                  <a:pt x="6931" y="9728"/>
                  <a:pt x="6887" y="9528"/>
                </a:cubicBezTo>
                <a:cubicBezTo>
                  <a:pt x="6830" y="9300"/>
                  <a:pt x="6703" y="9087"/>
                  <a:pt x="6574" y="8887"/>
                </a:cubicBezTo>
                <a:lnTo>
                  <a:pt x="6403" y="8630"/>
                </a:lnTo>
                <a:cubicBezTo>
                  <a:pt x="6132" y="8245"/>
                  <a:pt x="5847" y="7874"/>
                  <a:pt x="5576" y="7503"/>
                </a:cubicBezTo>
                <a:cubicBezTo>
                  <a:pt x="5248" y="7047"/>
                  <a:pt x="4906" y="6605"/>
                  <a:pt x="4649" y="6106"/>
                </a:cubicBezTo>
                <a:cubicBezTo>
                  <a:pt x="4592" y="5963"/>
                  <a:pt x="4549" y="5835"/>
                  <a:pt x="4520" y="5693"/>
                </a:cubicBezTo>
                <a:cubicBezTo>
                  <a:pt x="4492" y="5564"/>
                  <a:pt x="4492" y="5450"/>
                  <a:pt x="4492" y="5322"/>
                </a:cubicBezTo>
                <a:lnTo>
                  <a:pt x="4492" y="5322"/>
                </a:lnTo>
                <a:cubicBezTo>
                  <a:pt x="4849" y="5478"/>
                  <a:pt x="5191" y="5678"/>
                  <a:pt x="5533" y="5878"/>
                </a:cubicBezTo>
                <a:cubicBezTo>
                  <a:pt x="5889" y="6092"/>
                  <a:pt x="6260" y="6305"/>
                  <a:pt x="6631" y="6491"/>
                </a:cubicBezTo>
                <a:cubicBezTo>
                  <a:pt x="6887" y="6619"/>
                  <a:pt x="7144" y="6733"/>
                  <a:pt x="7429" y="6834"/>
                </a:cubicBezTo>
                <a:cubicBezTo>
                  <a:pt x="7615" y="6891"/>
                  <a:pt x="7815" y="6948"/>
                  <a:pt x="8015" y="7005"/>
                </a:cubicBezTo>
                <a:cubicBezTo>
                  <a:pt x="8256" y="7090"/>
                  <a:pt x="8542" y="7104"/>
                  <a:pt x="8798" y="7104"/>
                </a:cubicBezTo>
                <a:cubicBezTo>
                  <a:pt x="8825" y="7107"/>
                  <a:pt x="8853" y="7108"/>
                  <a:pt x="8881" y="7108"/>
                </a:cubicBezTo>
                <a:cubicBezTo>
                  <a:pt x="9000" y="7108"/>
                  <a:pt x="9125" y="7085"/>
                  <a:pt x="9241" y="7062"/>
                </a:cubicBezTo>
                <a:cubicBezTo>
                  <a:pt x="9384" y="7018"/>
                  <a:pt x="9511" y="6961"/>
                  <a:pt x="9654" y="6891"/>
                </a:cubicBezTo>
                <a:cubicBezTo>
                  <a:pt x="9740" y="6847"/>
                  <a:pt x="9854" y="6748"/>
                  <a:pt x="9911" y="6676"/>
                </a:cubicBezTo>
                <a:cubicBezTo>
                  <a:pt x="9983" y="6605"/>
                  <a:pt x="10040" y="6520"/>
                  <a:pt x="10097" y="6419"/>
                </a:cubicBezTo>
                <a:cubicBezTo>
                  <a:pt x="10139" y="6362"/>
                  <a:pt x="10182" y="6206"/>
                  <a:pt x="10196" y="6163"/>
                </a:cubicBezTo>
                <a:cubicBezTo>
                  <a:pt x="10224" y="6064"/>
                  <a:pt x="10224" y="5949"/>
                  <a:pt x="10224" y="5835"/>
                </a:cubicBezTo>
                <a:cubicBezTo>
                  <a:pt x="10224" y="5778"/>
                  <a:pt x="10211" y="5735"/>
                  <a:pt x="10211" y="5678"/>
                </a:cubicBezTo>
                <a:cubicBezTo>
                  <a:pt x="10182" y="5550"/>
                  <a:pt x="10167" y="5421"/>
                  <a:pt x="10125" y="5307"/>
                </a:cubicBezTo>
                <a:cubicBezTo>
                  <a:pt x="10097" y="5250"/>
                  <a:pt x="10082" y="5193"/>
                  <a:pt x="10053" y="5122"/>
                </a:cubicBezTo>
                <a:cubicBezTo>
                  <a:pt x="9983" y="4951"/>
                  <a:pt x="9897" y="4794"/>
                  <a:pt x="9811" y="4623"/>
                </a:cubicBezTo>
                <a:cubicBezTo>
                  <a:pt x="9654" y="4366"/>
                  <a:pt x="9441" y="4153"/>
                  <a:pt x="9255" y="3924"/>
                </a:cubicBezTo>
                <a:cubicBezTo>
                  <a:pt x="8912" y="3554"/>
                  <a:pt x="8557" y="3183"/>
                  <a:pt x="8228" y="2812"/>
                </a:cubicBezTo>
                <a:cubicBezTo>
                  <a:pt x="8028" y="2569"/>
                  <a:pt x="7843" y="2327"/>
                  <a:pt x="7686" y="2056"/>
                </a:cubicBezTo>
                <a:cubicBezTo>
                  <a:pt x="7658" y="1999"/>
                  <a:pt x="7644" y="1928"/>
                  <a:pt x="7615" y="1856"/>
                </a:cubicBezTo>
                <a:cubicBezTo>
                  <a:pt x="7615" y="1771"/>
                  <a:pt x="7601" y="1685"/>
                  <a:pt x="7601" y="1599"/>
                </a:cubicBezTo>
                <a:lnTo>
                  <a:pt x="7601" y="1586"/>
                </a:lnTo>
                <a:lnTo>
                  <a:pt x="7943" y="1799"/>
                </a:lnTo>
                <a:cubicBezTo>
                  <a:pt x="8085" y="1885"/>
                  <a:pt x="8243" y="1970"/>
                  <a:pt x="8385" y="2071"/>
                </a:cubicBezTo>
                <a:cubicBezTo>
                  <a:pt x="8699" y="2255"/>
                  <a:pt x="8998" y="2441"/>
                  <a:pt x="9312" y="2626"/>
                </a:cubicBezTo>
                <a:cubicBezTo>
                  <a:pt x="9625" y="2826"/>
                  <a:pt x="9968" y="2940"/>
                  <a:pt x="10310" y="3097"/>
                </a:cubicBezTo>
                <a:lnTo>
                  <a:pt x="10823" y="3311"/>
                </a:lnTo>
                <a:cubicBezTo>
                  <a:pt x="10966" y="3354"/>
                  <a:pt x="11109" y="3411"/>
                  <a:pt x="11266" y="3453"/>
                </a:cubicBezTo>
                <a:cubicBezTo>
                  <a:pt x="11422" y="3497"/>
                  <a:pt x="11593" y="3510"/>
                  <a:pt x="11765" y="3510"/>
                </a:cubicBezTo>
                <a:cubicBezTo>
                  <a:pt x="12150" y="3510"/>
                  <a:pt x="12492" y="3183"/>
                  <a:pt x="12563" y="2812"/>
                </a:cubicBezTo>
                <a:cubicBezTo>
                  <a:pt x="12620" y="2598"/>
                  <a:pt x="12578" y="2356"/>
                  <a:pt x="12449" y="2170"/>
                </a:cubicBezTo>
                <a:cubicBezTo>
                  <a:pt x="12392" y="2113"/>
                  <a:pt x="12350" y="2056"/>
                  <a:pt x="12293" y="1985"/>
                </a:cubicBezTo>
                <a:cubicBezTo>
                  <a:pt x="12179" y="1885"/>
                  <a:pt x="12050" y="1828"/>
                  <a:pt x="11893" y="1799"/>
                </a:cubicBezTo>
                <a:cubicBezTo>
                  <a:pt x="11793" y="1757"/>
                  <a:pt x="11694" y="1728"/>
                  <a:pt x="11593" y="1700"/>
                </a:cubicBezTo>
                <a:cubicBezTo>
                  <a:pt x="11422" y="1628"/>
                  <a:pt x="11237" y="1557"/>
                  <a:pt x="11066" y="1485"/>
                </a:cubicBezTo>
                <a:cubicBezTo>
                  <a:pt x="10867" y="1400"/>
                  <a:pt x="10652" y="1329"/>
                  <a:pt x="10453" y="1244"/>
                </a:cubicBezTo>
                <a:cubicBezTo>
                  <a:pt x="10040" y="1058"/>
                  <a:pt x="9654" y="844"/>
                  <a:pt x="9270" y="630"/>
                </a:cubicBezTo>
                <a:cubicBezTo>
                  <a:pt x="9084" y="531"/>
                  <a:pt x="8899" y="445"/>
                  <a:pt x="8728" y="359"/>
                </a:cubicBezTo>
                <a:cubicBezTo>
                  <a:pt x="8456" y="217"/>
                  <a:pt x="8186" y="88"/>
                  <a:pt x="7872" y="31"/>
                </a:cubicBezTo>
                <a:cubicBezTo>
                  <a:pt x="7782" y="10"/>
                  <a:pt x="7689" y="0"/>
                  <a:pt x="759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36"/>
          <p:cNvSpPr/>
          <p:nvPr/>
        </p:nvSpPr>
        <p:spPr>
          <a:xfrm rot="494550">
            <a:off x="8128424" y="4056111"/>
            <a:ext cx="875942" cy="896388"/>
          </a:xfrm>
          <a:custGeom>
            <a:avLst/>
            <a:gdLst/>
            <a:ahLst/>
            <a:cxnLst/>
            <a:rect l="l" t="t" r="r" b="b"/>
            <a:pathLst>
              <a:path w="30760" h="31478" extrusionOk="0">
                <a:moveTo>
                  <a:pt x="7036" y="1"/>
                </a:moveTo>
                <a:cubicBezTo>
                  <a:pt x="6440" y="1"/>
                  <a:pt x="5843" y="74"/>
                  <a:pt x="5249" y="244"/>
                </a:cubicBezTo>
                <a:cubicBezTo>
                  <a:pt x="1341" y="1357"/>
                  <a:pt x="885" y="7445"/>
                  <a:pt x="543" y="10639"/>
                </a:cubicBezTo>
                <a:cubicBezTo>
                  <a:pt x="1" y="15931"/>
                  <a:pt x="300" y="21235"/>
                  <a:pt x="43" y="26525"/>
                </a:cubicBezTo>
                <a:cubicBezTo>
                  <a:pt x="29" y="26626"/>
                  <a:pt x="58" y="26697"/>
                  <a:pt x="100" y="26740"/>
                </a:cubicBezTo>
                <a:cubicBezTo>
                  <a:pt x="72" y="28265"/>
                  <a:pt x="286" y="29735"/>
                  <a:pt x="1056" y="30818"/>
                </a:cubicBezTo>
                <a:cubicBezTo>
                  <a:pt x="1386" y="31288"/>
                  <a:pt x="1856" y="31477"/>
                  <a:pt x="2403" y="31477"/>
                </a:cubicBezTo>
                <a:cubicBezTo>
                  <a:pt x="4365" y="31477"/>
                  <a:pt x="7310" y="29039"/>
                  <a:pt x="8257" y="28337"/>
                </a:cubicBezTo>
                <a:cubicBezTo>
                  <a:pt x="11565" y="25913"/>
                  <a:pt x="14774" y="23546"/>
                  <a:pt x="18225" y="21306"/>
                </a:cubicBezTo>
                <a:cubicBezTo>
                  <a:pt x="20365" y="19937"/>
                  <a:pt x="22432" y="18469"/>
                  <a:pt x="24485" y="16971"/>
                </a:cubicBezTo>
                <a:cubicBezTo>
                  <a:pt x="25940" y="15902"/>
                  <a:pt x="27594" y="14704"/>
                  <a:pt x="28407" y="13050"/>
                </a:cubicBezTo>
                <a:cubicBezTo>
                  <a:pt x="30760" y="8187"/>
                  <a:pt x="23302" y="5920"/>
                  <a:pt x="20207" y="4522"/>
                </a:cubicBezTo>
                <a:cubicBezTo>
                  <a:pt x="17484" y="3296"/>
                  <a:pt x="14660" y="2226"/>
                  <a:pt x="11865" y="1157"/>
                </a:cubicBezTo>
                <a:cubicBezTo>
                  <a:pt x="10325" y="559"/>
                  <a:pt x="8685" y="1"/>
                  <a:pt x="703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rick Hand"/>
              <a:buNone/>
              <a:defRPr sz="2800" b="0" i="0" u="none" strike="noStrike" cap="none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atrick Hand"/>
              <a:buChar char="●"/>
              <a:defRPr sz="18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Char char="○"/>
              <a:defRPr sz="14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Char char="■"/>
              <a:defRPr sz="14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Char char="●"/>
              <a:defRPr sz="14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Char char="○"/>
              <a:defRPr sz="14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Char char="■"/>
              <a:defRPr sz="14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Char char="●"/>
              <a:defRPr sz="14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Char char="○"/>
              <a:defRPr sz="14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atrick Hand"/>
              <a:buChar char="■"/>
              <a:defRPr sz="14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40">
          <p15:clr>
            <a:srgbClr val="EA4335"/>
          </p15:clr>
        </p15:guide>
        <p15:guide id="2" orient="horz" pos="2880">
          <p15:clr>
            <a:srgbClr val="EA4335"/>
          </p15:clr>
        </p15:guide>
        <p15:guide id="3" pos="449">
          <p15:clr>
            <a:srgbClr val="EA4335"/>
          </p15:clr>
        </p15:guide>
        <p15:guide id="4" pos="5311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"/>
          <p:cNvSpPr txBox="1">
            <a:spLocks noGrp="1"/>
          </p:cNvSpPr>
          <p:nvPr>
            <p:ph type="ctrTitle"/>
          </p:nvPr>
        </p:nvSpPr>
        <p:spPr>
          <a:xfrm>
            <a:off x="5185174" y="995800"/>
            <a:ext cx="3549000" cy="197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bg-BG" sz="5400" i="1">
                <a:latin typeface="Book Antiqua"/>
                <a:ea typeface="Book Antiqua"/>
                <a:cs typeface="Book Antiqua"/>
                <a:sym typeface="Book Antiqua"/>
              </a:rPr>
              <a:t>База данни</a:t>
            </a:r>
            <a:endParaRPr sz="5400" i="1">
              <a:latin typeface="Book Antiqua"/>
              <a:ea typeface="Book Antiqua"/>
              <a:cs typeface="Book Antiqua"/>
              <a:sym typeface="Book Antiqua"/>
            </a:endParaRPr>
          </a:p>
          <a:p>
            <a:pPr marL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bg-BG" sz="5400" i="1">
                <a:latin typeface="Book Antiqua"/>
                <a:ea typeface="Book Antiqua"/>
                <a:cs typeface="Book Antiqua"/>
                <a:sym typeface="Book Antiqua"/>
              </a:rPr>
              <a:t>за приюти</a:t>
            </a:r>
            <a:endParaRPr sz="5400" i="1"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199" name="Google Shape;199;p1"/>
          <p:cNvSpPr txBox="1">
            <a:spLocks noGrp="1"/>
          </p:cNvSpPr>
          <p:nvPr>
            <p:ph type="subTitle" idx="1"/>
          </p:nvPr>
        </p:nvSpPr>
        <p:spPr>
          <a:xfrm>
            <a:off x="3678906" y="2904471"/>
            <a:ext cx="5005030" cy="9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bg-BG" sz="1600" i="1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rPr>
              <a:t>Изготвено С. Николова,А. Радева,</a:t>
            </a:r>
            <a:endParaRPr/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bg-BG" sz="1600" i="1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rPr>
              <a:t>М. Илиева, И. Йорданов, И. Великова</a:t>
            </a:r>
            <a:endParaRPr/>
          </a:p>
        </p:txBody>
      </p:sp>
      <p:pic>
        <p:nvPicPr>
          <p:cNvPr id="200" name="Google Shape;200;p1"/>
          <p:cNvPicPr preferRelativeResize="0"/>
          <p:nvPr/>
        </p:nvPicPr>
        <p:blipFill rotWithShape="1">
          <a:blip r:embed="rId3">
            <a:alphaModFix/>
          </a:blip>
          <a:srcRect l="14854" r="14854"/>
          <a:stretch/>
        </p:blipFill>
        <p:spPr>
          <a:xfrm>
            <a:off x="722375" y="537150"/>
            <a:ext cx="4290300" cy="4069200"/>
          </a:xfrm>
          <a:prstGeom prst="round2DiagRect">
            <a:avLst>
              <a:gd name="adj1" fmla="val 50000"/>
              <a:gd name="adj2" fmla="val 50000"/>
            </a:avLst>
          </a:prstGeom>
          <a:blipFill rotWithShape="1">
            <a:blip r:embed="rId4">
              <a:alphaModFix/>
            </a:blip>
            <a:tile tx="0" ty="0" sx="100000" sy="100000" flip="none" algn="tl"/>
          </a:blipFill>
          <a:ln>
            <a:noFill/>
          </a:ln>
        </p:spPr>
      </p:pic>
      <p:sp>
        <p:nvSpPr>
          <p:cNvPr id="201" name="Google Shape;201;p1"/>
          <p:cNvSpPr/>
          <p:nvPr/>
        </p:nvSpPr>
        <p:spPr>
          <a:xfrm>
            <a:off x="4298178" y="4142280"/>
            <a:ext cx="4108983" cy="1013198"/>
          </a:xfrm>
          <a:custGeom>
            <a:avLst/>
            <a:gdLst/>
            <a:ahLst/>
            <a:cxnLst/>
            <a:rect l="l" t="t" r="r" b="b"/>
            <a:pathLst>
              <a:path w="9441" h="2328" extrusionOk="0">
                <a:moveTo>
                  <a:pt x="6135" y="1"/>
                </a:moveTo>
                <a:cubicBezTo>
                  <a:pt x="5912" y="1"/>
                  <a:pt x="5704" y="61"/>
                  <a:pt x="5520" y="202"/>
                </a:cubicBezTo>
                <a:cubicBezTo>
                  <a:pt x="4179" y="1228"/>
                  <a:pt x="4592" y="1884"/>
                  <a:pt x="3894" y="2213"/>
                </a:cubicBezTo>
                <a:cubicBezTo>
                  <a:pt x="3739" y="2282"/>
                  <a:pt x="3593" y="2310"/>
                  <a:pt x="3452" y="2310"/>
                </a:cubicBezTo>
                <a:cubicBezTo>
                  <a:pt x="2957" y="2310"/>
                  <a:pt x="2532" y="1969"/>
                  <a:pt x="2054" y="1913"/>
                </a:cubicBezTo>
                <a:cubicBezTo>
                  <a:pt x="1952" y="1903"/>
                  <a:pt x="1840" y="1898"/>
                  <a:pt x="1722" y="1898"/>
                </a:cubicBezTo>
                <a:cubicBezTo>
                  <a:pt x="1150" y="1898"/>
                  <a:pt x="438" y="2020"/>
                  <a:pt x="0" y="2327"/>
                </a:cubicBezTo>
                <a:lnTo>
                  <a:pt x="9441" y="2327"/>
                </a:lnTo>
                <a:cubicBezTo>
                  <a:pt x="9441" y="2327"/>
                  <a:pt x="7516" y="1"/>
                  <a:pt x="613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2" name="Google Shape;202;p1"/>
          <p:cNvGrpSpPr/>
          <p:nvPr/>
        </p:nvGrpSpPr>
        <p:grpSpPr>
          <a:xfrm rot="2994721">
            <a:off x="4986798" y="475284"/>
            <a:ext cx="1547713" cy="1046535"/>
            <a:chOff x="3738975" y="1747175"/>
            <a:chExt cx="1547625" cy="1046475"/>
          </a:xfrm>
        </p:grpSpPr>
        <p:sp>
          <p:nvSpPr>
            <p:cNvPr id="203" name="Google Shape;203;p1"/>
            <p:cNvSpPr/>
            <p:nvPr/>
          </p:nvSpPr>
          <p:spPr>
            <a:xfrm>
              <a:off x="4277750" y="1929125"/>
              <a:ext cx="158900" cy="94775"/>
            </a:xfrm>
            <a:custGeom>
              <a:avLst/>
              <a:gdLst/>
              <a:ahLst/>
              <a:cxnLst/>
              <a:rect l="l" t="t" r="r" b="b"/>
              <a:pathLst>
                <a:path w="6356" h="3791" extrusionOk="0">
                  <a:moveTo>
                    <a:pt x="5064" y="0"/>
                  </a:moveTo>
                  <a:cubicBezTo>
                    <a:pt x="4986" y="0"/>
                    <a:pt x="4904" y="8"/>
                    <a:pt x="4817" y="26"/>
                  </a:cubicBezTo>
                  <a:cubicBezTo>
                    <a:pt x="4446" y="96"/>
                    <a:pt x="4233" y="296"/>
                    <a:pt x="3933" y="511"/>
                  </a:cubicBezTo>
                  <a:cubicBezTo>
                    <a:pt x="3533" y="796"/>
                    <a:pt x="3105" y="1038"/>
                    <a:pt x="2678" y="1266"/>
                  </a:cubicBezTo>
                  <a:cubicBezTo>
                    <a:pt x="2278" y="1480"/>
                    <a:pt x="1837" y="1651"/>
                    <a:pt x="1438" y="1893"/>
                  </a:cubicBezTo>
                  <a:cubicBezTo>
                    <a:pt x="1152" y="2079"/>
                    <a:pt x="924" y="2350"/>
                    <a:pt x="624" y="2492"/>
                  </a:cubicBezTo>
                  <a:cubicBezTo>
                    <a:pt x="1" y="2804"/>
                    <a:pt x="306" y="3791"/>
                    <a:pt x="953" y="3791"/>
                  </a:cubicBezTo>
                  <a:cubicBezTo>
                    <a:pt x="957" y="3791"/>
                    <a:pt x="962" y="3791"/>
                    <a:pt x="966" y="3790"/>
                  </a:cubicBezTo>
                  <a:cubicBezTo>
                    <a:pt x="1708" y="3762"/>
                    <a:pt x="2392" y="3234"/>
                    <a:pt x="3063" y="2963"/>
                  </a:cubicBezTo>
                  <a:cubicBezTo>
                    <a:pt x="3462" y="2792"/>
                    <a:pt x="3847" y="2621"/>
                    <a:pt x="4233" y="2435"/>
                  </a:cubicBezTo>
                  <a:cubicBezTo>
                    <a:pt x="4417" y="2350"/>
                    <a:pt x="4588" y="2264"/>
                    <a:pt x="4760" y="2178"/>
                  </a:cubicBezTo>
                  <a:lnTo>
                    <a:pt x="4760" y="2178"/>
                  </a:lnTo>
                  <a:cubicBezTo>
                    <a:pt x="4759" y="2179"/>
                    <a:pt x="4759" y="2179"/>
                    <a:pt x="4759" y="2179"/>
                  </a:cubicBezTo>
                  <a:cubicBezTo>
                    <a:pt x="4761" y="2179"/>
                    <a:pt x="5326" y="1906"/>
                    <a:pt x="5109" y="1906"/>
                  </a:cubicBezTo>
                  <a:cubicBezTo>
                    <a:pt x="5099" y="1906"/>
                    <a:pt x="5087" y="1907"/>
                    <a:pt x="5073" y="1908"/>
                  </a:cubicBezTo>
                  <a:cubicBezTo>
                    <a:pt x="6355" y="1761"/>
                    <a:pt x="6212" y="0"/>
                    <a:pt x="5064" y="0"/>
                  </a:cubicBezTo>
                  <a:close/>
                </a:path>
              </a:pathLst>
            </a:custGeom>
            <a:solidFill>
              <a:srgbClr val="ADD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1"/>
            <p:cNvSpPr/>
            <p:nvPr/>
          </p:nvSpPr>
          <p:spPr>
            <a:xfrm>
              <a:off x="3989600" y="1840100"/>
              <a:ext cx="134425" cy="88625"/>
            </a:xfrm>
            <a:custGeom>
              <a:avLst/>
              <a:gdLst/>
              <a:ahLst/>
              <a:cxnLst/>
              <a:rect l="l" t="t" r="r" b="b"/>
              <a:pathLst>
                <a:path w="5377" h="3545" extrusionOk="0">
                  <a:moveTo>
                    <a:pt x="4281" y="0"/>
                  </a:moveTo>
                  <a:cubicBezTo>
                    <a:pt x="4248" y="0"/>
                    <a:pt x="4214" y="2"/>
                    <a:pt x="4179" y="7"/>
                  </a:cubicBezTo>
                  <a:cubicBezTo>
                    <a:pt x="3680" y="64"/>
                    <a:pt x="3537" y="263"/>
                    <a:pt x="3195" y="577"/>
                  </a:cubicBezTo>
                  <a:cubicBezTo>
                    <a:pt x="2938" y="834"/>
                    <a:pt x="2539" y="1048"/>
                    <a:pt x="2240" y="1262"/>
                  </a:cubicBezTo>
                  <a:cubicBezTo>
                    <a:pt x="1584" y="1747"/>
                    <a:pt x="970" y="2317"/>
                    <a:pt x="286" y="2745"/>
                  </a:cubicBezTo>
                  <a:cubicBezTo>
                    <a:pt x="0" y="2931"/>
                    <a:pt x="29" y="3429"/>
                    <a:pt x="386" y="3515"/>
                  </a:cubicBezTo>
                  <a:cubicBezTo>
                    <a:pt x="476" y="3536"/>
                    <a:pt x="568" y="3545"/>
                    <a:pt x="662" y="3545"/>
                  </a:cubicBezTo>
                  <a:cubicBezTo>
                    <a:pt x="1284" y="3545"/>
                    <a:pt x="1976" y="3137"/>
                    <a:pt x="2496" y="2902"/>
                  </a:cubicBezTo>
                  <a:cubicBezTo>
                    <a:pt x="2938" y="2716"/>
                    <a:pt x="3352" y="2474"/>
                    <a:pt x="3765" y="2260"/>
                  </a:cubicBezTo>
                  <a:cubicBezTo>
                    <a:pt x="4065" y="2104"/>
                    <a:pt x="4421" y="1832"/>
                    <a:pt x="4636" y="1718"/>
                  </a:cubicBezTo>
                  <a:cubicBezTo>
                    <a:pt x="5376" y="1334"/>
                    <a:pt x="5114" y="0"/>
                    <a:pt x="4281" y="0"/>
                  </a:cubicBezTo>
                  <a:close/>
                </a:path>
              </a:pathLst>
            </a:custGeom>
            <a:solidFill>
              <a:srgbClr val="ADD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1"/>
            <p:cNvSpPr/>
            <p:nvPr/>
          </p:nvSpPr>
          <p:spPr>
            <a:xfrm>
              <a:off x="4238450" y="1792575"/>
              <a:ext cx="130400" cy="80250"/>
            </a:xfrm>
            <a:custGeom>
              <a:avLst/>
              <a:gdLst/>
              <a:ahLst/>
              <a:cxnLst/>
              <a:rect l="l" t="t" r="r" b="b"/>
              <a:pathLst>
                <a:path w="5216" h="3210" extrusionOk="0">
                  <a:moveTo>
                    <a:pt x="3928" y="1"/>
                  </a:moveTo>
                  <a:cubicBezTo>
                    <a:pt x="3854" y="1"/>
                    <a:pt x="3776" y="9"/>
                    <a:pt x="3694" y="25"/>
                  </a:cubicBezTo>
                  <a:cubicBezTo>
                    <a:pt x="2924" y="183"/>
                    <a:pt x="2182" y="867"/>
                    <a:pt x="1498" y="1252"/>
                  </a:cubicBezTo>
                  <a:cubicBezTo>
                    <a:pt x="985" y="1537"/>
                    <a:pt x="0" y="2050"/>
                    <a:pt x="329" y="2778"/>
                  </a:cubicBezTo>
                  <a:cubicBezTo>
                    <a:pt x="342" y="2807"/>
                    <a:pt x="357" y="2820"/>
                    <a:pt x="371" y="2849"/>
                  </a:cubicBezTo>
                  <a:cubicBezTo>
                    <a:pt x="450" y="3048"/>
                    <a:pt x="725" y="3209"/>
                    <a:pt x="947" y="3209"/>
                  </a:cubicBezTo>
                  <a:cubicBezTo>
                    <a:pt x="964" y="3209"/>
                    <a:pt x="981" y="3208"/>
                    <a:pt x="998" y="3206"/>
                  </a:cubicBezTo>
                  <a:cubicBezTo>
                    <a:pt x="1583" y="3149"/>
                    <a:pt x="2111" y="2807"/>
                    <a:pt x="2652" y="2564"/>
                  </a:cubicBezTo>
                  <a:cubicBezTo>
                    <a:pt x="3166" y="2336"/>
                    <a:pt x="3665" y="2022"/>
                    <a:pt x="4193" y="1822"/>
                  </a:cubicBezTo>
                  <a:cubicBezTo>
                    <a:pt x="5215" y="1424"/>
                    <a:pt x="4927" y="1"/>
                    <a:pt x="3928" y="1"/>
                  </a:cubicBezTo>
                  <a:close/>
                </a:path>
              </a:pathLst>
            </a:custGeom>
            <a:solidFill>
              <a:srgbClr val="ADD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1"/>
            <p:cNvSpPr/>
            <p:nvPr/>
          </p:nvSpPr>
          <p:spPr>
            <a:xfrm>
              <a:off x="4551450" y="1895050"/>
              <a:ext cx="134700" cy="76300"/>
            </a:xfrm>
            <a:custGeom>
              <a:avLst/>
              <a:gdLst/>
              <a:ahLst/>
              <a:cxnLst/>
              <a:rect l="l" t="t" r="r" b="b"/>
              <a:pathLst>
                <a:path w="5388" h="3052" extrusionOk="0">
                  <a:moveTo>
                    <a:pt x="4177" y="1"/>
                  </a:moveTo>
                  <a:cubicBezTo>
                    <a:pt x="3994" y="1"/>
                    <a:pt x="3810" y="73"/>
                    <a:pt x="3651" y="248"/>
                  </a:cubicBezTo>
                  <a:cubicBezTo>
                    <a:pt x="3252" y="676"/>
                    <a:pt x="2668" y="832"/>
                    <a:pt x="2154" y="1089"/>
                  </a:cubicBezTo>
                  <a:cubicBezTo>
                    <a:pt x="1569" y="1389"/>
                    <a:pt x="942" y="1731"/>
                    <a:pt x="386" y="2087"/>
                  </a:cubicBezTo>
                  <a:cubicBezTo>
                    <a:pt x="1" y="2330"/>
                    <a:pt x="129" y="2815"/>
                    <a:pt x="500" y="2971"/>
                  </a:cubicBezTo>
                  <a:cubicBezTo>
                    <a:pt x="637" y="3028"/>
                    <a:pt x="782" y="3052"/>
                    <a:pt x="930" y="3052"/>
                  </a:cubicBezTo>
                  <a:cubicBezTo>
                    <a:pt x="1567" y="3052"/>
                    <a:pt x="2278" y="2606"/>
                    <a:pt x="2810" y="2387"/>
                  </a:cubicBezTo>
                  <a:cubicBezTo>
                    <a:pt x="3509" y="2102"/>
                    <a:pt x="4222" y="1916"/>
                    <a:pt x="4792" y="1389"/>
                  </a:cubicBezTo>
                  <a:cubicBezTo>
                    <a:pt x="5388" y="848"/>
                    <a:pt x="4798" y="1"/>
                    <a:pt x="4177" y="1"/>
                  </a:cubicBezTo>
                  <a:close/>
                </a:path>
              </a:pathLst>
            </a:custGeom>
            <a:solidFill>
              <a:srgbClr val="ADD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1"/>
            <p:cNvSpPr/>
            <p:nvPr/>
          </p:nvSpPr>
          <p:spPr>
            <a:xfrm>
              <a:off x="4619400" y="2042875"/>
              <a:ext cx="112125" cy="86400"/>
            </a:xfrm>
            <a:custGeom>
              <a:avLst/>
              <a:gdLst/>
              <a:ahLst/>
              <a:cxnLst/>
              <a:rect l="l" t="t" r="r" b="b"/>
              <a:pathLst>
                <a:path w="4485" h="3456" extrusionOk="0">
                  <a:moveTo>
                    <a:pt x="3619" y="0"/>
                  </a:moveTo>
                  <a:cubicBezTo>
                    <a:pt x="3450" y="0"/>
                    <a:pt x="3275" y="50"/>
                    <a:pt x="3116" y="138"/>
                  </a:cubicBezTo>
                  <a:cubicBezTo>
                    <a:pt x="2616" y="438"/>
                    <a:pt x="2203" y="895"/>
                    <a:pt x="1747" y="1251"/>
                  </a:cubicBezTo>
                  <a:cubicBezTo>
                    <a:pt x="1275" y="1608"/>
                    <a:pt x="677" y="1921"/>
                    <a:pt x="321" y="2391"/>
                  </a:cubicBezTo>
                  <a:cubicBezTo>
                    <a:pt x="1" y="2823"/>
                    <a:pt x="328" y="3455"/>
                    <a:pt x="819" y="3455"/>
                  </a:cubicBezTo>
                  <a:cubicBezTo>
                    <a:pt x="896" y="3455"/>
                    <a:pt x="978" y="3440"/>
                    <a:pt x="1062" y="3404"/>
                  </a:cubicBezTo>
                  <a:cubicBezTo>
                    <a:pt x="2160" y="2933"/>
                    <a:pt x="3044" y="2049"/>
                    <a:pt x="4070" y="1450"/>
                  </a:cubicBezTo>
                  <a:cubicBezTo>
                    <a:pt x="4456" y="1222"/>
                    <a:pt x="4485" y="652"/>
                    <a:pt x="4256" y="324"/>
                  </a:cubicBezTo>
                  <a:cubicBezTo>
                    <a:pt x="4090" y="99"/>
                    <a:pt x="3859" y="0"/>
                    <a:pt x="3619" y="0"/>
                  </a:cubicBezTo>
                  <a:close/>
                </a:path>
              </a:pathLst>
            </a:custGeom>
            <a:solidFill>
              <a:srgbClr val="ADD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1"/>
            <p:cNvSpPr/>
            <p:nvPr/>
          </p:nvSpPr>
          <p:spPr>
            <a:xfrm>
              <a:off x="4526150" y="2252150"/>
              <a:ext cx="117000" cy="125200"/>
            </a:xfrm>
            <a:custGeom>
              <a:avLst/>
              <a:gdLst/>
              <a:ahLst/>
              <a:cxnLst/>
              <a:rect l="l" t="t" r="r" b="b"/>
              <a:pathLst>
                <a:path w="4680" h="5008" extrusionOk="0">
                  <a:moveTo>
                    <a:pt x="3236" y="1"/>
                  </a:moveTo>
                  <a:cubicBezTo>
                    <a:pt x="2951" y="1"/>
                    <a:pt x="2662" y="140"/>
                    <a:pt x="2453" y="481"/>
                  </a:cubicBezTo>
                  <a:cubicBezTo>
                    <a:pt x="2239" y="823"/>
                    <a:pt x="1982" y="1108"/>
                    <a:pt x="1797" y="1464"/>
                  </a:cubicBezTo>
                  <a:cubicBezTo>
                    <a:pt x="1583" y="1878"/>
                    <a:pt x="1326" y="2249"/>
                    <a:pt x="1056" y="2634"/>
                  </a:cubicBezTo>
                  <a:cubicBezTo>
                    <a:pt x="642" y="3204"/>
                    <a:pt x="1" y="3889"/>
                    <a:pt x="143" y="4645"/>
                  </a:cubicBezTo>
                  <a:cubicBezTo>
                    <a:pt x="187" y="4876"/>
                    <a:pt x="410" y="5008"/>
                    <a:pt x="630" y="5008"/>
                  </a:cubicBezTo>
                  <a:cubicBezTo>
                    <a:pt x="762" y="5008"/>
                    <a:pt x="893" y="4960"/>
                    <a:pt x="984" y="4858"/>
                  </a:cubicBezTo>
                  <a:cubicBezTo>
                    <a:pt x="1969" y="3789"/>
                    <a:pt x="3024" y="2763"/>
                    <a:pt x="3994" y="1679"/>
                  </a:cubicBezTo>
                  <a:cubicBezTo>
                    <a:pt x="4680" y="910"/>
                    <a:pt x="3967" y="1"/>
                    <a:pt x="3236" y="1"/>
                  </a:cubicBezTo>
                  <a:close/>
                </a:path>
              </a:pathLst>
            </a:custGeom>
            <a:solidFill>
              <a:srgbClr val="ADD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1"/>
            <p:cNvSpPr/>
            <p:nvPr/>
          </p:nvSpPr>
          <p:spPr>
            <a:xfrm>
              <a:off x="4272325" y="2319775"/>
              <a:ext cx="97625" cy="101100"/>
            </a:xfrm>
            <a:custGeom>
              <a:avLst/>
              <a:gdLst/>
              <a:ahLst/>
              <a:cxnLst/>
              <a:rect l="l" t="t" r="r" b="b"/>
              <a:pathLst>
                <a:path w="3905" h="4044" extrusionOk="0">
                  <a:moveTo>
                    <a:pt x="2659" y="0"/>
                  </a:moveTo>
                  <a:cubicBezTo>
                    <a:pt x="2337" y="0"/>
                    <a:pt x="2027" y="160"/>
                    <a:pt x="1883" y="542"/>
                  </a:cubicBezTo>
                  <a:cubicBezTo>
                    <a:pt x="1483" y="1626"/>
                    <a:pt x="0" y="2311"/>
                    <a:pt x="43" y="3551"/>
                  </a:cubicBezTo>
                  <a:cubicBezTo>
                    <a:pt x="56" y="3809"/>
                    <a:pt x="338" y="4044"/>
                    <a:pt x="602" y="4044"/>
                  </a:cubicBezTo>
                  <a:cubicBezTo>
                    <a:pt x="630" y="4044"/>
                    <a:pt x="658" y="4041"/>
                    <a:pt x="685" y="4036"/>
                  </a:cubicBezTo>
                  <a:cubicBezTo>
                    <a:pt x="1312" y="3908"/>
                    <a:pt x="1911" y="3309"/>
                    <a:pt x="2310" y="2824"/>
                  </a:cubicBezTo>
                  <a:cubicBezTo>
                    <a:pt x="2738" y="2311"/>
                    <a:pt x="3280" y="1868"/>
                    <a:pt x="3579" y="1255"/>
                  </a:cubicBezTo>
                  <a:cubicBezTo>
                    <a:pt x="3905" y="558"/>
                    <a:pt x="3261" y="0"/>
                    <a:pt x="2659" y="0"/>
                  </a:cubicBezTo>
                  <a:close/>
                </a:path>
              </a:pathLst>
            </a:custGeom>
            <a:solidFill>
              <a:srgbClr val="ADD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1"/>
            <p:cNvSpPr/>
            <p:nvPr/>
          </p:nvSpPr>
          <p:spPr>
            <a:xfrm>
              <a:off x="4038075" y="2463400"/>
              <a:ext cx="88325" cy="118250"/>
            </a:xfrm>
            <a:custGeom>
              <a:avLst/>
              <a:gdLst/>
              <a:ahLst/>
              <a:cxnLst/>
              <a:rect l="l" t="t" r="r" b="b"/>
              <a:pathLst>
                <a:path w="3533" h="4730" extrusionOk="0">
                  <a:moveTo>
                    <a:pt x="2343" y="0"/>
                  </a:moveTo>
                  <a:cubicBezTo>
                    <a:pt x="2090" y="0"/>
                    <a:pt x="1848" y="121"/>
                    <a:pt x="1712" y="416"/>
                  </a:cubicBezTo>
                  <a:cubicBezTo>
                    <a:pt x="1313" y="1285"/>
                    <a:pt x="928" y="2112"/>
                    <a:pt x="586" y="3011"/>
                  </a:cubicBezTo>
                  <a:cubicBezTo>
                    <a:pt x="386" y="3538"/>
                    <a:pt x="1" y="4080"/>
                    <a:pt x="415" y="4594"/>
                  </a:cubicBezTo>
                  <a:cubicBezTo>
                    <a:pt x="489" y="4690"/>
                    <a:pt x="582" y="4730"/>
                    <a:pt x="676" y="4730"/>
                  </a:cubicBezTo>
                  <a:cubicBezTo>
                    <a:pt x="888" y="4730"/>
                    <a:pt x="1105" y="4529"/>
                    <a:pt x="1127" y="4313"/>
                  </a:cubicBezTo>
                  <a:lnTo>
                    <a:pt x="1127" y="4313"/>
                  </a:lnTo>
                  <a:cubicBezTo>
                    <a:pt x="1126" y="4328"/>
                    <a:pt x="1129" y="4335"/>
                    <a:pt x="1136" y="4335"/>
                  </a:cubicBezTo>
                  <a:cubicBezTo>
                    <a:pt x="1178" y="4335"/>
                    <a:pt x="1366" y="4040"/>
                    <a:pt x="1427" y="3966"/>
                  </a:cubicBezTo>
                  <a:cubicBezTo>
                    <a:pt x="1613" y="3681"/>
                    <a:pt x="1784" y="3382"/>
                    <a:pt x="1955" y="3082"/>
                  </a:cubicBezTo>
                  <a:cubicBezTo>
                    <a:pt x="2311" y="2441"/>
                    <a:pt x="2767" y="1870"/>
                    <a:pt x="3138" y="1243"/>
                  </a:cubicBezTo>
                  <a:cubicBezTo>
                    <a:pt x="3533" y="612"/>
                    <a:pt x="2910" y="0"/>
                    <a:pt x="2343" y="0"/>
                  </a:cubicBezTo>
                  <a:close/>
                </a:path>
              </a:pathLst>
            </a:custGeom>
            <a:solidFill>
              <a:srgbClr val="ADD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1"/>
            <p:cNvSpPr/>
            <p:nvPr/>
          </p:nvSpPr>
          <p:spPr>
            <a:xfrm>
              <a:off x="3877025" y="2427300"/>
              <a:ext cx="80900" cy="113600"/>
            </a:xfrm>
            <a:custGeom>
              <a:avLst/>
              <a:gdLst/>
              <a:ahLst/>
              <a:cxnLst/>
              <a:rect l="l" t="t" r="r" b="b"/>
              <a:pathLst>
                <a:path w="3236" h="4544" extrusionOk="0">
                  <a:moveTo>
                    <a:pt x="2588" y="1750"/>
                  </a:moveTo>
                  <a:cubicBezTo>
                    <a:pt x="2580" y="1761"/>
                    <a:pt x="2572" y="1774"/>
                    <a:pt x="2564" y="1788"/>
                  </a:cubicBezTo>
                  <a:cubicBezTo>
                    <a:pt x="2571" y="1775"/>
                    <a:pt x="2579" y="1762"/>
                    <a:pt x="2588" y="1750"/>
                  </a:cubicBezTo>
                  <a:close/>
                  <a:moveTo>
                    <a:pt x="2273" y="0"/>
                  </a:moveTo>
                  <a:cubicBezTo>
                    <a:pt x="2243" y="0"/>
                    <a:pt x="2211" y="2"/>
                    <a:pt x="2179" y="6"/>
                  </a:cubicBezTo>
                  <a:cubicBezTo>
                    <a:pt x="896" y="177"/>
                    <a:pt x="938" y="1689"/>
                    <a:pt x="582" y="2687"/>
                  </a:cubicBezTo>
                  <a:cubicBezTo>
                    <a:pt x="502" y="2903"/>
                    <a:pt x="0" y="4544"/>
                    <a:pt x="655" y="4544"/>
                  </a:cubicBezTo>
                  <a:cubicBezTo>
                    <a:pt x="693" y="4544"/>
                    <a:pt x="735" y="4538"/>
                    <a:pt x="782" y="4526"/>
                  </a:cubicBezTo>
                  <a:cubicBezTo>
                    <a:pt x="1295" y="4383"/>
                    <a:pt x="1680" y="3556"/>
                    <a:pt x="1936" y="3143"/>
                  </a:cubicBezTo>
                  <a:cubicBezTo>
                    <a:pt x="2136" y="2801"/>
                    <a:pt x="2294" y="2444"/>
                    <a:pt x="2478" y="2088"/>
                  </a:cubicBezTo>
                  <a:cubicBezTo>
                    <a:pt x="2489" y="2078"/>
                    <a:pt x="2657" y="1724"/>
                    <a:pt x="2668" y="1657"/>
                  </a:cubicBezTo>
                  <a:lnTo>
                    <a:pt x="2668" y="1657"/>
                  </a:lnTo>
                  <a:cubicBezTo>
                    <a:pt x="2762" y="1563"/>
                    <a:pt x="2880" y="1475"/>
                    <a:pt x="2950" y="1347"/>
                  </a:cubicBezTo>
                  <a:cubicBezTo>
                    <a:pt x="3235" y="842"/>
                    <a:pt x="2923" y="0"/>
                    <a:pt x="2273" y="0"/>
                  </a:cubicBezTo>
                  <a:close/>
                </a:path>
              </a:pathLst>
            </a:custGeom>
            <a:solidFill>
              <a:srgbClr val="ADD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1"/>
            <p:cNvSpPr/>
            <p:nvPr/>
          </p:nvSpPr>
          <p:spPr>
            <a:xfrm>
              <a:off x="4071250" y="2274050"/>
              <a:ext cx="116950" cy="96100"/>
            </a:xfrm>
            <a:custGeom>
              <a:avLst/>
              <a:gdLst/>
              <a:ahLst/>
              <a:cxnLst/>
              <a:rect l="l" t="t" r="r" b="b"/>
              <a:pathLst>
                <a:path w="4678" h="3844" extrusionOk="0">
                  <a:moveTo>
                    <a:pt x="3635" y="0"/>
                  </a:moveTo>
                  <a:cubicBezTo>
                    <a:pt x="3463" y="0"/>
                    <a:pt x="3281" y="61"/>
                    <a:pt x="3109" y="204"/>
                  </a:cubicBezTo>
                  <a:cubicBezTo>
                    <a:pt x="2752" y="489"/>
                    <a:pt x="2467" y="860"/>
                    <a:pt x="2153" y="1187"/>
                  </a:cubicBezTo>
                  <a:cubicBezTo>
                    <a:pt x="1797" y="1558"/>
                    <a:pt x="1412" y="1887"/>
                    <a:pt x="1056" y="2242"/>
                  </a:cubicBezTo>
                  <a:cubicBezTo>
                    <a:pt x="685" y="2613"/>
                    <a:pt x="1" y="3113"/>
                    <a:pt x="299" y="3683"/>
                  </a:cubicBezTo>
                  <a:cubicBezTo>
                    <a:pt x="363" y="3794"/>
                    <a:pt x="466" y="3843"/>
                    <a:pt x="571" y="3843"/>
                  </a:cubicBezTo>
                  <a:cubicBezTo>
                    <a:pt x="656" y="3843"/>
                    <a:pt x="743" y="3811"/>
                    <a:pt x="813" y="3754"/>
                  </a:cubicBezTo>
                  <a:cubicBezTo>
                    <a:pt x="913" y="3668"/>
                    <a:pt x="1155" y="3611"/>
                    <a:pt x="1298" y="3541"/>
                  </a:cubicBezTo>
                  <a:cubicBezTo>
                    <a:pt x="1683" y="3341"/>
                    <a:pt x="2039" y="3084"/>
                    <a:pt x="2396" y="2813"/>
                  </a:cubicBezTo>
                  <a:cubicBezTo>
                    <a:pt x="3009" y="2357"/>
                    <a:pt x="3693" y="1872"/>
                    <a:pt x="4193" y="1288"/>
                  </a:cubicBezTo>
                  <a:cubicBezTo>
                    <a:pt x="4678" y="703"/>
                    <a:pt x="4217" y="0"/>
                    <a:pt x="3635" y="0"/>
                  </a:cubicBezTo>
                  <a:close/>
                </a:path>
              </a:pathLst>
            </a:custGeom>
            <a:solidFill>
              <a:srgbClr val="ADD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1"/>
            <p:cNvSpPr/>
            <p:nvPr/>
          </p:nvSpPr>
          <p:spPr>
            <a:xfrm>
              <a:off x="3910100" y="2240925"/>
              <a:ext cx="51125" cy="98250"/>
            </a:xfrm>
            <a:custGeom>
              <a:avLst/>
              <a:gdLst/>
              <a:ahLst/>
              <a:cxnLst/>
              <a:rect l="l" t="t" r="r" b="b"/>
              <a:pathLst>
                <a:path w="2045" h="3930" extrusionOk="0">
                  <a:moveTo>
                    <a:pt x="1132" y="0"/>
                  </a:moveTo>
                  <a:cubicBezTo>
                    <a:pt x="1010" y="0"/>
                    <a:pt x="886" y="32"/>
                    <a:pt x="771" y="103"/>
                  </a:cubicBezTo>
                  <a:cubicBezTo>
                    <a:pt x="143" y="487"/>
                    <a:pt x="115" y="1200"/>
                    <a:pt x="129" y="1871"/>
                  </a:cubicBezTo>
                  <a:cubicBezTo>
                    <a:pt x="157" y="2470"/>
                    <a:pt x="1" y="3240"/>
                    <a:pt x="258" y="3796"/>
                  </a:cubicBezTo>
                  <a:cubicBezTo>
                    <a:pt x="306" y="3887"/>
                    <a:pt x="403" y="3930"/>
                    <a:pt x="499" y="3930"/>
                  </a:cubicBezTo>
                  <a:cubicBezTo>
                    <a:pt x="599" y="3930"/>
                    <a:pt x="699" y="3883"/>
                    <a:pt x="742" y="3796"/>
                  </a:cubicBezTo>
                  <a:cubicBezTo>
                    <a:pt x="1013" y="3297"/>
                    <a:pt x="1199" y="2797"/>
                    <a:pt x="1355" y="2256"/>
                  </a:cubicBezTo>
                  <a:cubicBezTo>
                    <a:pt x="1498" y="1799"/>
                    <a:pt x="1754" y="1415"/>
                    <a:pt x="1897" y="972"/>
                  </a:cubicBezTo>
                  <a:cubicBezTo>
                    <a:pt x="2044" y="464"/>
                    <a:pt x="1600" y="0"/>
                    <a:pt x="1132" y="0"/>
                  </a:cubicBezTo>
                  <a:close/>
                </a:path>
              </a:pathLst>
            </a:custGeom>
            <a:solidFill>
              <a:srgbClr val="ADD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1"/>
            <p:cNvSpPr/>
            <p:nvPr/>
          </p:nvSpPr>
          <p:spPr>
            <a:xfrm>
              <a:off x="4539000" y="1747175"/>
              <a:ext cx="143325" cy="43125"/>
            </a:xfrm>
            <a:custGeom>
              <a:avLst/>
              <a:gdLst/>
              <a:ahLst/>
              <a:cxnLst/>
              <a:rect l="l" t="t" r="r" b="b"/>
              <a:pathLst>
                <a:path w="5733" h="1725" extrusionOk="0">
                  <a:moveTo>
                    <a:pt x="4161" y="0"/>
                  </a:moveTo>
                  <a:cubicBezTo>
                    <a:pt x="3659" y="0"/>
                    <a:pt x="3134" y="101"/>
                    <a:pt x="2666" y="159"/>
                  </a:cubicBezTo>
                  <a:cubicBezTo>
                    <a:pt x="1996" y="244"/>
                    <a:pt x="1069" y="174"/>
                    <a:pt x="470" y="529"/>
                  </a:cubicBezTo>
                  <a:cubicBezTo>
                    <a:pt x="0" y="801"/>
                    <a:pt x="228" y="1457"/>
                    <a:pt x="727" y="1499"/>
                  </a:cubicBezTo>
                  <a:cubicBezTo>
                    <a:pt x="1483" y="1556"/>
                    <a:pt x="2225" y="1613"/>
                    <a:pt x="2995" y="1628"/>
                  </a:cubicBezTo>
                  <a:cubicBezTo>
                    <a:pt x="3436" y="1642"/>
                    <a:pt x="3881" y="1724"/>
                    <a:pt x="4305" y="1724"/>
                  </a:cubicBezTo>
                  <a:cubicBezTo>
                    <a:pt x="4730" y="1724"/>
                    <a:pt x="5133" y="1642"/>
                    <a:pt x="5490" y="1328"/>
                  </a:cubicBezTo>
                  <a:cubicBezTo>
                    <a:pt x="5733" y="1100"/>
                    <a:pt x="5733" y="644"/>
                    <a:pt x="5490" y="430"/>
                  </a:cubicBezTo>
                  <a:cubicBezTo>
                    <a:pt x="5122" y="98"/>
                    <a:pt x="4653" y="0"/>
                    <a:pt x="4161" y="0"/>
                  </a:cubicBezTo>
                  <a:close/>
                </a:path>
              </a:pathLst>
            </a:custGeom>
            <a:solidFill>
              <a:srgbClr val="ADD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1"/>
            <p:cNvSpPr/>
            <p:nvPr/>
          </p:nvSpPr>
          <p:spPr>
            <a:xfrm>
              <a:off x="4844500" y="1829825"/>
              <a:ext cx="140625" cy="44475"/>
            </a:xfrm>
            <a:custGeom>
              <a:avLst/>
              <a:gdLst/>
              <a:ahLst/>
              <a:cxnLst/>
              <a:rect l="l" t="t" r="r" b="b"/>
              <a:pathLst>
                <a:path w="5625" h="1779" extrusionOk="0">
                  <a:moveTo>
                    <a:pt x="2702" y="0"/>
                  </a:moveTo>
                  <a:cubicBezTo>
                    <a:pt x="2443" y="0"/>
                    <a:pt x="2184" y="7"/>
                    <a:pt x="1926" y="19"/>
                  </a:cubicBezTo>
                  <a:cubicBezTo>
                    <a:pt x="1620" y="29"/>
                    <a:pt x="1150" y="141"/>
                    <a:pt x="771" y="141"/>
                  </a:cubicBezTo>
                  <a:cubicBezTo>
                    <a:pt x="637" y="141"/>
                    <a:pt x="515" y="128"/>
                    <a:pt x="415" y="90"/>
                  </a:cubicBezTo>
                  <a:cubicBezTo>
                    <a:pt x="396" y="82"/>
                    <a:pt x="377" y="79"/>
                    <a:pt x="359" y="79"/>
                  </a:cubicBezTo>
                  <a:cubicBezTo>
                    <a:pt x="280" y="79"/>
                    <a:pt x="210" y="148"/>
                    <a:pt x="186" y="218"/>
                  </a:cubicBezTo>
                  <a:cubicBezTo>
                    <a:pt x="1" y="789"/>
                    <a:pt x="799" y="1032"/>
                    <a:pt x="1198" y="1102"/>
                  </a:cubicBezTo>
                  <a:cubicBezTo>
                    <a:pt x="2225" y="1288"/>
                    <a:pt x="3223" y="1445"/>
                    <a:pt x="4236" y="1745"/>
                  </a:cubicBezTo>
                  <a:cubicBezTo>
                    <a:pt x="4318" y="1768"/>
                    <a:pt x="4396" y="1779"/>
                    <a:pt x="4470" y="1779"/>
                  </a:cubicBezTo>
                  <a:cubicBezTo>
                    <a:pt x="5347" y="1779"/>
                    <a:pt x="5625" y="264"/>
                    <a:pt x="4678" y="133"/>
                  </a:cubicBezTo>
                  <a:cubicBezTo>
                    <a:pt x="4023" y="41"/>
                    <a:pt x="3361" y="0"/>
                    <a:pt x="2702" y="0"/>
                  </a:cubicBezTo>
                  <a:close/>
                </a:path>
              </a:pathLst>
            </a:custGeom>
            <a:solidFill>
              <a:srgbClr val="ADD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1"/>
            <p:cNvSpPr/>
            <p:nvPr/>
          </p:nvSpPr>
          <p:spPr>
            <a:xfrm>
              <a:off x="4875875" y="1964800"/>
              <a:ext cx="145475" cy="49350"/>
            </a:xfrm>
            <a:custGeom>
              <a:avLst/>
              <a:gdLst/>
              <a:ahLst/>
              <a:cxnLst/>
              <a:rect l="l" t="t" r="r" b="b"/>
              <a:pathLst>
                <a:path w="5819" h="1974" extrusionOk="0">
                  <a:moveTo>
                    <a:pt x="1377" y="1"/>
                  </a:moveTo>
                  <a:cubicBezTo>
                    <a:pt x="1026" y="1"/>
                    <a:pt x="689" y="38"/>
                    <a:pt x="400" y="153"/>
                  </a:cubicBezTo>
                  <a:cubicBezTo>
                    <a:pt x="0" y="310"/>
                    <a:pt x="0" y="795"/>
                    <a:pt x="400" y="951"/>
                  </a:cubicBezTo>
                  <a:cubicBezTo>
                    <a:pt x="1156" y="1251"/>
                    <a:pt x="1869" y="1493"/>
                    <a:pt x="2681" y="1664"/>
                  </a:cubicBezTo>
                  <a:cubicBezTo>
                    <a:pt x="3229" y="1779"/>
                    <a:pt x="3901" y="1973"/>
                    <a:pt x="4475" y="1973"/>
                  </a:cubicBezTo>
                  <a:cubicBezTo>
                    <a:pt x="4544" y="1973"/>
                    <a:pt x="4612" y="1970"/>
                    <a:pt x="4678" y="1964"/>
                  </a:cubicBezTo>
                  <a:cubicBezTo>
                    <a:pt x="5391" y="1907"/>
                    <a:pt x="5819" y="1080"/>
                    <a:pt x="5277" y="523"/>
                  </a:cubicBezTo>
                  <a:cubicBezTo>
                    <a:pt x="4918" y="174"/>
                    <a:pt x="4463" y="115"/>
                    <a:pt x="3990" y="115"/>
                  </a:cubicBezTo>
                  <a:cubicBezTo>
                    <a:pt x="3751" y="115"/>
                    <a:pt x="3508" y="130"/>
                    <a:pt x="3271" y="130"/>
                  </a:cubicBezTo>
                  <a:cubicBezTo>
                    <a:pt x="3193" y="130"/>
                    <a:pt x="3115" y="128"/>
                    <a:pt x="3038" y="124"/>
                  </a:cubicBezTo>
                  <a:cubicBezTo>
                    <a:pt x="2545" y="98"/>
                    <a:pt x="1944" y="1"/>
                    <a:pt x="1377" y="1"/>
                  </a:cubicBezTo>
                  <a:close/>
                </a:path>
              </a:pathLst>
            </a:custGeom>
            <a:solidFill>
              <a:srgbClr val="ADD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1"/>
            <p:cNvSpPr/>
            <p:nvPr/>
          </p:nvSpPr>
          <p:spPr>
            <a:xfrm>
              <a:off x="4965725" y="2108025"/>
              <a:ext cx="165225" cy="50975"/>
            </a:xfrm>
            <a:custGeom>
              <a:avLst/>
              <a:gdLst/>
              <a:ahLst/>
              <a:cxnLst/>
              <a:rect l="l" t="t" r="r" b="b"/>
              <a:pathLst>
                <a:path w="6609" h="2039" extrusionOk="0">
                  <a:moveTo>
                    <a:pt x="5384" y="0"/>
                  </a:moveTo>
                  <a:cubicBezTo>
                    <a:pt x="5285" y="0"/>
                    <a:pt x="5178" y="13"/>
                    <a:pt x="5063" y="42"/>
                  </a:cubicBezTo>
                  <a:cubicBezTo>
                    <a:pt x="3551" y="413"/>
                    <a:pt x="1854" y="14"/>
                    <a:pt x="386" y="627"/>
                  </a:cubicBezTo>
                  <a:cubicBezTo>
                    <a:pt x="0" y="784"/>
                    <a:pt x="0" y="1255"/>
                    <a:pt x="386" y="1426"/>
                  </a:cubicBezTo>
                  <a:cubicBezTo>
                    <a:pt x="1854" y="2025"/>
                    <a:pt x="3551" y="1626"/>
                    <a:pt x="5063" y="1996"/>
                  </a:cubicBezTo>
                  <a:cubicBezTo>
                    <a:pt x="5177" y="2025"/>
                    <a:pt x="5283" y="2038"/>
                    <a:pt x="5381" y="2038"/>
                  </a:cubicBezTo>
                  <a:cubicBezTo>
                    <a:pt x="6598" y="2038"/>
                    <a:pt x="6608" y="0"/>
                    <a:pt x="5384" y="0"/>
                  </a:cubicBezTo>
                  <a:close/>
                </a:path>
              </a:pathLst>
            </a:custGeom>
            <a:solidFill>
              <a:srgbClr val="ADD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1"/>
            <p:cNvSpPr/>
            <p:nvPr/>
          </p:nvSpPr>
          <p:spPr>
            <a:xfrm>
              <a:off x="4333800" y="2469850"/>
              <a:ext cx="101425" cy="103625"/>
            </a:xfrm>
            <a:custGeom>
              <a:avLst/>
              <a:gdLst/>
              <a:ahLst/>
              <a:cxnLst/>
              <a:rect l="l" t="t" r="r" b="b"/>
              <a:pathLst>
                <a:path w="4057" h="4145" extrusionOk="0">
                  <a:moveTo>
                    <a:pt x="3649" y="0"/>
                  </a:moveTo>
                  <a:cubicBezTo>
                    <a:pt x="3642" y="0"/>
                    <a:pt x="3636" y="0"/>
                    <a:pt x="3630" y="0"/>
                  </a:cubicBezTo>
                  <a:cubicBezTo>
                    <a:pt x="3316" y="15"/>
                    <a:pt x="3174" y="143"/>
                    <a:pt x="2945" y="329"/>
                  </a:cubicBezTo>
                  <a:cubicBezTo>
                    <a:pt x="2589" y="643"/>
                    <a:pt x="2219" y="928"/>
                    <a:pt x="1876" y="1242"/>
                  </a:cubicBezTo>
                  <a:cubicBezTo>
                    <a:pt x="1306" y="1755"/>
                    <a:pt x="892" y="2325"/>
                    <a:pt x="436" y="2924"/>
                  </a:cubicBezTo>
                  <a:cubicBezTo>
                    <a:pt x="1" y="3500"/>
                    <a:pt x="604" y="4144"/>
                    <a:pt x="1196" y="4144"/>
                  </a:cubicBezTo>
                  <a:cubicBezTo>
                    <a:pt x="1322" y="4144"/>
                    <a:pt x="1448" y="4115"/>
                    <a:pt x="1563" y="4050"/>
                  </a:cubicBezTo>
                  <a:cubicBezTo>
                    <a:pt x="1890" y="3866"/>
                    <a:pt x="1962" y="3651"/>
                    <a:pt x="2118" y="3337"/>
                  </a:cubicBezTo>
                  <a:cubicBezTo>
                    <a:pt x="2289" y="2981"/>
                    <a:pt x="2561" y="2653"/>
                    <a:pt x="2818" y="2339"/>
                  </a:cubicBezTo>
                  <a:cubicBezTo>
                    <a:pt x="3231" y="1812"/>
                    <a:pt x="3873" y="1198"/>
                    <a:pt x="4016" y="514"/>
                  </a:cubicBezTo>
                  <a:cubicBezTo>
                    <a:pt x="4057" y="278"/>
                    <a:pt x="3909" y="0"/>
                    <a:pt x="3649" y="0"/>
                  </a:cubicBezTo>
                  <a:close/>
                </a:path>
              </a:pathLst>
            </a:custGeom>
            <a:solidFill>
              <a:srgbClr val="ADD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1"/>
            <p:cNvSpPr/>
            <p:nvPr/>
          </p:nvSpPr>
          <p:spPr>
            <a:xfrm>
              <a:off x="4206175" y="2580400"/>
              <a:ext cx="47800" cy="118325"/>
            </a:xfrm>
            <a:custGeom>
              <a:avLst/>
              <a:gdLst/>
              <a:ahLst/>
              <a:cxnLst/>
              <a:rect l="l" t="t" r="r" b="b"/>
              <a:pathLst>
                <a:path w="1912" h="4733" extrusionOk="0">
                  <a:moveTo>
                    <a:pt x="1297" y="0"/>
                  </a:moveTo>
                  <a:cubicBezTo>
                    <a:pt x="1250" y="0"/>
                    <a:pt x="1203" y="13"/>
                    <a:pt x="1163" y="43"/>
                  </a:cubicBezTo>
                  <a:cubicBezTo>
                    <a:pt x="721" y="385"/>
                    <a:pt x="578" y="912"/>
                    <a:pt x="407" y="1425"/>
                  </a:cubicBezTo>
                  <a:cubicBezTo>
                    <a:pt x="165" y="2239"/>
                    <a:pt x="79" y="3009"/>
                    <a:pt x="36" y="3849"/>
                  </a:cubicBezTo>
                  <a:cubicBezTo>
                    <a:pt x="1" y="4440"/>
                    <a:pt x="479" y="4732"/>
                    <a:pt x="955" y="4732"/>
                  </a:cubicBezTo>
                  <a:cubicBezTo>
                    <a:pt x="1435" y="4732"/>
                    <a:pt x="1912" y="4436"/>
                    <a:pt x="1861" y="3849"/>
                  </a:cubicBezTo>
                  <a:cubicBezTo>
                    <a:pt x="1791" y="3051"/>
                    <a:pt x="1734" y="2296"/>
                    <a:pt x="1791" y="1482"/>
                  </a:cubicBezTo>
                  <a:cubicBezTo>
                    <a:pt x="1819" y="1069"/>
                    <a:pt x="1905" y="398"/>
                    <a:pt x="1534" y="100"/>
                  </a:cubicBezTo>
                  <a:cubicBezTo>
                    <a:pt x="1478" y="44"/>
                    <a:pt x="1386" y="0"/>
                    <a:pt x="1297" y="0"/>
                  </a:cubicBezTo>
                  <a:close/>
                </a:path>
              </a:pathLst>
            </a:custGeom>
            <a:solidFill>
              <a:srgbClr val="ADD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1"/>
            <p:cNvSpPr/>
            <p:nvPr/>
          </p:nvSpPr>
          <p:spPr>
            <a:xfrm>
              <a:off x="3981400" y="2680800"/>
              <a:ext cx="88575" cy="112850"/>
            </a:xfrm>
            <a:custGeom>
              <a:avLst/>
              <a:gdLst/>
              <a:ahLst/>
              <a:cxnLst/>
              <a:rect l="l" t="t" r="r" b="b"/>
              <a:pathLst>
                <a:path w="3543" h="4514" extrusionOk="0">
                  <a:moveTo>
                    <a:pt x="714" y="0"/>
                  </a:moveTo>
                  <a:cubicBezTo>
                    <a:pt x="495" y="0"/>
                    <a:pt x="267" y="139"/>
                    <a:pt x="186" y="375"/>
                  </a:cubicBezTo>
                  <a:cubicBezTo>
                    <a:pt x="1" y="961"/>
                    <a:pt x="372" y="1702"/>
                    <a:pt x="499" y="2286"/>
                  </a:cubicBezTo>
                  <a:cubicBezTo>
                    <a:pt x="642" y="2885"/>
                    <a:pt x="785" y="3484"/>
                    <a:pt x="1098" y="4012"/>
                  </a:cubicBezTo>
                  <a:cubicBezTo>
                    <a:pt x="1317" y="4370"/>
                    <a:pt x="1612" y="4513"/>
                    <a:pt x="1906" y="4513"/>
                  </a:cubicBezTo>
                  <a:cubicBezTo>
                    <a:pt x="2725" y="4513"/>
                    <a:pt x="3542" y="3408"/>
                    <a:pt x="2724" y="2757"/>
                  </a:cubicBezTo>
                  <a:cubicBezTo>
                    <a:pt x="2353" y="2457"/>
                    <a:pt x="2168" y="2101"/>
                    <a:pt x="1954" y="1674"/>
                  </a:cubicBezTo>
                  <a:cubicBezTo>
                    <a:pt x="1840" y="1431"/>
                    <a:pt x="1726" y="1174"/>
                    <a:pt x="1612" y="932"/>
                  </a:cubicBezTo>
                  <a:cubicBezTo>
                    <a:pt x="1469" y="675"/>
                    <a:pt x="1270" y="489"/>
                    <a:pt x="1127" y="248"/>
                  </a:cubicBezTo>
                  <a:cubicBezTo>
                    <a:pt x="1036" y="77"/>
                    <a:pt x="877" y="0"/>
                    <a:pt x="714" y="0"/>
                  </a:cubicBezTo>
                  <a:close/>
                </a:path>
              </a:pathLst>
            </a:custGeom>
            <a:solidFill>
              <a:srgbClr val="ADD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1"/>
            <p:cNvSpPr/>
            <p:nvPr/>
          </p:nvSpPr>
          <p:spPr>
            <a:xfrm>
              <a:off x="3738975" y="2243825"/>
              <a:ext cx="86175" cy="119200"/>
            </a:xfrm>
            <a:custGeom>
              <a:avLst/>
              <a:gdLst/>
              <a:ahLst/>
              <a:cxnLst/>
              <a:rect l="l" t="t" r="r" b="b"/>
              <a:pathLst>
                <a:path w="3447" h="4768" extrusionOk="0">
                  <a:moveTo>
                    <a:pt x="2057" y="1"/>
                  </a:moveTo>
                  <a:cubicBezTo>
                    <a:pt x="1620" y="1"/>
                    <a:pt x="1188" y="225"/>
                    <a:pt x="1028" y="757"/>
                  </a:cubicBezTo>
                  <a:cubicBezTo>
                    <a:pt x="842" y="1369"/>
                    <a:pt x="714" y="1983"/>
                    <a:pt x="543" y="2611"/>
                  </a:cubicBezTo>
                  <a:cubicBezTo>
                    <a:pt x="385" y="3153"/>
                    <a:pt x="1" y="3609"/>
                    <a:pt x="186" y="4193"/>
                  </a:cubicBezTo>
                  <a:cubicBezTo>
                    <a:pt x="298" y="4520"/>
                    <a:pt x="654" y="4767"/>
                    <a:pt x="995" y="4767"/>
                  </a:cubicBezTo>
                  <a:cubicBezTo>
                    <a:pt x="1175" y="4767"/>
                    <a:pt x="1351" y="4698"/>
                    <a:pt x="1484" y="4535"/>
                  </a:cubicBezTo>
                  <a:cubicBezTo>
                    <a:pt x="1826" y="4094"/>
                    <a:pt x="2154" y="3680"/>
                    <a:pt x="2397" y="3153"/>
                  </a:cubicBezTo>
                  <a:cubicBezTo>
                    <a:pt x="2667" y="2567"/>
                    <a:pt x="2882" y="1940"/>
                    <a:pt x="3123" y="1341"/>
                  </a:cubicBezTo>
                  <a:cubicBezTo>
                    <a:pt x="3446" y="556"/>
                    <a:pt x="2745" y="1"/>
                    <a:pt x="2057" y="1"/>
                  </a:cubicBezTo>
                  <a:close/>
                </a:path>
              </a:pathLst>
            </a:custGeom>
            <a:solidFill>
              <a:srgbClr val="ADD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1"/>
            <p:cNvSpPr/>
            <p:nvPr/>
          </p:nvSpPr>
          <p:spPr>
            <a:xfrm>
              <a:off x="3843075" y="2017975"/>
              <a:ext cx="101150" cy="106350"/>
            </a:xfrm>
            <a:custGeom>
              <a:avLst/>
              <a:gdLst/>
              <a:ahLst/>
              <a:cxnLst/>
              <a:rect l="l" t="t" r="r" b="b"/>
              <a:pathLst>
                <a:path w="4046" h="4254" extrusionOk="0">
                  <a:moveTo>
                    <a:pt x="2474" y="1"/>
                  </a:moveTo>
                  <a:cubicBezTo>
                    <a:pt x="2244" y="1"/>
                    <a:pt x="2007" y="87"/>
                    <a:pt x="1798" y="293"/>
                  </a:cubicBezTo>
                  <a:cubicBezTo>
                    <a:pt x="1570" y="535"/>
                    <a:pt x="1441" y="778"/>
                    <a:pt x="1284" y="1064"/>
                  </a:cubicBezTo>
                  <a:cubicBezTo>
                    <a:pt x="1098" y="1377"/>
                    <a:pt x="857" y="1648"/>
                    <a:pt x="685" y="1976"/>
                  </a:cubicBezTo>
                  <a:cubicBezTo>
                    <a:pt x="357" y="2575"/>
                    <a:pt x="1" y="3088"/>
                    <a:pt x="172" y="3802"/>
                  </a:cubicBezTo>
                  <a:cubicBezTo>
                    <a:pt x="235" y="4082"/>
                    <a:pt x="511" y="4253"/>
                    <a:pt x="781" y="4253"/>
                  </a:cubicBezTo>
                  <a:cubicBezTo>
                    <a:pt x="936" y="4253"/>
                    <a:pt x="1089" y="4197"/>
                    <a:pt x="1199" y="4072"/>
                  </a:cubicBezTo>
                  <a:cubicBezTo>
                    <a:pt x="1541" y="3701"/>
                    <a:pt x="1969" y="3387"/>
                    <a:pt x="2283" y="2988"/>
                  </a:cubicBezTo>
                  <a:cubicBezTo>
                    <a:pt x="2610" y="2604"/>
                    <a:pt x="2882" y="2075"/>
                    <a:pt x="3266" y="1762"/>
                  </a:cubicBezTo>
                  <a:cubicBezTo>
                    <a:pt x="4045" y="1094"/>
                    <a:pt x="3295" y="1"/>
                    <a:pt x="2474" y="1"/>
                  </a:cubicBezTo>
                  <a:close/>
                </a:path>
              </a:pathLst>
            </a:custGeom>
            <a:solidFill>
              <a:srgbClr val="ADD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1"/>
            <p:cNvSpPr/>
            <p:nvPr/>
          </p:nvSpPr>
          <p:spPr>
            <a:xfrm>
              <a:off x="4314275" y="2115525"/>
              <a:ext cx="131200" cy="94225"/>
            </a:xfrm>
            <a:custGeom>
              <a:avLst/>
              <a:gdLst/>
              <a:ahLst/>
              <a:cxnLst/>
              <a:rect l="l" t="t" r="r" b="b"/>
              <a:pathLst>
                <a:path w="5248" h="3769" extrusionOk="0">
                  <a:moveTo>
                    <a:pt x="4107" y="0"/>
                  </a:moveTo>
                  <a:cubicBezTo>
                    <a:pt x="3860" y="0"/>
                    <a:pt x="3613" y="108"/>
                    <a:pt x="3441" y="370"/>
                  </a:cubicBezTo>
                  <a:cubicBezTo>
                    <a:pt x="3356" y="484"/>
                    <a:pt x="3070" y="613"/>
                    <a:pt x="2956" y="712"/>
                  </a:cubicBezTo>
                  <a:cubicBezTo>
                    <a:pt x="2586" y="997"/>
                    <a:pt x="2230" y="1297"/>
                    <a:pt x="1859" y="1582"/>
                  </a:cubicBezTo>
                  <a:cubicBezTo>
                    <a:pt x="1331" y="1995"/>
                    <a:pt x="547" y="2252"/>
                    <a:pt x="218" y="2879"/>
                  </a:cubicBezTo>
                  <a:cubicBezTo>
                    <a:pt x="1" y="3278"/>
                    <a:pt x="291" y="3768"/>
                    <a:pt x="726" y="3768"/>
                  </a:cubicBezTo>
                  <a:cubicBezTo>
                    <a:pt x="774" y="3768"/>
                    <a:pt x="823" y="3762"/>
                    <a:pt x="874" y="3750"/>
                  </a:cubicBezTo>
                  <a:cubicBezTo>
                    <a:pt x="1659" y="3535"/>
                    <a:pt x="2458" y="3107"/>
                    <a:pt x="3099" y="2623"/>
                  </a:cubicBezTo>
                  <a:cubicBezTo>
                    <a:pt x="3656" y="2195"/>
                    <a:pt x="4439" y="1782"/>
                    <a:pt x="4839" y="1183"/>
                  </a:cubicBezTo>
                  <a:cubicBezTo>
                    <a:pt x="5248" y="585"/>
                    <a:pt x="4680" y="0"/>
                    <a:pt x="4107" y="0"/>
                  </a:cubicBezTo>
                  <a:close/>
                </a:path>
              </a:pathLst>
            </a:custGeom>
            <a:solidFill>
              <a:srgbClr val="ADD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1"/>
            <p:cNvSpPr/>
            <p:nvPr/>
          </p:nvSpPr>
          <p:spPr>
            <a:xfrm>
              <a:off x="4060550" y="2068100"/>
              <a:ext cx="101375" cy="103800"/>
            </a:xfrm>
            <a:custGeom>
              <a:avLst/>
              <a:gdLst/>
              <a:ahLst/>
              <a:cxnLst/>
              <a:rect l="l" t="t" r="r" b="b"/>
              <a:pathLst>
                <a:path w="4055" h="4152" extrusionOk="0">
                  <a:moveTo>
                    <a:pt x="2944" y="1"/>
                  </a:moveTo>
                  <a:cubicBezTo>
                    <a:pt x="2761" y="1"/>
                    <a:pt x="2566" y="64"/>
                    <a:pt x="2382" y="213"/>
                  </a:cubicBezTo>
                  <a:cubicBezTo>
                    <a:pt x="1769" y="726"/>
                    <a:pt x="1256" y="1496"/>
                    <a:pt x="856" y="2196"/>
                  </a:cubicBezTo>
                  <a:cubicBezTo>
                    <a:pt x="585" y="2709"/>
                    <a:pt x="1" y="3379"/>
                    <a:pt x="300" y="3964"/>
                  </a:cubicBezTo>
                  <a:cubicBezTo>
                    <a:pt x="361" y="4094"/>
                    <a:pt x="485" y="4151"/>
                    <a:pt x="611" y="4151"/>
                  </a:cubicBezTo>
                  <a:cubicBezTo>
                    <a:pt x="749" y="4151"/>
                    <a:pt x="889" y="4083"/>
                    <a:pt x="956" y="3964"/>
                  </a:cubicBezTo>
                  <a:cubicBezTo>
                    <a:pt x="1098" y="3736"/>
                    <a:pt x="1370" y="3607"/>
                    <a:pt x="1555" y="3422"/>
                  </a:cubicBezTo>
                  <a:cubicBezTo>
                    <a:pt x="1783" y="3208"/>
                    <a:pt x="1940" y="2966"/>
                    <a:pt x="2140" y="2723"/>
                  </a:cubicBezTo>
                  <a:cubicBezTo>
                    <a:pt x="2553" y="2224"/>
                    <a:pt x="3109" y="1867"/>
                    <a:pt x="3537" y="1369"/>
                  </a:cubicBezTo>
                  <a:cubicBezTo>
                    <a:pt x="4055" y="740"/>
                    <a:pt x="3568" y="1"/>
                    <a:pt x="2944" y="1"/>
                  </a:cubicBezTo>
                  <a:close/>
                </a:path>
              </a:pathLst>
            </a:custGeom>
            <a:solidFill>
              <a:srgbClr val="ADD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1"/>
            <p:cNvSpPr/>
            <p:nvPr/>
          </p:nvSpPr>
          <p:spPr>
            <a:xfrm>
              <a:off x="4749675" y="2147575"/>
              <a:ext cx="111200" cy="46850"/>
            </a:xfrm>
            <a:custGeom>
              <a:avLst/>
              <a:gdLst/>
              <a:ahLst/>
              <a:cxnLst/>
              <a:rect l="l" t="t" r="r" b="b"/>
              <a:pathLst>
                <a:path w="4448" h="1874" extrusionOk="0">
                  <a:moveTo>
                    <a:pt x="3397" y="0"/>
                  </a:moveTo>
                  <a:cubicBezTo>
                    <a:pt x="3320" y="0"/>
                    <a:pt x="3238" y="14"/>
                    <a:pt x="3152" y="44"/>
                  </a:cubicBezTo>
                  <a:cubicBezTo>
                    <a:pt x="2738" y="186"/>
                    <a:pt x="2325" y="243"/>
                    <a:pt x="1926" y="386"/>
                  </a:cubicBezTo>
                  <a:cubicBezTo>
                    <a:pt x="1527" y="542"/>
                    <a:pt x="1127" y="827"/>
                    <a:pt x="713" y="871"/>
                  </a:cubicBezTo>
                  <a:cubicBezTo>
                    <a:pt x="228" y="928"/>
                    <a:pt x="0" y="1726"/>
                    <a:pt x="586" y="1825"/>
                  </a:cubicBezTo>
                  <a:cubicBezTo>
                    <a:pt x="752" y="1859"/>
                    <a:pt x="913" y="1873"/>
                    <a:pt x="1073" y="1873"/>
                  </a:cubicBezTo>
                  <a:cubicBezTo>
                    <a:pt x="1391" y="1873"/>
                    <a:pt x="1702" y="1816"/>
                    <a:pt x="2025" y="1740"/>
                  </a:cubicBezTo>
                  <a:cubicBezTo>
                    <a:pt x="2539" y="1626"/>
                    <a:pt x="3052" y="1626"/>
                    <a:pt x="3565" y="1540"/>
                  </a:cubicBezTo>
                  <a:cubicBezTo>
                    <a:pt x="4448" y="1385"/>
                    <a:pt x="4173" y="0"/>
                    <a:pt x="3397" y="0"/>
                  </a:cubicBezTo>
                  <a:close/>
                </a:path>
              </a:pathLst>
            </a:custGeom>
            <a:solidFill>
              <a:srgbClr val="ADD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1"/>
            <p:cNvSpPr/>
            <p:nvPr/>
          </p:nvSpPr>
          <p:spPr>
            <a:xfrm>
              <a:off x="5166600" y="1990675"/>
              <a:ext cx="120000" cy="77675"/>
            </a:xfrm>
            <a:custGeom>
              <a:avLst/>
              <a:gdLst/>
              <a:ahLst/>
              <a:cxnLst/>
              <a:rect l="l" t="t" r="r" b="b"/>
              <a:pathLst>
                <a:path w="4800" h="3107" extrusionOk="0">
                  <a:moveTo>
                    <a:pt x="573" y="1"/>
                  </a:moveTo>
                  <a:cubicBezTo>
                    <a:pt x="300" y="1"/>
                    <a:pt x="1" y="267"/>
                    <a:pt x="36" y="544"/>
                  </a:cubicBezTo>
                  <a:cubicBezTo>
                    <a:pt x="150" y="1428"/>
                    <a:pt x="1092" y="1770"/>
                    <a:pt x="1805" y="2127"/>
                  </a:cubicBezTo>
                  <a:cubicBezTo>
                    <a:pt x="2061" y="2255"/>
                    <a:pt x="2333" y="2369"/>
                    <a:pt x="2590" y="2511"/>
                  </a:cubicBezTo>
                  <a:cubicBezTo>
                    <a:pt x="2586" y="2510"/>
                    <a:pt x="2584" y="2509"/>
                    <a:pt x="2583" y="2509"/>
                  </a:cubicBezTo>
                  <a:lnTo>
                    <a:pt x="2583" y="2509"/>
                  </a:lnTo>
                  <a:cubicBezTo>
                    <a:pt x="2578" y="2509"/>
                    <a:pt x="2735" y="2604"/>
                    <a:pt x="2794" y="2632"/>
                  </a:cubicBezTo>
                  <a:lnTo>
                    <a:pt x="2794" y="2632"/>
                  </a:lnTo>
                  <a:cubicBezTo>
                    <a:pt x="2881" y="2718"/>
                    <a:pt x="3161" y="2962"/>
                    <a:pt x="3202" y="2983"/>
                  </a:cubicBezTo>
                  <a:cubicBezTo>
                    <a:pt x="3362" y="3066"/>
                    <a:pt x="3535" y="3106"/>
                    <a:pt x="3706" y="3106"/>
                  </a:cubicBezTo>
                  <a:cubicBezTo>
                    <a:pt x="4144" y="3106"/>
                    <a:pt x="4566" y="2841"/>
                    <a:pt x="4700" y="2369"/>
                  </a:cubicBezTo>
                  <a:cubicBezTo>
                    <a:pt x="4700" y="2355"/>
                    <a:pt x="4700" y="2327"/>
                    <a:pt x="4714" y="2312"/>
                  </a:cubicBezTo>
                  <a:cubicBezTo>
                    <a:pt x="4799" y="1970"/>
                    <a:pt x="4714" y="1513"/>
                    <a:pt x="4443" y="1271"/>
                  </a:cubicBezTo>
                  <a:cubicBezTo>
                    <a:pt x="3959" y="872"/>
                    <a:pt x="3445" y="787"/>
                    <a:pt x="2860" y="686"/>
                  </a:cubicBezTo>
                  <a:cubicBezTo>
                    <a:pt x="2118" y="558"/>
                    <a:pt x="1420" y="302"/>
                    <a:pt x="721" y="30"/>
                  </a:cubicBezTo>
                  <a:cubicBezTo>
                    <a:pt x="674" y="10"/>
                    <a:pt x="624" y="1"/>
                    <a:pt x="573" y="1"/>
                  </a:cubicBezTo>
                  <a:close/>
                </a:path>
              </a:pathLst>
            </a:custGeom>
            <a:solidFill>
              <a:srgbClr val="ADD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1"/>
            <p:cNvSpPr/>
            <p:nvPr/>
          </p:nvSpPr>
          <p:spPr>
            <a:xfrm>
              <a:off x="3793900" y="2573625"/>
              <a:ext cx="70600" cy="102925"/>
            </a:xfrm>
            <a:custGeom>
              <a:avLst/>
              <a:gdLst/>
              <a:ahLst/>
              <a:cxnLst/>
              <a:rect l="l" t="t" r="r" b="b"/>
              <a:pathLst>
                <a:path w="2824" h="4117" extrusionOk="0">
                  <a:moveTo>
                    <a:pt x="530" y="1"/>
                  </a:moveTo>
                  <a:cubicBezTo>
                    <a:pt x="289" y="1"/>
                    <a:pt x="60" y="174"/>
                    <a:pt x="42" y="470"/>
                  </a:cubicBezTo>
                  <a:cubicBezTo>
                    <a:pt x="0" y="1211"/>
                    <a:pt x="299" y="2067"/>
                    <a:pt x="556" y="2738"/>
                  </a:cubicBezTo>
                  <a:cubicBezTo>
                    <a:pt x="801" y="3421"/>
                    <a:pt x="1232" y="4116"/>
                    <a:pt x="1967" y="4116"/>
                  </a:cubicBezTo>
                  <a:cubicBezTo>
                    <a:pt x="2044" y="4116"/>
                    <a:pt x="2125" y="4108"/>
                    <a:pt x="2210" y="4092"/>
                  </a:cubicBezTo>
                  <a:cubicBezTo>
                    <a:pt x="2652" y="4006"/>
                    <a:pt x="2824" y="3522"/>
                    <a:pt x="2752" y="3137"/>
                  </a:cubicBezTo>
                  <a:cubicBezTo>
                    <a:pt x="2695" y="2795"/>
                    <a:pt x="2495" y="2681"/>
                    <a:pt x="2295" y="2438"/>
                  </a:cubicBezTo>
                  <a:cubicBezTo>
                    <a:pt x="2153" y="2267"/>
                    <a:pt x="2039" y="2025"/>
                    <a:pt x="1939" y="1825"/>
                  </a:cubicBezTo>
                  <a:cubicBezTo>
                    <a:pt x="1797" y="1582"/>
                    <a:pt x="1668" y="1340"/>
                    <a:pt x="1540" y="1097"/>
                  </a:cubicBezTo>
                  <a:cubicBezTo>
                    <a:pt x="1369" y="770"/>
                    <a:pt x="1155" y="527"/>
                    <a:pt x="955" y="228"/>
                  </a:cubicBezTo>
                  <a:cubicBezTo>
                    <a:pt x="844" y="72"/>
                    <a:pt x="684" y="1"/>
                    <a:pt x="530" y="1"/>
                  </a:cubicBezTo>
                  <a:close/>
                </a:path>
              </a:pathLst>
            </a:custGeom>
            <a:solidFill>
              <a:srgbClr val="ADD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8" name="Google Shape;228;p1"/>
          <p:cNvSpPr/>
          <p:nvPr/>
        </p:nvSpPr>
        <p:spPr>
          <a:xfrm rot="-5218504">
            <a:off x="757678" y="946357"/>
            <a:ext cx="352175" cy="404746"/>
          </a:xfrm>
          <a:custGeom>
            <a:avLst/>
            <a:gdLst/>
            <a:ahLst/>
            <a:cxnLst/>
            <a:rect l="l" t="t" r="r" b="b"/>
            <a:pathLst>
              <a:path w="12621" h="14505" extrusionOk="0">
                <a:moveTo>
                  <a:pt x="7597" y="0"/>
                </a:moveTo>
                <a:cubicBezTo>
                  <a:pt x="7312" y="0"/>
                  <a:pt x="7025" y="94"/>
                  <a:pt x="6788" y="245"/>
                </a:cubicBezTo>
                <a:cubicBezTo>
                  <a:pt x="6545" y="416"/>
                  <a:pt x="6332" y="658"/>
                  <a:pt x="6218" y="930"/>
                </a:cubicBezTo>
                <a:cubicBezTo>
                  <a:pt x="6018" y="1428"/>
                  <a:pt x="6047" y="2056"/>
                  <a:pt x="6232" y="2555"/>
                </a:cubicBezTo>
                <a:cubicBezTo>
                  <a:pt x="6360" y="2883"/>
                  <a:pt x="6560" y="3183"/>
                  <a:pt x="6773" y="3468"/>
                </a:cubicBezTo>
                <a:cubicBezTo>
                  <a:pt x="6945" y="3710"/>
                  <a:pt x="7159" y="3953"/>
                  <a:pt x="7372" y="4166"/>
                </a:cubicBezTo>
                <a:cubicBezTo>
                  <a:pt x="7715" y="4523"/>
                  <a:pt x="8057" y="4851"/>
                  <a:pt x="8385" y="5208"/>
                </a:cubicBezTo>
                <a:cubicBezTo>
                  <a:pt x="8456" y="5307"/>
                  <a:pt x="8528" y="5393"/>
                  <a:pt x="8585" y="5493"/>
                </a:cubicBezTo>
                <a:cubicBezTo>
                  <a:pt x="8499" y="5478"/>
                  <a:pt x="8428" y="5450"/>
                  <a:pt x="8342" y="5436"/>
                </a:cubicBezTo>
                <a:cubicBezTo>
                  <a:pt x="8199" y="5393"/>
                  <a:pt x="8072" y="5350"/>
                  <a:pt x="7929" y="5293"/>
                </a:cubicBezTo>
                <a:cubicBezTo>
                  <a:pt x="7130" y="4993"/>
                  <a:pt x="6403" y="4552"/>
                  <a:pt x="5619" y="4195"/>
                </a:cubicBezTo>
                <a:cubicBezTo>
                  <a:pt x="5376" y="4081"/>
                  <a:pt x="5134" y="3995"/>
                  <a:pt x="4877" y="3924"/>
                </a:cubicBezTo>
                <a:cubicBezTo>
                  <a:pt x="4706" y="3867"/>
                  <a:pt x="4535" y="3853"/>
                  <a:pt x="4364" y="3839"/>
                </a:cubicBezTo>
                <a:cubicBezTo>
                  <a:pt x="4193" y="3839"/>
                  <a:pt x="4035" y="3867"/>
                  <a:pt x="3879" y="3924"/>
                </a:cubicBezTo>
                <a:cubicBezTo>
                  <a:pt x="3665" y="4010"/>
                  <a:pt x="3480" y="4153"/>
                  <a:pt x="3351" y="4337"/>
                </a:cubicBezTo>
                <a:cubicBezTo>
                  <a:pt x="3294" y="4423"/>
                  <a:pt x="3237" y="4495"/>
                  <a:pt x="3195" y="4580"/>
                </a:cubicBezTo>
                <a:cubicBezTo>
                  <a:pt x="3151" y="4666"/>
                  <a:pt x="3123" y="4765"/>
                  <a:pt x="3094" y="4851"/>
                </a:cubicBezTo>
                <a:cubicBezTo>
                  <a:pt x="3052" y="4965"/>
                  <a:pt x="3037" y="5079"/>
                  <a:pt x="3024" y="5208"/>
                </a:cubicBezTo>
                <a:cubicBezTo>
                  <a:pt x="3009" y="5393"/>
                  <a:pt x="3009" y="5564"/>
                  <a:pt x="3009" y="5763"/>
                </a:cubicBezTo>
                <a:cubicBezTo>
                  <a:pt x="3024" y="5921"/>
                  <a:pt x="3066" y="6092"/>
                  <a:pt x="3109" y="6263"/>
                </a:cubicBezTo>
                <a:cubicBezTo>
                  <a:pt x="3166" y="6520"/>
                  <a:pt x="3280" y="6777"/>
                  <a:pt x="3423" y="7018"/>
                </a:cubicBezTo>
                <a:cubicBezTo>
                  <a:pt x="3693" y="7518"/>
                  <a:pt x="4050" y="7988"/>
                  <a:pt x="4393" y="8444"/>
                </a:cubicBezTo>
                <a:cubicBezTo>
                  <a:pt x="4592" y="8701"/>
                  <a:pt x="4777" y="8929"/>
                  <a:pt x="4963" y="9186"/>
                </a:cubicBezTo>
                <a:cubicBezTo>
                  <a:pt x="5034" y="9300"/>
                  <a:pt x="5119" y="9414"/>
                  <a:pt x="5205" y="9528"/>
                </a:cubicBezTo>
                <a:cubicBezTo>
                  <a:pt x="4977" y="9443"/>
                  <a:pt x="4763" y="9315"/>
                  <a:pt x="4564" y="9201"/>
                </a:cubicBezTo>
                <a:cubicBezTo>
                  <a:pt x="4335" y="9072"/>
                  <a:pt x="4107" y="8929"/>
                  <a:pt x="3893" y="8787"/>
                </a:cubicBezTo>
                <a:cubicBezTo>
                  <a:pt x="3508" y="8530"/>
                  <a:pt x="3123" y="8288"/>
                  <a:pt x="2695" y="8117"/>
                </a:cubicBezTo>
                <a:cubicBezTo>
                  <a:pt x="2539" y="8045"/>
                  <a:pt x="2381" y="8003"/>
                  <a:pt x="2225" y="7946"/>
                </a:cubicBezTo>
                <a:cubicBezTo>
                  <a:pt x="2025" y="7889"/>
                  <a:pt x="1811" y="7860"/>
                  <a:pt x="1597" y="7860"/>
                </a:cubicBezTo>
                <a:cubicBezTo>
                  <a:pt x="1469" y="7860"/>
                  <a:pt x="1326" y="7889"/>
                  <a:pt x="1198" y="7931"/>
                </a:cubicBezTo>
                <a:cubicBezTo>
                  <a:pt x="1069" y="7960"/>
                  <a:pt x="942" y="8031"/>
                  <a:pt x="827" y="8102"/>
                </a:cubicBezTo>
                <a:cubicBezTo>
                  <a:pt x="556" y="8260"/>
                  <a:pt x="356" y="8516"/>
                  <a:pt x="200" y="8773"/>
                </a:cubicBezTo>
                <a:cubicBezTo>
                  <a:pt x="100" y="8944"/>
                  <a:pt x="57" y="9144"/>
                  <a:pt x="29" y="9329"/>
                </a:cubicBezTo>
                <a:cubicBezTo>
                  <a:pt x="14" y="9500"/>
                  <a:pt x="0" y="9657"/>
                  <a:pt x="14" y="9828"/>
                </a:cubicBezTo>
                <a:cubicBezTo>
                  <a:pt x="29" y="10099"/>
                  <a:pt x="86" y="10370"/>
                  <a:pt x="157" y="10627"/>
                </a:cubicBezTo>
                <a:cubicBezTo>
                  <a:pt x="228" y="10897"/>
                  <a:pt x="343" y="11140"/>
                  <a:pt x="457" y="11382"/>
                </a:cubicBezTo>
                <a:cubicBezTo>
                  <a:pt x="556" y="11582"/>
                  <a:pt x="670" y="11768"/>
                  <a:pt x="784" y="11952"/>
                </a:cubicBezTo>
                <a:cubicBezTo>
                  <a:pt x="1098" y="12409"/>
                  <a:pt x="1483" y="12837"/>
                  <a:pt x="1896" y="13222"/>
                </a:cubicBezTo>
                <a:cubicBezTo>
                  <a:pt x="2324" y="13593"/>
                  <a:pt x="2767" y="13964"/>
                  <a:pt x="3208" y="14334"/>
                </a:cubicBezTo>
                <a:cubicBezTo>
                  <a:pt x="3341" y="14447"/>
                  <a:pt x="3505" y="14505"/>
                  <a:pt x="3669" y="14505"/>
                </a:cubicBezTo>
                <a:cubicBezTo>
                  <a:pt x="3855" y="14505"/>
                  <a:pt x="4041" y="14430"/>
                  <a:pt x="4178" y="14277"/>
                </a:cubicBezTo>
                <a:cubicBezTo>
                  <a:pt x="4421" y="13992"/>
                  <a:pt x="4393" y="13550"/>
                  <a:pt x="4107" y="13308"/>
                </a:cubicBezTo>
                <a:cubicBezTo>
                  <a:pt x="3794" y="13023"/>
                  <a:pt x="3465" y="12751"/>
                  <a:pt x="3151" y="12466"/>
                </a:cubicBezTo>
                <a:cubicBezTo>
                  <a:pt x="3037" y="12367"/>
                  <a:pt x="2909" y="12266"/>
                  <a:pt x="2795" y="12167"/>
                </a:cubicBezTo>
                <a:cubicBezTo>
                  <a:pt x="2681" y="12053"/>
                  <a:pt x="2567" y="11939"/>
                  <a:pt x="2467" y="11825"/>
                </a:cubicBezTo>
                <a:cubicBezTo>
                  <a:pt x="2324" y="11667"/>
                  <a:pt x="2196" y="11496"/>
                  <a:pt x="2068" y="11325"/>
                </a:cubicBezTo>
                <a:cubicBezTo>
                  <a:pt x="1968" y="11154"/>
                  <a:pt x="1868" y="10983"/>
                  <a:pt x="1782" y="10812"/>
                </a:cubicBezTo>
                <a:cubicBezTo>
                  <a:pt x="1655" y="10541"/>
                  <a:pt x="1569" y="10270"/>
                  <a:pt x="1512" y="9985"/>
                </a:cubicBezTo>
                <a:cubicBezTo>
                  <a:pt x="1483" y="9828"/>
                  <a:pt x="1469" y="9671"/>
                  <a:pt x="1469" y="9515"/>
                </a:cubicBezTo>
                <a:lnTo>
                  <a:pt x="1483" y="9443"/>
                </a:lnTo>
                <a:lnTo>
                  <a:pt x="1497" y="9414"/>
                </a:lnTo>
                <a:lnTo>
                  <a:pt x="1569" y="9343"/>
                </a:lnTo>
                <a:lnTo>
                  <a:pt x="1611" y="9315"/>
                </a:lnTo>
                <a:lnTo>
                  <a:pt x="1754" y="9343"/>
                </a:lnTo>
                <a:cubicBezTo>
                  <a:pt x="2039" y="9457"/>
                  <a:pt x="2296" y="9600"/>
                  <a:pt x="2552" y="9756"/>
                </a:cubicBezTo>
                <a:cubicBezTo>
                  <a:pt x="2681" y="9842"/>
                  <a:pt x="2824" y="9942"/>
                  <a:pt x="2952" y="10042"/>
                </a:cubicBezTo>
                <a:cubicBezTo>
                  <a:pt x="3195" y="10228"/>
                  <a:pt x="3451" y="10399"/>
                  <a:pt x="3708" y="10570"/>
                </a:cubicBezTo>
                <a:cubicBezTo>
                  <a:pt x="3893" y="10684"/>
                  <a:pt x="4079" y="10798"/>
                  <a:pt x="4264" y="10897"/>
                </a:cubicBezTo>
                <a:cubicBezTo>
                  <a:pt x="4378" y="10954"/>
                  <a:pt x="4492" y="10998"/>
                  <a:pt x="4606" y="11040"/>
                </a:cubicBezTo>
                <a:cubicBezTo>
                  <a:pt x="4763" y="11097"/>
                  <a:pt x="4906" y="11154"/>
                  <a:pt x="5077" y="11169"/>
                </a:cubicBezTo>
                <a:cubicBezTo>
                  <a:pt x="5191" y="11169"/>
                  <a:pt x="5290" y="11182"/>
                  <a:pt x="5404" y="11182"/>
                </a:cubicBezTo>
                <a:cubicBezTo>
                  <a:pt x="5547" y="11182"/>
                  <a:pt x="5676" y="11154"/>
                  <a:pt x="5804" y="11125"/>
                </a:cubicBezTo>
                <a:cubicBezTo>
                  <a:pt x="5933" y="11097"/>
                  <a:pt x="6047" y="11068"/>
                  <a:pt x="6161" y="11011"/>
                </a:cubicBezTo>
                <a:cubicBezTo>
                  <a:pt x="6360" y="10926"/>
                  <a:pt x="6503" y="10840"/>
                  <a:pt x="6674" y="10669"/>
                </a:cubicBezTo>
                <a:cubicBezTo>
                  <a:pt x="6802" y="10541"/>
                  <a:pt x="6874" y="10342"/>
                  <a:pt x="6916" y="10156"/>
                </a:cubicBezTo>
                <a:cubicBezTo>
                  <a:pt x="6973" y="9956"/>
                  <a:pt x="6931" y="9728"/>
                  <a:pt x="6887" y="9528"/>
                </a:cubicBezTo>
                <a:cubicBezTo>
                  <a:pt x="6830" y="9300"/>
                  <a:pt x="6703" y="9087"/>
                  <a:pt x="6574" y="8887"/>
                </a:cubicBezTo>
                <a:lnTo>
                  <a:pt x="6403" y="8630"/>
                </a:lnTo>
                <a:cubicBezTo>
                  <a:pt x="6132" y="8245"/>
                  <a:pt x="5847" y="7874"/>
                  <a:pt x="5576" y="7503"/>
                </a:cubicBezTo>
                <a:cubicBezTo>
                  <a:pt x="5248" y="7047"/>
                  <a:pt x="4906" y="6605"/>
                  <a:pt x="4649" y="6106"/>
                </a:cubicBezTo>
                <a:cubicBezTo>
                  <a:pt x="4592" y="5963"/>
                  <a:pt x="4549" y="5835"/>
                  <a:pt x="4520" y="5693"/>
                </a:cubicBezTo>
                <a:cubicBezTo>
                  <a:pt x="4492" y="5564"/>
                  <a:pt x="4492" y="5450"/>
                  <a:pt x="4492" y="5322"/>
                </a:cubicBezTo>
                <a:lnTo>
                  <a:pt x="4492" y="5322"/>
                </a:lnTo>
                <a:cubicBezTo>
                  <a:pt x="4849" y="5478"/>
                  <a:pt x="5191" y="5678"/>
                  <a:pt x="5533" y="5878"/>
                </a:cubicBezTo>
                <a:cubicBezTo>
                  <a:pt x="5889" y="6092"/>
                  <a:pt x="6260" y="6305"/>
                  <a:pt x="6631" y="6491"/>
                </a:cubicBezTo>
                <a:cubicBezTo>
                  <a:pt x="6887" y="6619"/>
                  <a:pt x="7144" y="6733"/>
                  <a:pt x="7429" y="6834"/>
                </a:cubicBezTo>
                <a:cubicBezTo>
                  <a:pt x="7615" y="6891"/>
                  <a:pt x="7815" y="6948"/>
                  <a:pt x="8015" y="7005"/>
                </a:cubicBezTo>
                <a:cubicBezTo>
                  <a:pt x="8256" y="7090"/>
                  <a:pt x="8542" y="7104"/>
                  <a:pt x="8798" y="7104"/>
                </a:cubicBezTo>
                <a:cubicBezTo>
                  <a:pt x="8825" y="7107"/>
                  <a:pt x="8853" y="7108"/>
                  <a:pt x="8881" y="7108"/>
                </a:cubicBezTo>
                <a:cubicBezTo>
                  <a:pt x="9000" y="7108"/>
                  <a:pt x="9125" y="7085"/>
                  <a:pt x="9241" y="7062"/>
                </a:cubicBezTo>
                <a:cubicBezTo>
                  <a:pt x="9384" y="7018"/>
                  <a:pt x="9511" y="6961"/>
                  <a:pt x="9654" y="6891"/>
                </a:cubicBezTo>
                <a:cubicBezTo>
                  <a:pt x="9740" y="6847"/>
                  <a:pt x="9854" y="6748"/>
                  <a:pt x="9911" y="6676"/>
                </a:cubicBezTo>
                <a:cubicBezTo>
                  <a:pt x="9983" y="6605"/>
                  <a:pt x="10040" y="6520"/>
                  <a:pt x="10097" y="6419"/>
                </a:cubicBezTo>
                <a:cubicBezTo>
                  <a:pt x="10139" y="6362"/>
                  <a:pt x="10182" y="6206"/>
                  <a:pt x="10196" y="6163"/>
                </a:cubicBezTo>
                <a:cubicBezTo>
                  <a:pt x="10224" y="6064"/>
                  <a:pt x="10224" y="5949"/>
                  <a:pt x="10224" y="5835"/>
                </a:cubicBezTo>
                <a:cubicBezTo>
                  <a:pt x="10224" y="5778"/>
                  <a:pt x="10211" y="5735"/>
                  <a:pt x="10211" y="5678"/>
                </a:cubicBezTo>
                <a:cubicBezTo>
                  <a:pt x="10182" y="5550"/>
                  <a:pt x="10167" y="5421"/>
                  <a:pt x="10125" y="5307"/>
                </a:cubicBezTo>
                <a:cubicBezTo>
                  <a:pt x="10097" y="5250"/>
                  <a:pt x="10082" y="5193"/>
                  <a:pt x="10053" y="5122"/>
                </a:cubicBezTo>
                <a:cubicBezTo>
                  <a:pt x="9983" y="4951"/>
                  <a:pt x="9897" y="4794"/>
                  <a:pt x="9811" y="4623"/>
                </a:cubicBezTo>
                <a:cubicBezTo>
                  <a:pt x="9654" y="4366"/>
                  <a:pt x="9441" y="4153"/>
                  <a:pt x="9255" y="3924"/>
                </a:cubicBezTo>
                <a:cubicBezTo>
                  <a:pt x="8912" y="3554"/>
                  <a:pt x="8557" y="3183"/>
                  <a:pt x="8228" y="2812"/>
                </a:cubicBezTo>
                <a:cubicBezTo>
                  <a:pt x="8028" y="2569"/>
                  <a:pt x="7843" y="2327"/>
                  <a:pt x="7686" y="2056"/>
                </a:cubicBezTo>
                <a:cubicBezTo>
                  <a:pt x="7658" y="1999"/>
                  <a:pt x="7644" y="1928"/>
                  <a:pt x="7615" y="1856"/>
                </a:cubicBezTo>
                <a:cubicBezTo>
                  <a:pt x="7615" y="1771"/>
                  <a:pt x="7601" y="1685"/>
                  <a:pt x="7601" y="1599"/>
                </a:cubicBezTo>
                <a:lnTo>
                  <a:pt x="7601" y="1586"/>
                </a:lnTo>
                <a:lnTo>
                  <a:pt x="7943" y="1799"/>
                </a:lnTo>
                <a:cubicBezTo>
                  <a:pt x="8085" y="1885"/>
                  <a:pt x="8243" y="1970"/>
                  <a:pt x="8385" y="2071"/>
                </a:cubicBezTo>
                <a:cubicBezTo>
                  <a:pt x="8699" y="2255"/>
                  <a:pt x="8998" y="2441"/>
                  <a:pt x="9312" y="2626"/>
                </a:cubicBezTo>
                <a:cubicBezTo>
                  <a:pt x="9625" y="2826"/>
                  <a:pt x="9968" y="2940"/>
                  <a:pt x="10310" y="3097"/>
                </a:cubicBezTo>
                <a:lnTo>
                  <a:pt x="10823" y="3311"/>
                </a:lnTo>
                <a:cubicBezTo>
                  <a:pt x="10966" y="3354"/>
                  <a:pt x="11109" y="3411"/>
                  <a:pt x="11266" y="3453"/>
                </a:cubicBezTo>
                <a:cubicBezTo>
                  <a:pt x="11422" y="3497"/>
                  <a:pt x="11593" y="3510"/>
                  <a:pt x="11765" y="3510"/>
                </a:cubicBezTo>
                <a:cubicBezTo>
                  <a:pt x="12150" y="3510"/>
                  <a:pt x="12492" y="3183"/>
                  <a:pt x="12563" y="2812"/>
                </a:cubicBezTo>
                <a:cubicBezTo>
                  <a:pt x="12620" y="2598"/>
                  <a:pt x="12578" y="2356"/>
                  <a:pt x="12449" y="2170"/>
                </a:cubicBezTo>
                <a:cubicBezTo>
                  <a:pt x="12392" y="2113"/>
                  <a:pt x="12350" y="2056"/>
                  <a:pt x="12293" y="1985"/>
                </a:cubicBezTo>
                <a:cubicBezTo>
                  <a:pt x="12179" y="1885"/>
                  <a:pt x="12050" y="1828"/>
                  <a:pt x="11893" y="1799"/>
                </a:cubicBezTo>
                <a:cubicBezTo>
                  <a:pt x="11793" y="1757"/>
                  <a:pt x="11694" y="1728"/>
                  <a:pt x="11593" y="1700"/>
                </a:cubicBezTo>
                <a:cubicBezTo>
                  <a:pt x="11422" y="1628"/>
                  <a:pt x="11237" y="1557"/>
                  <a:pt x="11066" y="1485"/>
                </a:cubicBezTo>
                <a:cubicBezTo>
                  <a:pt x="10867" y="1400"/>
                  <a:pt x="10652" y="1329"/>
                  <a:pt x="10453" y="1244"/>
                </a:cubicBezTo>
                <a:cubicBezTo>
                  <a:pt x="10040" y="1058"/>
                  <a:pt x="9654" y="844"/>
                  <a:pt x="9270" y="630"/>
                </a:cubicBezTo>
                <a:cubicBezTo>
                  <a:pt x="9084" y="531"/>
                  <a:pt x="8899" y="445"/>
                  <a:pt x="8728" y="359"/>
                </a:cubicBezTo>
                <a:cubicBezTo>
                  <a:pt x="8456" y="217"/>
                  <a:pt x="8186" y="88"/>
                  <a:pt x="7872" y="31"/>
                </a:cubicBezTo>
                <a:cubicBezTo>
                  <a:pt x="7782" y="10"/>
                  <a:pt x="7689" y="0"/>
                  <a:pt x="759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13"/>
          <p:cNvSpPr txBox="1">
            <a:spLocks noGrp="1"/>
          </p:cNvSpPr>
          <p:nvPr>
            <p:ph type="title"/>
          </p:nvPr>
        </p:nvSpPr>
        <p:spPr>
          <a:xfrm>
            <a:off x="763057" y="1932563"/>
            <a:ext cx="3944100" cy="7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bg-BG" sz="3200" i="1">
                <a:latin typeface="Times New Roman"/>
                <a:ea typeface="Times New Roman"/>
                <a:cs typeface="Times New Roman"/>
                <a:sym typeface="Times New Roman"/>
              </a:rPr>
              <a:t>Примери</a:t>
            </a:r>
            <a:endParaRPr sz="3200" i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bg-BG" sz="3200" i="1">
                <a:latin typeface="Times New Roman"/>
                <a:ea typeface="Times New Roman"/>
                <a:cs typeface="Times New Roman"/>
                <a:sym typeface="Times New Roman"/>
              </a:rPr>
              <a:t>с подзаявки</a:t>
            </a:r>
            <a:endParaRPr sz="3200" i="1"/>
          </a:p>
        </p:txBody>
      </p:sp>
      <p:sp>
        <p:nvSpPr>
          <p:cNvPr id="337" name="Google Shape;337;p13"/>
          <p:cNvSpPr/>
          <p:nvPr/>
        </p:nvSpPr>
        <p:spPr>
          <a:xfrm>
            <a:off x="8022500" y="712075"/>
            <a:ext cx="315525" cy="362625"/>
          </a:xfrm>
          <a:custGeom>
            <a:avLst/>
            <a:gdLst/>
            <a:ahLst/>
            <a:cxnLst/>
            <a:rect l="l" t="t" r="r" b="b"/>
            <a:pathLst>
              <a:path w="12621" h="14505" extrusionOk="0">
                <a:moveTo>
                  <a:pt x="7597" y="0"/>
                </a:moveTo>
                <a:cubicBezTo>
                  <a:pt x="7312" y="0"/>
                  <a:pt x="7025" y="94"/>
                  <a:pt x="6788" y="245"/>
                </a:cubicBezTo>
                <a:cubicBezTo>
                  <a:pt x="6545" y="416"/>
                  <a:pt x="6332" y="658"/>
                  <a:pt x="6218" y="930"/>
                </a:cubicBezTo>
                <a:cubicBezTo>
                  <a:pt x="6018" y="1428"/>
                  <a:pt x="6047" y="2056"/>
                  <a:pt x="6232" y="2555"/>
                </a:cubicBezTo>
                <a:cubicBezTo>
                  <a:pt x="6360" y="2883"/>
                  <a:pt x="6560" y="3183"/>
                  <a:pt x="6773" y="3468"/>
                </a:cubicBezTo>
                <a:cubicBezTo>
                  <a:pt x="6945" y="3710"/>
                  <a:pt x="7159" y="3953"/>
                  <a:pt x="7372" y="4166"/>
                </a:cubicBezTo>
                <a:cubicBezTo>
                  <a:pt x="7715" y="4523"/>
                  <a:pt x="8057" y="4851"/>
                  <a:pt x="8385" y="5208"/>
                </a:cubicBezTo>
                <a:cubicBezTo>
                  <a:pt x="8456" y="5307"/>
                  <a:pt x="8528" y="5393"/>
                  <a:pt x="8585" y="5493"/>
                </a:cubicBezTo>
                <a:cubicBezTo>
                  <a:pt x="8499" y="5478"/>
                  <a:pt x="8428" y="5450"/>
                  <a:pt x="8342" y="5436"/>
                </a:cubicBezTo>
                <a:cubicBezTo>
                  <a:pt x="8199" y="5393"/>
                  <a:pt x="8072" y="5350"/>
                  <a:pt x="7929" y="5293"/>
                </a:cubicBezTo>
                <a:cubicBezTo>
                  <a:pt x="7130" y="4993"/>
                  <a:pt x="6403" y="4552"/>
                  <a:pt x="5619" y="4195"/>
                </a:cubicBezTo>
                <a:cubicBezTo>
                  <a:pt x="5376" y="4081"/>
                  <a:pt x="5134" y="3995"/>
                  <a:pt x="4877" y="3924"/>
                </a:cubicBezTo>
                <a:cubicBezTo>
                  <a:pt x="4706" y="3867"/>
                  <a:pt x="4535" y="3853"/>
                  <a:pt x="4364" y="3839"/>
                </a:cubicBezTo>
                <a:cubicBezTo>
                  <a:pt x="4193" y="3839"/>
                  <a:pt x="4035" y="3867"/>
                  <a:pt x="3879" y="3924"/>
                </a:cubicBezTo>
                <a:cubicBezTo>
                  <a:pt x="3665" y="4010"/>
                  <a:pt x="3480" y="4153"/>
                  <a:pt x="3351" y="4337"/>
                </a:cubicBezTo>
                <a:cubicBezTo>
                  <a:pt x="3294" y="4423"/>
                  <a:pt x="3237" y="4495"/>
                  <a:pt x="3195" y="4580"/>
                </a:cubicBezTo>
                <a:cubicBezTo>
                  <a:pt x="3151" y="4666"/>
                  <a:pt x="3123" y="4765"/>
                  <a:pt x="3094" y="4851"/>
                </a:cubicBezTo>
                <a:cubicBezTo>
                  <a:pt x="3052" y="4965"/>
                  <a:pt x="3037" y="5079"/>
                  <a:pt x="3024" y="5208"/>
                </a:cubicBezTo>
                <a:cubicBezTo>
                  <a:pt x="3009" y="5393"/>
                  <a:pt x="3009" y="5564"/>
                  <a:pt x="3009" y="5763"/>
                </a:cubicBezTo>
                <a:cubicBezTo>
                  <a:pt x="3024" y="5921"/>
                  <a:pt x="3066" y="6092"/>
                  <a:pt x="3109" y="6263"/>
                </a:cubicBezTo>
                <a:cubicBezTo>
                  <a:pt x="3166" y="6520"/>
                  <a:pt x="3280" y="6777"/>
                  <a:pt x="3423" y="7018"/>
                </a:cubicBezTo>
                <a:cubicBezTo>
                  <a:pt x="3693" y="7518"/>
                  <a:pt x="4050" y="7988"/>
                  <a:pt x="4393" y="8444"/>
                </a:cubicBezTo>
                <a:cubicBezTo>
                  <a:pt x="4592" y="8701"/>
                  <a:pt x="4777" y="8929"/>
                  <a:pt x="4963" y="9186"/>
                </a:cubicBezTo>
                <a:cubicBezTo>
                  <a:pt x="5034" y="9300"/>
                  <a:pt x="5119" y="9414"/>
                  <a:pt x="5205" y="9528"/>
                </a:cubicBezTo>
                <a:cubicBezTo>
                  <a:pt x="4977" y="9443"/>
                  <a:pt x="4763" y="9315"/>
                  <a:pt x="4564" y="9201"/>
                </a:cubicBezTo>
                <a:cubicBezTo>
                  <a:pt x="4335" y="9072"/>
                  <a:pt x="4107" y="8929"/>
                  <a:pt x="3893" y="8787"/>
                </a:cubicBezTo>
                <a:cubicBezTo>
                  <a:pt x="3508" y="8530"/>
                  <a:pt x="3123" y="8288"/>
                  <a:pt x="2695" y="8117"/>
                </a:cubicBezTo>
                <a:cubicBezTo>
                  <a:pt x="2539" y="8045"/>
                  <a:pt x="2381" y="8003"/>
                  <a:pt x="2225" y="7946"/>
                </a:cubicBezTo>
                <a:cubicBezTo>
                  <a:pt x="2025" y="7889"/>
                  <a:pt x="1811" y="7860"/>
                  <a:pt x="1597" y="7860"/>
                </a:cubicBezTo>
                <a:cubicBezTo>
                  <a:pt x="1469" y="7860"/>
                  <a:pt x="1326" y="7889"/>
                  <a:pt x="1198" y="7931"/>
                </a:cubicBezTo>
                <a:cubicBezTo>
                  <a:pt x="1069" y="7960"/>
                  <a:pt x="942" y="8031"/>
                  <a:pt x="827" y="8102"/>
                </a:cubicBezTo>
                <a:cubicBezTo>
                  <a:pt x="556" y="8260"/>
                  <a:pt x="356" y="8516"/>
                  <a:pt x="200" y="8773"/>
                </a:cubicBezTo>
                <a:cubicBezTo>
                  <a:pt x="100" y="8944"/>
                  <a:pt x="57" y="9144"/>
                  <a:pt x="29" y="9329"/>
                </a:cubicBezTo>
                <a:cubicBezTo>
                  <a:pt x="14" y="9500"/>
                  <a:pt x="0" y="9657"/>
                  <a:pt x="14" y="9828"/>
                </a:cubicBezTo>
                <a:cubicBezTo>
                  <a:pt x="29" y="10099"/>
                  <a:pt x="86" y="10370"/>
                  <a:pt x="157" y="10627"/>
                </a:cubicBezTo>
                <a:cubicBezTo>
                  <a:pt x="228" y="10897"/>
                  <a:pt x="343" y="11140"/>
                  <a:pt x="457" y="11382"/>
                </a:cubicBezTo>
                <a:cubicBezTo>
                  <a:pt x="556" y="11582"/>
                  <a:pt x="670" y="11768"/>
                  <a:pt x="784" y="11952"/>
                </a:cubicBezTo>
                <a:cubicBezTo>
                  <a:pt x="1098" y="12409"/>
                  <a:pt x="1483" y="12837"/>
                  <a:pt x="1896" y="13222"/>
                </a:cubicBezTo>
                <a:cubicBezTo>
                  <a:pt x="2324" y="13593"/>
                  <a:pt x="2767" y="13964"/>
                  <a:pt x="3208" y="14334"/>
                </a:cubicBezTo>
                <a:cubicBezTo>
                  <a:pt x="3341" y="14447"/>
                  <a:pt x="3505" y="14505"/>
                  <a:pt x="3669" y="14505"/>
                </a:cubicBezTo>
                <a:cubicBezTo>
                  <a:pt x="3855" y="14505"/>
                  <a:pt x="4041" y="14430"/>
                  <a:pt x="4178" y="14277"/>
                </a:cubicBezTo>
                <a:cubicBezTo>
                  <a:pt x="4421" y="13992"/>
                  <a:pt x="4393" y="13550"/>
                  <a:pt x="4107" y="13308"/>
                </a:cubicBezTo>
                <a:cubicBezTo>
                  <a:pt x="3794" y="13023"/>
                  <a:pt x="3465" y="12751"/>
                  <a:pt x="3151" y="12466"/>
                </a:cubicBezTo>
                <a:cubicBezTo>
                  <a:pt x="3037" y="12367"/>
                  <a:pt x="2909" y="12266"/>
                  <a:pt x="2795" y="12167"/>
                </a:cubicBezTo>
                <a:cubicBezTo>
                  <a:pt x="2681" y="12053"/>
                  <a:pt x="2567" y="11939"/>
                  <a:pt x="2467" y="11825"/>
                </a:cubicBezTo>
                <a:cubicBezTo>
                  <a:pt x="2324" y="11667"/>
                  <a:pt x="2196" y="11496"/>
                  <a:pt x="2068" y="11325"/>
                </a:cubicBezTo>
                <a:cubicBezTo>
                  <a:pt x="1968" y="11154"/>
                  <a:pt x="1868" y="10983"/>
                  <a:pt x="1782" y="10812"/>
                </a:cubicBezTo>
                <a:cubicBezTo>
                  <a:pt x="1655" y="10541"/>
                  <a:pt x="1569" y="10270"/>
                  <a:pt x="1512" y="9985"/>
                </a:cubicBezTo>
                <a:cubicBezTo>
                  <a:pt x="1483" y="9828"/>
                  <a:pt x="1469" y="9671"/>
                  <a:pt x="1469" y="9515"/>
                </a:cubicBezTo>
                <a:lnTo>
                  <a:pt x="1483" y="9443"/>
                </a:lnTo>
                <a:lnTo>
                  <a:pt x="1497" y="9414"/>
                </a:lnTo>
                <a:lnTo>
                  <a:pt x="1569" y="9343"/>
                </a:lnTo>
                <a:lnTo>
                  <a:pt x="1611" y="9315"/>
                </a:lnTo>
                <a:lnTo>
                  <a:pt x="1754" y="9343"/>
                </a:lnTo>
                <a:cubicBezTo>
                  <a:pt x="2039" y="9457"/>
                  <a:pt x="2296" y="9600"/>
                  <a:pt x="2552" y="9756"/>
                </a:cubicBezTo>
                <a:cubicBezTo>
                  <a:pt x="2681" y="9842"/>
                  <a:pt x="2824" y="9942"/>
                  <a:pt x="2952" y="10042"/>
                </a:cubicBezTo>
                <a:cubicBezTo>
                  <a:pt x="3195" y="10228"/>
                  <a:pt x="3451" y="10399"/>
                  <a:pt x="3708" y="10570"/>
                </a:cubicBezTo>
                <a:cubicBezTo>
                  <a:pt x="3893" y="10684"/>
                  <a:pt x="4079" y="10798"/>
                  <a:pt x="4264" y="10897"/>
                </a:cubicBezTo>
                <a:cubicBezTo>
                  <a:pt x="4378" y="10954"/>
                  <a:pt x="4492" y="10998"/>
                  <a:pt x="4606" y="11040"/>
                </a:cubicBezTo>
                <a:cubicBezTo>
                  <a:pt x="4763" y="11097"/>
                  <a:pt x="4906" y="11154"/>
                  <a:pt x="5077" y="11169"/>
                </a:cubicBezTo>
                <a:cubicBezTo>
                  <a:pt x="5191" y="11169"/>
                  <a:pt x="5290" y="11182"/>
                  <a:pt x="5404" y="11182"/>
                </a:cubicBezTo>
                <a:cubicBezTo>
                  <a:pt x="5547" y="11182"/>
                  <a:pt x="5676" y="11154"/>
                  <a:pt x="5804" y="11125"/>
                </a:cubicBezTo>
                <a:cubicBezTo>
                  <a:pt x="5933" y="11097"/>
                  <a:pt x="6047" y="11068"/>
                  <a:pt x="6161" y="11011"/>
                </a:cubicBezTo>
                <a:cubicBezTo>
                  <a:pt x="6360" y="10926"/>
                  <a:pt x="6503" y="10840"/>
                  <a:pt x="6674" y="10669"/>
                </a:cubicBezTo>
                <a:cubicBezTo>
                  <a:pt x="6802" y="10541"/>
                  <a:pt x="6874" y="10342"/>
                  <a:pt x="6916" y="10156"/>
                </a:cubicBezTo>
                <a:cubicBezTo>
                  <a:pt x="6973" y="9956"/>
                  <a:pt x="6931" y="9728"/>
                  <a:pt x="6887" y="9528"/>
                </a:cubicBezTo>
                <a:cubicBezTo>
                  <a:pt x="6830" y="9300"/>
                  <a:pt x="6703" y="9087"/>
                  <a:pt x="6574" y="8887"/>
                </a:cubicBezTo>
                <a:lnTo>
                  <a:pt x="6403" y="8630"/>
                </a:lnTo>
                <a:cubicBezTo>
                  <a:pt x="6132" y="8245"/>
                  <a:pt x="5847" y="7874"/>
                  <a:pt x="5576" y="7503"/>
                </a:cubicBezTo>
                <a:cubicBezTo>
                  <a:pt x="5248" y="7047"/>
                  <a:pt x="4906" y="6605"/>
                  <a:pt x="4649" y="6106"/>
                </a:cubicBezTo>
                <a:cubicBezTo>
                  <a:pt x="4592" y="5963"/>
                  <a:pt x="4549" y="5835"/>
                  <a:pt x="4520" y="5693"/>
                </a:cubicBezTo>
                <a:cubicBezTo>
                  <a:pt x="4492" y="5564"/>
                  <a:pt x="4492" y="5450"/>
                  <a:pt x="4492" y="5322"/>
                </a:cubicBezTo>
                <a:lnTo>
                  <a:pt x="4492" y="5322"/>
                </a:lnTo>
                <a:cubicBezTo>
                  <a:pt x="4849" y="5478"/>
                  <a:pt x="5191" y="5678"/>
                  <a:pt x="5533" y="5878"/>
                </a:cubicBezTo>
                <a:cubicBezTo>
                  <a:pt x="5889" y="6092"/>
                  <a:pt x="6260" y="6305"/>
                  <a:pt x="6631" y="6491"/>
                </a:cubicBezTo>
                <a:cubicBezTo>
                  <a:pt x="6887" y="6619"/>
                  <a:pt x="7144" y="6733"/>
                  <a:pt x="7429" y="6834"/>
                </a:cubicBezTo>
                <a:cubicBezTo>
                  <a:pt x="7615" y="6891"/>
                  <a:pt x="7815" y="6948"/>
                  <a:pt x="8015" y="7005"/>
                </a:cubicBezTo>
                <a:cubicBezTo>
                  <a:pt x="8256" y="7090"/>
                  <a:pt x="8542" y="7104"/>
                  <a:pt x="8798" y="7104"/>
                </a:cubicBezTo>
                <a:cubicBezTo>
                  <a:pt x="8825" y="7107"/>
                  <a:pt x="8853" y="7108"/>
                  <a:pt x="8881" y="7108"/>
                </a:cubicBezTo>
                <a:cubicBezTo>
                  <a:pt x="9000" y="7108"/>
                  <a:pt x="9125" y="7085"/>
                  <a:pt x="9241" y="7062"/>
                </a:cubicBezTo>
                <a:cubicBezTo>
                  <a:pt x="9384" y="7018"/>
                  <a:pt x="9511" y="6961"/>
                  <a:pt x="9654" y="6891"/>
                </a:cubicBezTo>
                <a:cubicBezTo>
                  <a:pt x="9740" y="6847"/>
                  <a:pt x="9854" y="6748"/>
                  <a:pt x="9911" y="6676"/>
                </a:cubicBezTo>
                <a:cubicBezTo>
                  <a:pt x="9983" y="6605"/>
                  <a:pt x="10040" y="6520"/>
                  <a:pt x="10097" y="6419"/>
                </a:cubicBezTo>
                <a:cubicBezTo>
                  <a:pt x="10139" y="6362"/>
                  <a:pt x="10182" y="6206"/>
                  <a:pt x="10196" y="6163"/>
                </a:cubicBezTo>
                <a:cubicBezTo>
                  <a:pt x="10224" y="6064"/>
                  <a:pt x="10224" y="5949"/>
                  <a:pt x="10224" y="5835"/>
                </a:cubicBezTo>
                <a:cubicBezTo>
                  <a:pt x="10224" y="5778"/>
                  <a:pt x="10211" y="5735"/>
                  <a:pt x="10211" y="5678"/>
                </a:cubicBezTo>
                <a:cubicBezTo>
                  <a:pt x="10182" y="5550"/>
                  <a:pt x="10167" y="5421"/>
                  <a:pt x="10125" y="5307"/>
                </a:cubicBezTo>
                <a:cubicBezTo>
                  <a:pt x="10097" y="5250"/>
                  <a:pt x="10082" y="5193"/>
                  <a:pt x="10053" y="5122"/>
                </a:cubicBezTo>
                <a:cubicBezTo>
                  <a:pt x="9983" y="4951"/>
                  <a:pt x="9897" y="4794"/>
                  <a:pt x="9811" y="4623"/>
                </a:cubicBezTo>
                <a:cubicBezTo>
                  <a:pt x="9654" y="4366"/>
                  <a:pt x="9441" y="4153"/>
                  <a:pt x="9255" y="3924"/>
                </a:cubicBezTo>
                <a:cubicBezTo>
                  <a:pt x="8912" y="3554"/>
                  <a:pt x="8557" y="3183"/>
                  <a:pt x="8228" y="2812"/>
                </a:cubicBezTo>
                <a:cubicBezTo>
                  <a:pt x="8028" y="2569"/>
                  <a:pt x="7843" y="2327"/>
                  <a:pt x="7686" y="2056"/>
                </a:cubicBezTo>
                <a:cubicBezTo>
                  <a:pt x="7658" y="1999"/>
                  <a:pt x="7644" y="1928"/>
                  <a:pt x="7615" y="1856"/>
                </a:cubicBezTo>
                <a:cubicBezTo>
                  <a:pt x="7615" y="1771"/>
                  <a:pt x="7601" y="1685"/>
                  <a:pt x="7601" y="1599"/>
                </a:cubicBezTo>
                <a:lnTo>
                  <a:pt x="7601" y="1586"/>
                </a:lnTo>
                <a:lnTo>
                  <a:pt x="7943" y="1799"/>
                </a:lnTo>
                <a:cubicBezTo>
                  <a:pt x="8085" y="1885"/>
                  <a:pt x="8243" y="1970"/>
                  <a:pt x="8385" y="2071"/>
                </a:cubicBezTo>
                <a:cubicBezTo>
                  <a:pt x="8699" y="2255"/>
                  <a:pt x="8998" y="2441"/>
                  <a:pt x="9312" y="2626"/>
                </a:cubicBezTo>
                <a:cubicBezTo>
                  <a:pt x="9625" y="2826"/>
                  <a:pt x="9968" y="2940"/>
                  <a:pt x="10310" y="3097"/>
                </a:cubicBezTo>
                <a:lnTo>
                  <a:pt x="10823" y="3311"/>
                </a:lnTo>
                <a:cubicBezTo>
                  <a:pt x="10966" y="3354"/>
                  <a:pt x="11109" y="3411"/>
                  <a:pt x="11266" y="3453"/>
                </a:cubicBezTo>
                <a:cubicBezTo>
                  <a:pt x="11422" y="3497"/>
                  <a:pt x="11593" y="3510"/>
                  <a:pt x="11765" y="3510"/>
                </a:cubicBezTo>
                <a:cubicBezTo>
                  <a:pt x="12150" y="3510"/>
                  <a:pt x="12492" y="3183"/>
                  <a:pt x="12563" y="2812"/>
                </a:cubicBezTo>
                <a:cubicBezTo>
                  <a:pt x="12620" y="2598"/>
                  <a:pt x="12578" y="2356"/>
                  <a:pt x="12449" y="2170"/>
                </a:cubicBezTo>
                <a:cubicBezTo>
                  <a:pt x="12392" y="2113"/>
                  <a:pt x="12350" y="2056"/>
                  <a:pt x="12293" y="1985"/>
                </a:cubicBezTo>
                <a:cubicBezTo>
                  <a:pt x="12179" y="1885"/>
                  <a:pt x="12050" y="1828"/>
                  <a:pt x="11893" y="1799"/>
                </a:cubicBezTo>
                <a:cubicBezTo>
                  <a:pt x="11793" y="1757"/>
                  <a:pt x="11694" y="1728"/>
                  <a:pt x="11593" y="1700"/>
                </a:cubicBezTo>
                <a:cubicBezTo>
                  <a:pt x="11422" y="1628"/>
                  <a:pt x="11237" y="1557"/>
                  <a:pt x="11066" y="1485"/>
                </a:cubicBezTo>
                <a:cubicBezTo>
                  <a:pt x="10867" y="1400"/>
                  <a:pt x="10652" y="1329"/>
                  <a:pt x="10453" y="1244"/>
                </a:cubicBezTo>
                <a:cubicBezTo>
                  <a:pt x="10040" y="1058"/>
                  <a:pt x="9654" y="844"/>
                  <a:pt x="9270" y="630"/>
                </a:cubicBezTo>
                <a:cubicBezTo>
                  <a:pt x="9084" y="531"/>
                  <a:pt x="8899" y="445"/>
                  <a:pt x="8728" y="359"/>
                </a:cubicBezTo>
                <a:cubicBezTo>
                  <a:pt x="8456" y="217"/>
                  <a:pt x="8186" y="88"/>
                  <a:pt x="7872" y="31"/>
                </a:cubicBezTo>
                <a:cubicBezTo>
                  <a:pt x="7782" y="10"/>
                  <a:pt x="7689" y="0"/>
                  <a:pt x="7597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38" name="Google Shape;338;p13"/>
          <p:cNvGrpSpPr/>
          <p:nvPr/>
        </p:nvGrpSpPr>
        <p:grpSpPr>
          <a:xfrm>
            <a:off x="1533900" y="432713"/>
            <a:ext cx="827100" cy="724175"/>
            <a:chOff x="2049150" y="1998825"/>
            <a:chExt cx="827100" cy="724175"/>
          </a:xfrm>
        </p:grpSpPr>
        <p:sp>
          <p:nvSpPr>
            <p:cNvPr id="339" name="Google Shape;339;p13"/>
            <p:cNvSpPr/>
            <p:nvPr/>
          </p:nvSpPr>
          <p:spPr>
            <a:xfrm>
              <a:off x="2049150" y="2100350"/>
              <a:ext cx="124800" cy="170425"/>
            </a:xfrm>
            <a:custGeom>
              <a:avLst/>
              <a:gdLst/>
              <a:ahLst/>
              <a:cxnLst/>
              <a:rect l="l" t="t" r="r" b="b"/>
              <a:pathLst>
                <a:path w="4992" h="6817" extrusionOk="0">
                  <a:moveTo>
                    <a:pt x="4264" y="0"/>
                  </a:moveTo>
                  <a:cubicBezTo>
                    <a:pt x="4203" y="0"/>
                    <a:pt x="4142" y="7"/>
                    <a:pt x="4079" y="22"/>
                  </a:cubicBezTo>
                  <a:cubicBezTo>
                    <a:pt x="4022" y="50"/>
                    <a:pt x="3964" y="64"/>
                    <a:pt x="3907" y="92"/>
                  </a:cubicBezTo>
                  <a:cubicBezTo>
                    <a:pt x="3793" y="164"/>
                    <a:pt x="3708" y="250"/>
                    <a:pt x="3636" y="349"/>
                  </a:cubicBezTo>
                  <a:lnTo>
                    <a:pt x="2909" y="1376"/>
                  </a:lnTo>
                  <a:cubicBezTo>
                    <a:pt x="2666" y="1718"/>
                    <a:pt x="2424" y="2060"/>
                    <a:pt x="2196" y="2417"/>
                  </a:cubicBezTo>
                  <a:cubicBezTo>
                    <a:pt x="1968" y="2760"/>
                    <a:pt x="1725" y="3116"/>
                    <a:pt x="1512" y="3458"/>
                  </a:cubicBezTo>
                  <a:lnTo>
                    <a:pt x="827" y="4528"/>
                  </a:lnTo>
                  <a:cubicBezTo>
                    <a:pt x="613" y="4884"/>
                    <a:pt x="399" y="5241"/>
                    <a:pt x="185" y="5612"/>
                  </a:cubicBezTo>
                  <a:lnTo>
                    <a:pt x="99" y="5739"/>
                  </a:lnTo>
                  <a:cubicBezTo>
                    <a:pt x="57" y="5825"/>
                    <a:pt x="29" y="5911"/>
                    <a:pt x="14" y="6011"/>
                  </a:cubicBezTo>
                  <a:cubicBezTo>
                    <a:pt x="0" y="6097"/>
                    <a:pt x="0" y="6196"/>
                    <a:pt x="29" y="6296"/>
                  </a:cubicBezTo>
                  <a:cubicBezTo>
                    <a:pt x="57" y="6382"/>
                    <a:pt x="99" y="6467"/>
                    <a:pt x="156" y="6538"/>
                  </a:cubicBezTo>
                  <a:cubicBezTo>
                    <a:pt x="213" y="6610"/>
                    <a:pt x="285" y="6681"/>
                    <a:pt x="371" y="6724"/>
                  </a:cubicBezTo>
                  <a:cubicBezTo>
                    <a:pt x="428" y="6738"/>
                    <a:pt x="485" y="6766"/>
                    <a:pt x="542" y="6795"/>
                  </a:cubicBezTo>
                  <a:cubicBezTo>
                    <a:pt x="599" y="6809"/>
                    <a:pt x="660" y="6816"/>
                    <a:pt x="722" y="6816"/>
                  </a:cubicBezTo>
                  <a:cubicBezTo>
                    <a:pt x="784" y="6816"/>
                    <a:pt x="848" y="6809"/>
                    <a:pt x="913" y="6795"/>
                  </a:cubicBezTo>
                  <a:cubicBezTo>
                    <a:pt x="970" y="6766"/>
                    <a:pt x="1027" y="6738"/>
                    <a:pt x="1084" y="6724"/>
                  </a:cubicBezTo>
                  <a:cubicBezTo>
                    <a:pt x="1198" y="6652"/>
                    <a:pt x="1284" y="6567"/>
                    <a:pt x="1341" y="6467"/>
                  </a:cubicBezTo>
                  <a:cubicBezTo>
                    <a:pt x="1554" y="6097"/>
                    <a:pt x="1768" y="5739"/>
                    <a:pt x="1997" y="5384"/>
                  </a:cubicBezTo>
                  <a:cubicBezTo>
                    <a:pt x="2210" y="5026"/>
                    <a:pt x="2438" y="4671"/>
                    <a:pt x="2666" y="4313"/>
                  </a:cubicBezTo>
                  <a:cubicBezTo>
                    <a:pt x="2894" y="3957"/>
                    <a:pt x="3123" y="3615"/>
                    <a:pt x="3351" y="3258"/>
                  </a:cubicBezTo>
                  <a:cubicBezTo>
                    <a:pt x="3579" y="2916"/>
                    <a:pt x="3822" y="2574"/>
                    <a:pt x="4064" y="2218"/>
                  </a:cubicBezTo>
                  <a:cubicBezTo>
                    <a:pt x="4307" y="1875"/>
                    <a:pt x="4549" y="1533"/>
                    <a:pt x="4792" y="1205"/>
                  </a:cubicBezTo>
                  <a:lnTo>
                    <a:pt x="4877" y="1077"/>
                  </a:lnTo>
                  <a:cubicBezTo>
                    <a:pt x="4934" y="991"/>
                    <a:pt x="4963" y="906"/>
                    <a:pt x="4963" y="805"/>
                  </a:cubicBezTo>
                  <a:cubicBezTo>
                    <a:pt x="4991" y="720"/>
                    <a:pt x="4991" y="621"/>
                    <a:pt x="4963" y="520"/>
                  </a:cubicBezTo>
                  <a:cubicBezTo>
                    <a:pt x="4934" y="435"/>
                    <a:pt x="4891" y="349"/>
                    <a:pt x="4834" y="278"/>
                  </a:cubicBezTo>
                  <a:cubicBezTo>
                    <a:pt x="4777" y="206"/>
                    <a:pt x="4706" y="136"/>
                    <a:pt x="4620" y="92"/>
                  </a:cubicBezTo>
                  <a:cubicBezTo>
                    <a:pt x="4563" y="64"/>
                    <a:pt x="4506" y="50"/>
                    <a:pt x="4449" y="22"/>
                  </a:cubicBezTo>
                  <a:cubicBezTo>
                    <a:pt x="4385" y="7"/>
                    <a:pt x="4324" y="0"/>
                    <a:pt x="426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0;p13"/>
            <p:cNvSpPr/>
            <p:nvPr/>
          </p:nvSpPr>
          <p:spPr>
            <a:xfrm>
              <a:off x="2121875" y="2338650"/>
              <a:ext cx="83450" cy="230700"/>
            </a:xfrm>
            <a:custGeom>
              <a:avLst/>
              <a:gdLst/>
              <a:ahLst/>
              <a:cxnLst/>
              <a:rect l="l" t="t" r="r" b="b"/>
              <a:pathLst>
                <a:path w="3338" h="9228" extrusionOk="0">
                  <a:moveTo>
                    <a:pt x="2596" y="1"/>
                  </a:moveTo>
                  <a:cubicBezTo>
                    <a:pt x="2467" y="1"/>
                    <a:pt x="2353" y="44"/>
                    <a:pt x="2239" y="101"/>
                  </a:cubicBezTo>
                  <a:cubicBezTo>
                    <a:pt x="2082" y="200"/>
                    <a:pt x="1953" y="343"/>
                    <a:pt x="1911" y="529"/>
                  </a:cubicBezTo>
                  <a:cubicBezTo>
                    <a:pt x="1782" y="1042"/>
                    <a:pt x="1668" y="1541"/>
                    <a:pt x="1540" y="2054"/>
                  </a:cubicBezTo>
                  <a:cubicBezTo>
                    <a:pt x="1426" y="2554"/>
                    <a:pt x="1297" y="3067"/>
                    <a:pt x="1183" y="3566"/>
                  </a:cubicBezTo>
                  <a:cubicBezTo>
                    <a:pt x="1055" y="4079"/>
                    <a:pt x="941" y="4579"/>
                    <a:pt x="812" y="5092"/>
                  </a:cubicBezTo>
                  <a:cubicBezTo>
                    <a:pt x="698" y="5591"/>
                    <a:pt x="571" y="6104"/>
                    <a:pt x="457" y="6604"/>
                  </a:cubicBezTo>
                  <a:cubicBezTo>
                    <a:pt x="328" y="7117"/>
                    <a:pt x="214" y="7616"/>
                    <a:pt x="86" y="8129"/>
                  </a:cubicBezTo>
                  <a:cubicBezTo>
                    <a:pt x="71" y="8186"/>
                    <a:pt x="57" y="8243"/>
                    <a:pt x="42" y="8315"/>
                  </a:cubicBezTo>
                  <a:cubicBezTo>
                    <a:pt x="0" y="8500"/>
                    <a:pt x="14" y="8699"/>
                    <a:pt x="114" y="8871"/>
                  </a:cubicBezTo>
                  <a:cubicBezTo>
                    <a:pt x="157" y="8942"/>
                    <a:pt x="228" y="9013"/>
                    <a:pt x="299" y="9070"/>
                  </a:cubicBezTo>
                  <a:cubicBezTo>
                    <a:pt x="371" y="9127"/>
                    <a:pt x="457" y="9171"/>
                    <a:pt x="542" y="9199"/>
                  </a:cubicBezTo>
                  <a:cubicBezTo>
                    <a:pt x="613" y="9199"/>
                    <a:pt x="670" y="9213"/>
                    <a:pt x="742" y="9228"/>
                  </a:cubicBezTo>
                  <a:cubicBezTo>
                    <a:pt x="870" y="9228"/>
                    <a:pt x="984" y="9184"/>
                    <a:pt x="1098" y="9127"/>
                  </a:cubicBezTo>
                  <a:cubicBezTo>
                    <a:pt x="1255" y="9028"/>
                    <a:pt x="1383" y="8871"/>
                    <a:pt x="1426" y="8699"/>
                  </a:cubicBezTo>
                  <a:cubicBezTo>
                    <a:pt x="1554" y="8186"/>
                    <a:pt x="1668" y="7688"/>
                    <a:pt x="1797" y="7174"/>
                  </a:cubicBezTo>
                  <a:cubicBezTo>
                    <a:pt x="1911" y="6675"/>
                    <a:pt x="2039" y="6161"/>
                    <a:pt x="2153" y="5663"/>
                  </a:cubicBezTo>
                  <a:cubicBezTo>
                    <a:pt x="2282" y="5149"/>
                    <a:pt x="2396" y="4650"/>
                    <a:pt x="2524" y="4136"/>
                  </a:cubicBezTo>
                  <a:cubicBezTo>
                    <a:pt x="2638" y="3638"/>
                    <a:pt x="2767" y="3124"/>
                    <a:pt x="2881" y="2625"/>
                  </a:cubicBezTo>
                  <a:cubicBezTo>
                    <a:pt x="3009" y="2111"/>
                    <a:pt x="3123" y="1613"/>
                    <a:pt x="3252" y="1099"/>
                  </a:cubicBezTo>
                  <a:cubicBezTo>
                    <a:pt x="3265" y="1042"/>
                    <a:pt x="3280" y="970"/>
                    <a:pt x="3294" y="913"/>
                  </a:cubicBezTo>
                  <a:cubicBezTo>
                    <a:pt x="3337" y="729"/>
                    <a:pt x="3322" y="529"/>
                    <a:pt x="3223" y="358"/>
                  </a:cubicBezTo>
                  <a:cubicBezTo>
                    <a:pt x="3180" y="272"/>
                    <a:pt x="3109" y="215"/>
                    <a:pt x="3037" y="158"/>
                  </a:cubicBezTo>
                  <a:cubicBezTo>
                    <a:pt x="2966" y="101"/>
                    <a:pt x="2881" y="58"/>
                    <a:pt x="2795" y="29"/>
                  </a:cubicBezTo>
                  <a:cubicBezTo>
                    <a:pt x="2723" y="16"/>
                    <a:pt x="2666" y="16"/>
                    <a:pt x="259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1;p13"/>
            <p:cNvSpPr/>
            <p:nvPr/>
          </p:nvSpPr>
          <p:spPr>
            <a:xfrm>
              <a:off x="2339325" y="2308275"/>
              <a:ext cx="83100" cy="130325"/>
            </a:xfrm>
            <a:custGeom>
              <a:avLst/>
              <a:gdLst/>
              <a:ahLst/>
              <a:cxnLst/>
              <a:rect l="l" t="t" r="r" b="b"/>
              <a:pathLst>
                <a:path w="3324" h="5213" extrusionOk="0">
                  <a:moveTo>
                    <a:pt x="2510" y="0"/>
                  </a:moveTo>
                  <a:cubicBezTo>
                    <a:pt x="2439" y="0"/>
                    <a:pt x="2368" y="11"/>
                    <a:pt x="2296" y="33"/>
                  </a:cubicBezTo>
                  <a:cubicBezTo>
                    <a:pt x="2239" y="61"/>
                    <a:pt x="2169" y="75"/>
                    <a:pt x="2112" y="103"/>
                  </a:cubicBezTo>
                  <a:cubicBezTo>
                    <a:pt x="1997" y="175"/>
                    <a:pt x="1897" y="275"/>
                    <a:pt x="1826" y="389"/>
                  </a:cubicBezTo>
                  <a:cubicBezTo>
                    <a:pt x="1598" y="860"/>
                    <a:pt x="1384" y="1330"/>
                    <a:pt x="1156" y="1801"/>
                  </a:cubicBezTo>
                  <a:cubicBezTo>
                    <a:pt x="942" y="2271"/>
                    <a:pt x="714" y="2742"/>
                    <a:pt x="500" y="3212"/>
                  </a:cubicBezTo>
                  <a:cubicBezTo>
                    <a:pt x="372" y="3484"/>
                    <a:pt x="243" y="3740"/>
                    <a:pt x="129" y="4011"/>
                  </a:cubicBezTo>
                  <a:cubicBezTo>
                    <a:pt x="72" y="4096"/>
                    <a:pt x="30" y="4197"/>
                    <a:pt x="30" y="4311"/>
                  </a:cubicBezTo>
                  <a:cubicBezTo>
                    <a:pt x="1" y="4410"/>
                    <a:pt x="15" y="4524"/>
                    <a:pt x="43" y="4624"/>
                  </a:cubicBezTo>
                  <a:cubicBezTo>
                    <a:pt x="72" y="4724"/>
                    <a:pt x="115" y="4824"/>
                    <a:pt x="186" y="4895"/>
                  </a:cubicBezTo>
                  <a:cubicBezTo>
                    <a:pt x="243" y="4980"/>
                    <a:pt x="315" y="5052"/>
                    <a:pt x="414" y="5095"/>
                  </a:cubicBezTo>
                  <a:cubicBezTo>
                    <a:pt x="471" y="5123"/>
                    <a:pt x="543" y="5152"/>
                    <a:pt x="600" y="5180"/>
                  </a:cubicBezTo>
                  <a:cubicBezTo>
                    <a:pt x="671" y="5202"/>
                    <a:pt x="743" y="5213"/>
                    <a:pt x="814" y="5213"/>
                  </a:cubicBezTo>
                  <a:cubicBezTo>
                    <a:pt x="885" y="5213"/>
                    <a:pt x="956" y="5202"/>
                    <a:pt x="1028" y="5180"/>
                  </a:cubicBezTo>
                  <a:cubicBezTo>
                    <a:pt x="1085" y="5152"/>
                    <a:pt x="1156" y="5123"/>
                    <a:pt x="1213" y="5095"/>
                  </a:cubicBezTo>
                  <a:cubicBezTo>
                    <a:pt x="1327" y="5024"/>
                    <a:pt x="1427" y="4938"/>
                    <a:pt x="1498" y="4809"/>
                  </a:cubicBezTo>
                  <a:cubicBezTo>
                    <a:pt x="1726" y="4339"/>
                    <a:pt x="1940" y="3868"/>
                    <a:pt x="2169" y="3398"/>
                  </a:cubicBezTo>
                  <a:cubicBezTo>
                    <a:pt x="2382" y="2927"/>
                    <a:pt x="2610" y="2457"/>
                    <a:pt x="2825" y="1986"/>
                  </a:cubicBezTo>
                  <a:cubicBezTo>
                    <a:pt x="2952" y="1729"/>
                    <a:pt x="3081" y="1459"/>
                    <a:pt x="3195" y="1202"/>
                  </a:cubicBezTo>
                  <a:cubicBezTo>
                    <a:pt x="3266" y="1102"/>
                    <a:pt x="3295" y="1002"/>
                    <a:pt x="3295" y="902"/>
                  </a:cubicBezTo>
                  <a:cubicBezTo>
                    <a:pt x="3323" y="803"/>
                    <a:pt x="3309" y="689"/>
                    <a:pt x="3281" y="588"/>
                  </a:cubicBezTo>
                  <a:cubicBezTo>
                    <a:pt x="3252" y="474"/>
                    <a:pt x="3209" y="389"/>
                    <a:pt x="3138" y="318"/>
                  </a:cubicBezTo>
                  <a:cubicBezTo>
                    <a:pt x="3081" y="232"/>
                    <a:pt x="3009" y="160"/>
                    <a:pt x="2910" y="103"/>
                  </a:cubicBezTo>
                  <a:cubicBezTo>
                    <a:pt x="2853" y="75"/>
                    <a:pt x="2796" y="61"/>
                    <a:pt x="2724" y="33"/>
                  </a:cubicBezTo>
                  <a:cubicBezTo>
                    <a:pt x="2653" y="11"/>
                    <a:pt x="2582" y="0"/>
                    <a:pt x="251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2;p13"/>
            <p:cNvSpPr/>
            <p:nvPr/>
          </p:nvSpPr>
          <p:spPr>
            <a:xfrm>
              <a:off x="2354650" y="2569500"/>
              <a:ext cx="70625" cy="123925"/>
            </a:xfrm>
            <a:custGeom>
              <a:avLst/>
              <a:gdLst/>
              <a:ahLst/>
              <a:cxnLst/>
              <a:rect l="l" t="t" r="r" b="b"/>
              <a:pathLst>
                <a:path w="2825" h="4957" extrusionOk="0">
                  <a:moveTo>
                    <a:pt x="2081" y="2399"/>
                  </a:moveTo>
                  <a:cubicBezTo>
                    <a:pt x="2074" y="2415"/>
                    <a:pt x="2067" y="2431"/>
                    <a:pt x="2060" y="2447"/>
                  </a:cubicBezTo>
                  <a:lnTo>
                    <a:pt x="2060" y="2447"/>
                  </a:lnTo>
                  <a:cubicBezTo>
                    <a:pt x="2068" y="2431"/>
                    <a:pt x="2075" y="2415"/>
                    <a:pt x="2081" y="2399"/>
                  </a:cubicBezTo>
                  <a:close/>
                  <a:moveTo>
                    <a:pt x="2104" y="1"/>
                  </a:moveTo>
                  <a:cubicBezTo>
                    <a:pt x="2040" y="1"/>
                    <a:pt x="1976" y="8"/>
                    <a:pt x="1912" y="22"/>
                  </a:cubicBezTo>
                  <a:cubicBezTo>
                    <a:pt x="1854" y="51"/>
                    <a:pt x="1797" y="79"/>
                    <a:pt x="1740" y="93"/>
                  </a:cubicBezTo>
                  <a:cubicBezTo>
                    <a:pt x="1626" y="165"/>
                    <a:pt x="1541" y="250"/>
                    <a:pt x="1484" y="350"/>
                  </a:cubicBezTo>
                  <a:cubicBezTo>
                    <a:pt x="1242" y="792"/>
                    <a:pt x="1027" y="1234"/>
                    <a:pt x="828" y="1690"/>
                  </a:cubicBezTo>
                  <a:cubicBezTo>
                    <a:pt x="614" y="2203"/>
                    <a:pt x="415" y="2717"/>
                    <a:pt x="257" y="3245"/>
                  </a:cubicBezTo>
                  <a:cubicBezTo>
                    <a:pt x="172" y="3502"/>
                    <a:pt x="101" y="3772"/>
                    <a:pt x="29" y="4044"/>
                  </a:cubicBezTo>
                  <a:cubicBezTo>
                    <a:pt x="1" y="4143"/>
                    <a:pt x="1" y="4243"/>
                    <a:pt x="15" y="4329"/>
                  </a:cubicBezTo>
                  <a:cubicBezTo>
                    <a:pt x="29" y="4428"/>
                    <a:pt x="58" y="4514"/>
                    <a:pt x="101" y="4599"/>
                  </a:cubicBezTo>
                  <a:cubicBezTo>
                    <a:pt x="158" y="4685"/>
                    <a:pt x="215" y="4757"/>
                    <a:pt x="286" y="4799"/>
                  </a:cubicBezTo>
                  <a:cubicBezTo>
                    <a:pt x="358" y="4871"/>
                    <a:pt x="443" y="4913"/>
                    <a:pt x="529" y="4928"/>
                  </a:cubicBezTo>
                  <a:cubicBezTo>
                    <a:pt x="600" y="4941"/>
                    <a:pt x="657" y="4941"/>
                    <a:pt x="728" y="4956"/>
                  </a:cubicBezTo>
                  <a:cubicBezTo>
                    <a:pt x="856" y="4956"/>
                    <a:pt x="970" y="4928"/>
                    <a:pt x="1084" y="4856"/>
                  </a:cubicBezTo>
                  <a:cubicBezTo>
                    <a:pt x="1141" y="4827"/>
                    <a:pt x="1185" y="4785"/>
                    <a:pt x="1242" y="4742"/>
                  </a:cubicBezTo>
                  <a:cubicBezTo>
                    <a:pt x="1327" y="4656"/>
                    <a:pt x="1384" y="4557"/>
                    <a:pt x="1413" y="4428"/>
                  </a:cubicBezTo>
                  <a:cubicBezTo>
                    <a:pt x="1484" y="4143"/>
                    <a:pt x="1569" y="3858"/>
                    <a:pt x="1655" y="3572"/>
                  </a:cubicBezTo>
                  <a:cubicBezTo>
                    <a:pt x="1740" y="3302"/>
                    <a:pt x="1841" y="3017"/>
                    <a:pt x="1940" y="2745"/>
                  </a:cubicBezTo>
                  <a:cubicBezTo>
                    <a:pt x="1977" y="2645"/>
                    <a:pt x="2019" y="2544"/>
                    <a:pt x="2060" y="2447"/>
                  </a:cubicBezTo>
                  <a:lnTo>
                    <a:pt x="2060" y="2447"/>
                  </a:lnTo>
                  <a:cubicBezTo>
                    <a:pt x="2058" y="2452"/>
                    <a:pt x="2056" y="2456"/>
                    <a:pt x="2054" y="2460"/>
                  </a:cubicBezTo>
                  <a:cubicBezTo>
                    <a:pt x="2064" y="2436"/>
                    <a:pt x="2074" y="2413"/>
                    <a:pt x="2084" y="2389"/>
                  </a:cubicBezTo>
                  <a:lnTo>
                    <a:pt x="2084" y="2389"/>
                  </a:lnTo>
                  <a:cubicBezTo>
                    <a:pt x="2083" y="2392"/>
                    <a:pt x="2082" y="2395"/>
                    <a:pt x="2081" y="2399"/>
                  </a:cubicBezTo>
                  <a:lnTo>
                    <a:pt x="2081" y="2399"/>
                  </a:lnTo>
                  <a:cubicBezTo>
                    <a:pt x="2085" y="2388"/>
                    <a:pt x="2089" y="2378"/>
                    <a:pt x="2094" y="2368"/>
                  </a:cubicBezTo>
                  <a:lnTo>
                    <a:pt x="2094" y="2368"/>
                  </a:lnTo>
                  <a:cubicBezTo>
                    <a:pt x="2240" y="2030"/>
                    <a:pt x="2398" y="1704"/>
                    <a:pt x="2567" y="1376"/>
                  </a:cubicBezTo>
                  <a:cubicBezTo>
                    <a:pt x="2611" y="1277"/>
                    <a:pt x="2668" y="1177"/>
                    <a:pt x="2725" y="1077"/>
                  </a:cubicBezTo>
                  <a:cubicBezTo>
                    <a:pt x="2782" y="1006"/>
                    <a:pt x="2810" y="906"/>
                    <a:pt x="2810" y="821"/>
                  </a:cubicBezTo>
                  <a:cubicBezTo>
                    <a:pt x="2824" y="720"/>
                    <a:pt x="2824" y="621"/>
                    <a:pt x="2796" y="521"/>
                  </a:cubicBezTo>
                  <a:cubicBezTo>
                    <a:pt x="2767" y="435"/>
                    <a:pt x="2725" y="350"/>
                    <a:pt x="2668" y="279"/>
                  </a:cubicBezTo>
                  <a:cubicBezTo>
                    <a:pt x="2611" y="207"/>
                    <a:pt x="2554" y="150"/>
                    <a:pt x="2468" y="93"/>
                  </a:cubicBezTo>
                  <a:cubicBezTo>
                    <a:pt x="2411" y="79"/>
                    <a:pt x="2354" y="51"/>
                    <a:pt x="2297" y="22"/>
                  </a:cubicBezTo>
                  <a:cubicBezTo>
                    <a:pt x="2233" y="8"/>
                    <a:pt x="2168" y="1"/>
                    <a:pt x="210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Google Shape;343;p13"/>
            <p:cNvSpPr/>
            <p:nvPr/>
          </p:nvSpPr>
          <p:spPr>
            <a:xfrm>
              <a:off x="2665900" y="2572175"/>
              <a:ext cx="65250" cy="150825"/>
            </a:xfrm>
            <a:custGeom>
              <a:avLst/>
              <a:gdLst/>
              <a:ahLst/>
              <a:cxnLst/>
              <a:rect l="l" t="t" r="r" b="b"/>
              <a:pathLst>
                <a:path w="2610" h="6033" extrusionOk="0">
                  <a:moveTo>
                    <a:pt x="1883" y="1"/>
                  </a:moveTo>
                  <a:cubicBezTo>
                    <a:pt x="1754" y="1"/>
                    <a:pt x="1626" y="29"/>
                    <a:pt x="1526" y="86"/>
                  </a:cubicBezTo>
                  <a:cubicBezTo>
                    <a:pt x="1469" y="129"/>
                    <a:pt x="1426" y="172"/>
                    <a:pt x="1369" y="200"/>
                  </a:cubicBezTo>
                  <a:cubicBezTo>
                    <a:pt x="1284" y="300"/>
                    <a:pt x="1227" y="400"/>
                    <a:pt x="1183" y="528"/>
                  </a:cubicBezTo>
                  <a:cubicBezTo>
                    <a:pt x="1098" y="813"/>
                    <a:pt x="1012" y="1113"/>
                    <a:pt x="927" y="1412"/>
                  </a:cubicBezTo>
                  <a:cubicBezTo>
                    <a:pt x="841" y="1697"/>
                    <a:pt x="770" y="1997"/>
                    <a:pt x="699" y="2296"/>
                  </a:cubicBezTo>
                  <a:lnTo>
                    <a:pt x="485" y="3195"/>
                  </a:lnTo>
                  <a:cubicBezTo>
                    <a:pt x="428" y="3494"/>
                    <a:pt x="356" y="3794"/>
                    <a:pt x="314" y="4093"/>
                  </a:cubicBezTo>
                  <a:cubicBezTo>
                    <a:pt x="293" y="4210"/>
                    <a:pt x="271" y="4326"/>
                    <a:pt x="251" y="4440"/>
                  </a:cubicBezTo>
                  <a:lnTo>
                    <a:pt x="251" y="4440"/>
                  </a:lnTo>
                  <a:cubicBezTo>
                    <a:pt x="195" y="4490"/>
                    <a:pt x="149" y="4546"/>
                    <a:pt x="115" y="4606"/>
                  </a:cubicBezTo>
                  <a:lnTo>
                    <a:pt x="29" y="4777"/>
                  </a:lnTo>
                  <a:cubicBezTo>
                    <a:pt x="0" y="4906"/>
                    <a:pt x="0" y="5034"/>
                    <a:pt x="29" y="5163"/>
                  </a:cubicBezTo>
                  <a:cubicBezTo>
                    <a:pt x="71" y="5277"/>
                    <a:pt x="100" y="5391"/>
                    <a:pt x="143" y="5505"/>
                  </a:cubicBezTo>
                  <a:cubicBezTo>
                    <a:pt x="157" y="5562"/>
                    <a:pt x="185" y="5619"/>
                    <a:pt x="214" y="5676"/>
                  </a:cubicBezTo>
                  <a:cubicBezTo>
                    <a:pt x="257" y="5762"/>
                    <a:pt x="314" y="5833"/>
                    <a:pt x="400" y="5876"/>
                  </a:cubicBezTo>
                  <a:cubicBezTo>
                    <a:pt x="442" y="5918"/>
                    <a:pt x="499" y="5962"/>
                    <a:pt x="556" y="5975"/>
                  </a:cubicBezTo>
                  <a:cubicBezTo>
                    <a:pt x="642" y="6019"/>
                    <a:pt x="727" y="6032"/>
                    <a:pt x="828" y="6032"/>
                  </a:cubicBezTo>
                  <a:cubicBezTo>
                    <a:pt x="898" y="6019"/>
                    <a:pt x="955" y="6019"/>
                    <a:pt x="1027" y="6004"/>
                  </a:cubicBezTo>
                  <a:cubicBezTo>
                    <a:pt x="1084" y="5990"/>
                    <a:pt x="1141" y="5962"/>
                    <a:pt x="1198" y="5933"/>
                  </a:cubicBezTo>
                  <a:cubicBezTo>
                    <a:pt x="1284" y="5890"/>
                    <a:pt x="1341" y="5833"/>
                    <a:pt x="1398" y="5747"/>
                  </a:cubicBezTo>
                  <a:cubicBezTo>
                    <a:pt x="1455" y="5676"/>
                    <a:pt x="1497" y="5604"/>
                    <a:pt x="1526" y="5505"/>
                  </a:cubicBezTo>
                  <a:cubicBezTo>
                    <a:pt x="1569" y="5205"/>
                    <a:pt x="1626" y="4891"/>
                    <a:pt x="1668" y="4593"/>
                  </a:cubicBezTo>
                  <a:cubicBezTo>
                    <a:pt x="1725" y="4293"/>
                    <a:pt x="1782" y="3994"/>
                    <a:pt x="1854" y="3694"/>
                  </a:cubicBezTo>
                  <a:cubicBezTo>
                    <a:pt x="1911" y="3395"/>
                    <a:pt x="1982" y="3095"/>
                    <a:pt x="2054" y="2796"/>
                  </a:cubicBezTo>
                  <a:cubicBezTo>
                    <a:pt x="2125" y="2496"/>
                    <a:pt x="2197" y="2197"/>
                    <a:pt x="2282" y="1897"/>
                  </a:cubicBezTo>
                  <a:cubicBezTo>
                    <a:pt x="2368" y="1598"/>
                    <a:pt x="2453" y="1313"/>
                    <a:pt x="2539" y="1013"/>
                  </a:cubicBezTo>
                  <a:cubicBezTo>
                    <a:pt x="2552" y="970"/>
                    <a:pt x="2567" y="942"/>
                    <a:pt x="2581" y="899"/>
                  </a:cubicBezTo>
                  <a:cubicBezTo>
                    <a:pt x="2609" y="813"/>
                    <a:pt x="2609" y="714"/>
                    <a:pt x="2581" y="613"/>
                  </a:cubicBezTo>
                  <a:cubicBezTo>
                    <a:pt x="2581" y="528"/>
                    <a:pt x="2552" y="429"/>
                    <a:pt x="2495" y="343"/>
                  </a:cubicBezTo>
                  <a:cubicBezTo>
                    <a:pt x="2453" y="271"/>
                    <a:pt x="2396" y="200"/>
                    <a:pt x="2324" y="143"/>
                  </a:cubicBezTo>
                  <a:cubicBezTo>
                    <a:pt x="2254" y="86"/>
                    <a:pt x="2168" y="43"/>
                    <a:pt x="2068" y="14"/>
                  </a:cubicBezTo>
                  <a:cubicBezTo>
                    <a:pt x="2011" y="14"/>
                    <a:pt x="1940" y="1"/>
                    <a:pt x="188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Google Shape;344;p13"/>
            <p:cNvSpPr/>
            <p:nvPr/>
          </p:nvSpPr>
          <p:spPr>
            <a:xfrm>
              <a:off x="2529000" y="2349000"/>
              <a:ext cx="62400" cy="163050"/>
            </a:xfrm>
            <a:custGeom>
              <a:avLst/>
              <a:gdLst/>
              <a:ahLst/>
              <a:cxnLst/>
              <a:rect l="l" t="t" r="r" b="b"/>
              <a:pathLst>
                <a:path w="2496" h="6522" extrusionOk="0">
                  <a:moveTo>
                    <a:pt x="1769" y="1"/>
                  </a:moveTo>
                  <a:cubicBezTo>
                    <a:pt x="1640" y="1"/>
                    <a:pt x="1512" y="29"/>
                    <a:pt x="1398" y="100"/>
                  </a:cubicBezTo>
                  <a:cubicBezTo>
                    <a:pt x="1355" y="143"/>
                    <a:pt x="1298" y="172"/>
                    <a:pt x="1255" y="214"/>
                  </a:cubicBezTo>
                  <a:cubicBezTo>
                    <a:pt x="1170" y="300"/>
                    <a:pt x="1098" y="414"/>
                    <a:pt x="1069" y="528"/>
                  </a:cubicBezTo>
                  <a:lnTo>
                    <a:pt x="813" y="1512"/>
                  </a:lnTo>
                  <a:cubicBezTo>
                    <a:pt x="727" y="1840"/>
                    <a:pt x="656" y="2168"/>
                    <a:pt x="571" y="2496"/>
                  </a:cubicBezTo>
                  <a:cubicBezTo>
                    <a:pt x="499" y="2824"/>
                    <a:pt x="428" y="3167"/>
                    <a:pt x="371" y="3494"/>
                  </a:cubicBezTo>
                  <a:cubicBezTo>
                    <a:pt x="314" y="3823"/>
                    <a:pt x="242" y="4165"/>
                    <a:pt x="200" y="4492"/>
                  </a:cubicBezTo>
                  <a:cubicBezTo>
                    <a:pt x="128" y="4892"/>
                    <a:pt x="71" y="5277"/>
                    <a:pt x="29" y="5676"/>
                  </a:cubicBezTo>
                  <a:cubicBezTo>
                    <a:pt x="14" y="5719"/>
                    <a:pt x="14" y="5762"/>
                    <a:pt x="14" y="5804"/>
                  </a:cubicBezTo>
                  <a:cubicBezTo>
                    <a:pt x="0" y="5905"/>
                    <a:pt x="29" y="5990"/>
                    <a:pt x="71" y="6076"/>
                  </a:cubicBezTo>
                  <a:cubicBezTo>
                    <a:pt x="100" y="6175"/>
                    <a:pt x="143" y="6247"/>
                    <a:pt x="214" y="6318"/>
                  </a:cubicBezTo>
                  <a:cubicBezTo>
                    <a:pt x="286" y="6375"/>
                    <a:pt x="356" y="6432"/>
                    <a:pt x="457" y="6460"/>
                  </a:cubicBezTo>
                  <a:cubicBezTo>
                    <a:pt x="527" y="6496"/>
                    <a:pt x="597" y="6521"/>
                    <a:pt x="674" y="6521"/>
                  </a:cubicBezTo>
                  <a:cubicBezTo>
                    <a:pt x="692" y="6521"/>
                    <a:pt x="709" y="6520"/>
                    <a:pt x="727" y="6517"/>
                  </a:cubicBezTo>
                  <a:cubicBezTo>
                    <a:pt x="784" y="6517"/>
                    <a:pt x="856" y="6504"/>
                    <a:pt x="913" y="6504"/>
                  </a:cubicBezTo>
                  <a:cubicBezTo>
                    <a:pt x="1041" y="6460"/>
                    <a:pt x="1141" y="6403"/>
                    <a:pt x="1241" y="6318"/>
                  </a:cubicBezTo>
                  <a:cubicBezTo>
                    <a:pt x="1269" y="6261"/>
                    <a:pt x="1312" y="6218"/>
                    <a:pt x="1341" y="6161"/>
                  </a:cubicBezTo>
                  <a:cubicBezTo>
                    <a:pt x="1412" y="6061"/>
                    <a:pt x="1440" y="5933"/>
                    <a:pt x="1440" y="5804"/>
                  </a:cubicBezTo>
                  <a:cubicBezTo>
                    <a:pt x="1449" y="5764"/>
                    <a:pt x="1457" y="5719"/>
                    <a:pt x="1462" y="5675"/>
                  </a:cubicBezTo>
                  <a:lnTo>
                    <a:pt x="1462" y="5675"/>
                  </a:lnTo>
                  <a:cubicBezTo>
                    <a:pt x="1459" y="5708"/>
                    <a:pt x="1455" y="5740"/>
                    <a:pt x="1455" y="5776"/>
                  </a:cubicBezTo>
                  <a:cubicBezTo>
                    <a:pt x="1541" y="5135"/>
                    <a:pt x="1640" y="4492"/>
                    <a:pt x="1769" y="3851"/>
                  </a:cubicBezTo>
                  <a:cubicBezTo>
                    <a:pt x="1883" y="3224"/>
                    <a:pt x="2025" y="2581"/>
                    <a:pt x="2182" y="1969"/>
                  </a:cubicBezTo>
                  <a:cubicBezTo>
                    <a:pt x="2267" y="1612"/>
                    <a:pt x="2353" y="1256"/>
                    <a:pt x="2453" y="913"/>
                  </a:cubicBezTo>
                  <a:cubicBezTo>
                    <a:pt x="2482" y="813"/>
                    <a:pt x="2495" y="728"/>
                    <a:pt x="2467" y="628"/>
                  </a:cubicBezTo>
                  <a:cubicBezTo>
                    <a:pt x="2467" y="528"/>
                    <a:pt x="2438" y="442"/>
                    <a:pt x="2381" y="357"/>
                  </a:cubicBezTo>
                  <a:cubicBezTo>
                    <a:pt x="2339" y="271"/>
                    <a:pt x="2282" y="214"/>
                    <a:pt x="2197" y="157"/>
                  </a:cubicBezTo>
                  <a:cubicBezTo>
                    <a:pt x="2125" y="100"/>
                    <a:pt x="2054" y="58"/>
                    <a:pt x="1954" y="29"/>
                  </a:cubicBezTo>
                  <a:cubicBezTo>
                    <a:pt x="1897" y="15"/>
                    <a:pt x="1826" y="15"/>
                    <a:pt x="176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45;p13"/>
            <p:cNvSpPr/>
            <p:nvPr/>
          </p:nvSpPr>
          <p:spPr>
            <a:xfrm>
              <a:off x="2713675" y="2105325"/>
              <a:ext cx="84875" cy="126925"/>
            </a:xfrm>
            <a:custGeom>
              <a:avLst/>
              <a:gdLst/>
              <a:ahLst/>
              <a:cxnLst/>
              <a:rect l="l" t="t" r="r" b="b"/>
              <a:pathLst>
                <a:path w="3395" h="5077" extrusionOk="0">
                  <a:moveTo>
                    <a:pt x="2674" y="1"/>
                  </a:moveTo>
                  <a:cubicBezTo>
                    <a:pt x="2610" y="1"/>
                    <a:pt x="2545" y="8"/>
                    <a:pt x="2482" y="22"/>
                  </a:cubicBezTo>
                  <a:cubicBezTo>
                    <a:pt x="2425" y="51"/>
                    <a:pt x="2368" y="65"/>
                    <a:pt x="2310" y="93"/>
                  </a:cubicBezTo>
                  <a:cubicBezTo>
                    <a:pt x="2196" y="165"/>
                    <a:pt x="2111" y="250"/>
                    <a:pt x="2054" y="350"/>
                  </a:cubicBezTo>
                  <a:cubicBezTo>
                    <a:pt x="1754" y="806"/>
                    <a:pt x="1469" y="1262"/>
                    <a:pt x="1212" y="1734"/>
                  </a:cubicBezTo>
                  <a:cubicBezTo>
                    <a:pt x="955" y="2204"/>
                    <a:pt x="698" y="2688"/>
                    <a:pt x="470" y="3173"/>
                  </a:cubicBezTo>
                  <a:cubicBezTo>
                    <a:pt x="343" y="3445"/>
                    <a:pt x="214" y="3715"/>
                    <a:pt x="100" y="4000"/>
                  </a:cubicBezTo>
                  <a:cubicBezTo>
                    <a:pt x="43" y="4072"/>
                    <a:pt x="14" y="4171"/>
                    <a:pt x="14" y="4257"/>
                  </a:cubicBezTo>
                  <a:cubicBezTo>
                    <a:pt x="0" y="4357"/>
                    <a:pt x="0" y="4457"/>
                    <a:pt x="29" y="4542"/>
                  </a:cubicBezTo>
                  <a:cubicBezTo>
                    <a:pt x="57" y="4643"/>
                    <a:pt x="100" y="4728"/>
                    <a:pt x="157" y="4799"/>
                  </a:cubicBezTo>
                  <a:cubicBezTo>
                    <a:pt x="214" y="4871"/>
                    <a:pt x="271" y="4928"/>
                    <a:pt x="356" y="4985"/>
                  </a:cubicBezTo>
                  <a:cubicBezTo>
                    <a:pt x="413" y="4999"/>
                    <a:pt x="470" y="5027"/>
                    <a:pt x="527" y="5056"/>
                  </a:cubicBezTo>
                  <a:cubicBezTo>
                    <a:pt x="592" y="5070"/>
                    <a:pt x="656" y="5077"/>
                    <a:pt x="720" y="5077"/>
                  </a:cubicBezTo>
                  <a:cubicBezTo>
                    <a:pt x="784" y="5077"/>
                    <a:pt x="849" y="5070"/>
                    <a:pt x="913" y="5056"/>
                  </a:cubicBezTo>
                  <a:cubicBezTo>
                    <a:pt x="970" y="5027"/>
                    <a:pt x="1027" y="4999"/>
                    <a:pt x="1084" y="4985"/>
                  </a:cubicBezTo>
                  <a:cubicBezTo>
                    <a:pt x="1198" y="4913"/>
                    <a:pt x="1284" y="4827"/>
                    <a:pt x="1341" y="4713"/>
                  </a:cubicBezTo>
                  <a:cubicBezTo>
                    <a:pt x="1554" y="4229"/>
                    <a:pt x="1782" y="3730"/>
                    <a:pt x="2025" y="3259"/>
                  </a:cubicBezTo>
                  <a:cubicBezTo>
                    <a:pt x="2267" y="2774"/>
                    <a:pt x="2539" y="2304"/>
                    <a:pt x="2809" y="1848"/>
                  </a:cubicBezTo>
                  <a:cubicBezTo>
                    <a:pt x="2966" y="1591"/>
                    <a:pt x="3123" y="1334"/>
                    <a:pt x="3294" y="1078"/>
                  </a:cubicBezTo>
                  <a:cubicBezTo>
                    <a:pt x="3337" y="992"/>
                    <a:pt x="3366" y="906"/>
                    <a:pt x="3379" y="806"/>
                  </a:cubicBezTo>
                  <a:cubicBezTo>
                    <a:pt x="3394" y="720"/>
                    <a:pt x="3394" y="621"/>
                    <a:pt x="3366" y="521"/>
                  </a:cubicBezTo>
                  <a:cubicBezTo>
                    <a:pt x="3337" y="435"/>
                    <a:pt x="3294" y="350"/>
                    <a:pt x="3237" y="279"/>
                  </a:cubicBezTo>
                  <a:cubicBezTo>
                    <a:pt x="3180" y="207"/>
                    <a:pt x="3109" y="136"/>
                    <a:pt x="3037" y="93"/>
                  </a:cubicBezTo>
                  <a:cubicBezTo>
                    <a:pt x="2980" y="65"/>
                    <a:pt x="2923" y="51"/>
                    <a:pt x="2866" y="22"/>
                  </a:cubicBezTo>
                  <a:cubicBezTo>
                    <a:pt x="2802" y="8"/>
                    <a:pt x="2738" y="1"/>
                    <a:pt x="267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46;p13"/>
            <p:cNvSpPr/>
            <p:nvPr/>
          </p:nvSpPr>
          <p:spPr>
            <a:xfrm>
              <a:off x="2770000" y="2297300"/>
              <a:ext cx="60250" cy="131925"/>
            </a:xfrm>
            <a:custGeom>
              <a:avLst/>
              <a:gdLst/>
              <a:ahLst/>
              <a:cxnLst/>
              <a:rect l="l" t="t" r="r" b="b"/>
              <a:pathLst>
                <a:path w="2410" h="5277" extrusionOk="0">
                  <a:moveTo>
                    <a:pt x="1683" y="1"/>
                  </a:moveTo>
                  <a:cubicBezTo>
                    <a:pt x="1554" y="1"/>
                    <a:pt x="1426" y="29"/>
                    <a:pt x="1312" y="101"/>
                  </a:cubicBezTo>
                  <a:cubicBezTo>
                    <a:pt x="1269" y="129"/>
                    <a:pt x="1212" y="172"/>
                    <a:pt x="1170" y="215"/>
                  </a:cubicBezTo>
                  <a:cubicBezTo>
                    <a:pt x="1084" y="301"/>
                    <a:pt x="1012" y="400"/>
                    <a:pt x="984" y="529"/>
                  </a:cubicBezTo>
                  <a:cubicBezTo>
                    <a:pt x="856" y="1027"/>
                    <a:pt x="742" y="1527"/>
                    <a:pt x="613" y="2025"/>
                  </a:cubicBezTo>
                  <a:cubicBezTo>
                    <a:pt x="499" y="2525"/>
                    <a:pt x="371" y="3024"/>
                    <a:pt x="242" y="3523"/>
                  </a:cubicBezTo>
                  <a:cubicBezTo>
                    <a:pt x="172" y="3809"/>
                    <a:pt x="115" y="4079"/>
                    <a:pt x="43" y="4364"/>
                  </a:cubicBezTo>
                  <a:cubicBezTo>
                    <a:pt x="14" y="4465"/>
                    <a:pt x="0" y="4550"/>
                    <a:pt x="29" y="4649"/>
                  </a:cubicBezTo>
                  <a:cubicBezTo>
                    <a:pt x="29" y="4750"/>
                    <a:pt x="57" y="4835"/>
                    <a:pt x="115" y="4921"/>
                  </a:cubicBezTo>
                  <a:cubicBezTo>
                    <a:pt x="157" y="5006"/>
                    <a:pt x="214" y="5063"/>
                    <a:pt x="299" y="5121"/>
                  </a:cubicBezTo>
                  <a:cubicBezTo>
                    <a:pt x="371" y="5178"/>
                    <a:pt x="442" y="5220"/>
                    <a:pt x="542" y="5248"/>
                  </a:cubicBezTo>
                  <a:cubicBezTo>
                    <a:pt x="599" y="5248"/>
                    <a:pt x="670" y="5263"/>
                    <a:pt x="727" y="5277"/>
                  </a:cubicBezTo>
                  <a:cubicBezTo>
                    <a:pt x="856" y="5277"/>
                    <a:pt x="984" y="5235"/>
                    <a:pt x="1098" y="5178"/>
                  </a:cubicBezTo>
                  <a:cubicBezTo>
                    <a:pt x="1141" y="5134"/>
                    <a:pt x="1198" y="5092"/>
                    <a:pt x="1241" y="5063"/>
                  </a:cubicBezTo>
                  <a:cubicBezTo>
                    <a:pt x="1326" y="4978"/>
                    <a:pt x="1398" y="4864"/>
                    <a:pt x="1426" y="4750"/>
                  </a:cubicBezTo>
                  <a:cubicBezTo>
                    <a:pt x="1554" y="4250"/>
                    <a:pt x="1668" y="3752"/>
                    <a:pt x="1797" y="3252"/>
                  </a:cubicBezTo>
                  <a:cubicBezTo>
                    <a:pt x="1925" y="2753"/>
                    <a:pt x="2039" y="2254"/>
                    <a:pt x="2168" y="1755"/>
                  </a:cubicBezTo>
                  <a:cubicBezTo>
                    <a:pt x="2239" y="1470"/>
                    <a:pt x="2296" y="1185"/>
                    <a:pt x="2368" y="913"/>
                  </a:cubicBezTo>
                  <a:cubicBezTo>
                    <a:pt x="2396" y="814"/>
                    <a:pt x="2410" y="714"/>
                    <a:pt x="2381" y="628"/>
                  </a:cubicBezTo>
                  <a:cubicBezTo>
                    <a:pt x="2381" y="529"/>
                    <a:pt x="2353" y="443"/>
                    <a:pt x="2296" y="358"/>
                  </a:cubicBezTo>
                  <a:cubicBezTo>
                    <a:pt x="2254" y="272"/>
                    <a:pt x="2197" y="200"/>
                    <a:pt x="2111" y="158"/>
                  </a:cubicBezTo>
                  <a:cubicBezTo>
                    <a:pt x="2039" y="86"/>
                    <a:pt x="1968" y="44"/>
                    <a:pt x="1868" y="29"/>
                  </a:cubicBezTo>
                  <a:cubicBezTo>
                    <a:pt x="1811" y="15"/>
                    <a:pt x="1740" y="15"/>
                    <a:pt x="168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47;p13"/>
            <p:cNvSpPr/>
            <p:nvPr/>
          </p:nvSpPr>
          <p:spPr>
            <a:xfrm>
              <a:off x="2531150" y="2030300"/>
              <a:ext cx="81300" cy="180750"/>
            </a:xfrm>
            <a:custGeom>
              <a:avLst/>
              <a:gdLst/>
              <a:ahLst/>
              <a:cxnLst/>
              <a:rect l="l" t="t" r="r" b="b"/>
              <a:pathLst>
                <a:path w="3252" h="7230" extrusionOk="0">
                  <a:moveTo>
                    <a:pt x="2524" y="0"/>
                  </a:moveTo>
                  <a:cubicBezTo>
                    <a:pt x="2396" y="0"/>
                    <a:pt x="2267" y="29"/>
                    <a:pt x="2168" y="99"/>
                  </a:cubicBezTo>
                  <a:cubicBezTo>
                    <a:pt x="2111" y="143"/>
                    <a:pt x="2067" y="171"/>
                    <a:pt x="2010" y="213"/>
                  </a:cubicBezTo>
                  <a:cubicBezTo>
                    <a:pt x="1925" y="299"/>
                    <a:pt x="1868" y="399"/>
                    <a:pt x="1825" y="527"/>
                  </a:cubicBezTo>
                  <a:cubicBezTo>
                    <a:pt x="1683" y="898"/>
                    <a:pt x="1540" y="1255"/>
                    <a:pt x="1398" y="1626"/>
                  </a:cubicBezTo>
                  <a:cubicBezTo>
                    <a:pt x="1255" y="1997"/>
                    <a:pt x="1126" y="2381"/>
                    <a:pt x="1012" y="2752"/>
                  </a:cubicBezTo>
                  <a:cubicBezTo>
                    <a:pt x="884" y="3123"/>
                    <a:pt x="770" y="3508"/>
                    <a:pt x="656" y="3879"/>
                  </a:cubicBezTo>
                  <a:cubicBezTo>
                    <a:pt x="542" y="4263"/>
                    <a:pt x="442" y="4649"/>
                    <a:pt x="342" y="5020"/>
                  </a:cubicBezTo>
                  <a:cubicBezTo>
                    <a:pt x="242" y="5404"/>
                    <a:pt x="143" y="5790"/>
                    <a:pt x="71" y="6174"/>
                  </a:cubicBezTo>
                  <a:cubicBezTo>
                    <a:pt x="57" y="6231"/>
                    <a:pt x="42" y="6275"/>
                    <a:pt x="29" y="6332"/>
                  </a:cubicBezTo>
                  <a:cubicBezTo>
                    <a:pt x="0" y="6417"/>
                    <a:pt x="0" y="6516"/>
                    <a:pt x="14" y="6617"/>
                  </a:cubicBezTo>
                  <a:cubicBezTo>
                    <a:pt x="29" y="6702"/>
                    <a:pt x="57" y="6802"/>
                    <a:pt x="99" y="6874"/>
                  </a:cubicBezTo>
                  <a:cubicBezTo>
                    <a:pt x="156" y="6959"/>
                    <a:pt x="213" y="7030"/>
                    <a:pt x="285" y="7087"/>
                  </a:cubicBezTo>
                  <a:cubicBezTo>
                    <a:pt x="356" y="7144"/>
                    <a:pt x="442" y="7187"/>
                    <a:pt x="527" y="7216"/>
                  </a:cubicBezTo>
                  <a:cubicBezTo>
                    <a:pt x="599" y="7216"/>
                    <a:pt x="656" y="7230"/>
                    <a:pt x="727" y="7230"/>
                  </a:cubicBezTo>
                  <a:cubicBezTo>
                    <a:pt x="856" y="7230"/>
                    <a:pt x="970" y="7201"/>
                    <a:pt x="1084" y="7130"/>
                  </a:cubicBezTo>
                  <a:cubicBezTo>
                    <a:pt x="1141" y="7102"/>
                    <a:pt x="1183" y="7058"/>
                    <a:pt x="1240" y="7030"/>
                  </a:cubicBezTo>
                  <a:cubicBezTo>
                    <a:pt x="1326" y="6931"/>
                    <a:pt x="1383" y="6830"/>
                    <a:pt x="1411" y="6702"/>
                  </a:cubicBezTo>
                  <a:cubicBezTo>
                    <a:pt x="1497" y="6317"/>
                    <a:pt x="1597" y="5932"/>
                    <a:pt x="1683" y="5547"/>
                  </a:cubicBezTo>
                  <a:cubicBezTo>
                    <a:pt x="1782" y="5162"/>
                    <a:pt x="1882" y="4792"/>
                    <a:pt x="1996" y="4406"/>
                  </a:cubicBezTo>
                  <a:cubicBezTo>
                    <a:pt x="2111" y="4022"/>
                    <a:pt x="2225" y="3651"/>
                    <a:pt x="2339" y="3280"/>
                  </a:cubicBezTo>
                  <a:cubicBezTo>
                    <a:pt x="2466" y="2894"/>
                    <a:pt x="2595" y="2524"/>
                    <a:pt x="2738" y="2153"/>
                  </a:cubicBezTo>
                  <a:cubicBezTo>
                    <a:pt x="2866" y="1782"/>
                    <a:pt x="3008" y="1411"/>
                    <a:pt x="3166" y="1041"/>
                  </a:cubicBezTo>
                  <a:cubicBezTo>
                    <a:pt x="3180" y="998"/>
                    <a:pt x="3194" y="955"/>
                    <a:pt x="3223" y="913"/>
                  </a:cubicBezTo>
                  <a:cubicBezTo>
                    <a:pt x="3251" y="812"/>
                    <a:pt x="3251" y="713"/>
                    <a:pt x="3223" y="628"/>
                  </a:cubicBezTo>
                  <a:cubicBezTo>
                    <a:pt x="3223" y="527"/>
                    <a:pt x="3194" y="442"/>
                    <a:pt x="3137" y="356"/>
                  </a:cubicBezTo>
                  <a:cubicBezTo>
                    <a:pt x="3094" y="270"/>
                    <a:pt x="3037" y="200"/>
                    <a:pt x="2966" y="156"/>
                  </a:cubicBezTo>
                  <a:cubicBezTo>
                    <a:pt x="2894" y="86"/>
                    <a:pt x="2809" y="42"/>
                    <a:pt x="2709" y="29"/>
                  </a:cubicBezTo>
                  <a:cubicBezTo>
                    <a:pt x="2652" y="14"/>
                    <a:pt x="2581" y="14"/>
                    <a:pt x="252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48;p13"/>
            <p:cNvSpPr/>
            <p:nvPr/>
          </p:nvSpPr>
          <p:spPr>
            <a:xfrm>
              <a:off x="2316525" y="1998825"/>
              <a:ext cx="69900" cy="124175"/>
            </a:xfrm>
            <a:custGeom>
              <a:avLst/>
              <a:gdLst/>
              <a:ahLst/>
              <a:cxnLst/>
              <a:rect l="l" t="t" r="r" b="b"/>
              <a:pathLst>
                <a:path w="2796" h="4967" extrusionOk="0">
                  <a:moveTo>
                    <a:pt x="2209" y="2077"/>
                  </a:moveTo>
                  <a:lnTo>
                    <a:pt x="2209" y="2077"/>
                  </a:lnTo>
                  <a:cubicBezTo>
                    <a:pt x="2185" y="2132"/>
                    <a:pt x="2162" y="2187"/>
                    <a:pt x="2139" y="2243"/>
                  </a:cubicBezTo>
                  <a:cubicBezTo>
                    <a:pt x="2167" y="2187"/>
                    <a:pt x="2195" y="2132"/>
                    <a:pt x="2209" y="2077"/>
                  </a:cubicBezTo>
                  <a:close/>
                  <a:moveTo>
                    <a:pt x="2061" y="0"/>
                  </a:moveTo>
                  <a:cubicBezTo>
                    <a:pt x="1996" y="0"/>
                    <a:pt x="1932" y="11"/>
                    <a:pt x="1868" y="33"/>
                  </a:cubicBezTo>
                  <a:cubicBezTo>
                    <a:pt x="1811" y="46"/>
                    <a:pt x="1754" y="75"/>
                    <a:pt x="1697" y="103"/>
                  </a:cubicBezTo>
                  <a:cubicBezTo>
                    <a:pt x="1597" y="160"/>
                    <a:pt x="1512" y="246"/>
                    <a:pt x="1440" y="360"/>
                  </a:cubicBezTo>
                  <a:cubicBezTo>
                    <a:pt x="1183" y="860"/>
                    <a:pt x="955" y="1358"/>
                    <a:pt x="756" y="1872"/>
                  </a:cubicBezTo>
                  <a:cubicBezTo>
                    <a:pt x="571" y="2328"/>
                    <a:pt x="400" y="2799"/>
                    <a:pt x="257" y="3269"/>
                  </a:cubicBezTo>
                  <a:cubicBezTo>
                    <a:pt x="171" y="3526"/>
                    <a:pt x="100" y="3797"/>
                    <a:pt x="29" y="4068"/>
                  </a:cubicBezTo>
                  <a:cubicBezTo>
                    <a:pt x="0" y="4153"/>
                    <a:pt x="0" y="4254"/>
                    <a:pt x="14" y="4353"/>
                  </a:cubicBezTo>
                  <a:cubicBezTo>
                    <a:pt x="29" y="4439"/>
                    <a:pt x="57" y="4539"/>
                    <a:pt x="100" y="4610"/>
                  </a:cubicBezTo>
                  <a:cubicBezTo>
                    <a:pt x="157" y="4695"/>
                    <a:pt x="214" y="4767"/>
                    <a:pt x="286" y="4824"/>
                  </a:cubicBezTo>
                  <a:cubicBezTo>
                    <a:pt x="356" y="4881"/>
                    <a:pt x="442" y="4923"/>
                    <a:pt x="542" y="4952"/>
                  </a:cubicBezTo>
                  <a:cubicBezTo>
                    <a:pt x="599" y="4952"/>
                    <a:pt x="656" y="4967"/>
                    <a:pt x="727" y="4967"/>
                  </a:cubicBezTo>
                  <a:cubicBezTo>
                    <a:pt x="856" y="4967"/>
                    <a:pt x="970" y="4938"/>
                    <a:pt x="1084" y="4881"/>
                  </a:cubicBezTo>
                  <a:cubicBezTo>
                    <a:pt x="1141" y="4838"/>
                    <a:pt x="1183" y="4796"/>
                    <a:pt x="1240" y="4767"/>
                  </a:cubicBezTo>
                  <a:cubicBezTo>
                    <a:pt x="1326" y="4667"/>
                    <a:pt x="1383" y="4568"/>
                    <a:pt x="1412" y="4439"/>
                  </a:cubicBezTo>
                  <a:cubicBezTo>
                    <a:pt x="1497" y="4125"/>
                    <a:pt x="1583" y="3811"/>
                    <a:pt x="1683" y="3497"/>
                  </a:cubicBezTo>
                  <a:cubicBezTo>
                    <a:pt x="1782" y="3184"/>
                    <a:pt x="1896" y="2885"/>
                    <a:pt x="2010" y="2585"/>
                  </a:cubicBezTo>
                  <a:cubicBezTo>
                    <a:pt x="2068" y="2400"/>
                    <a:pt x="2139" y="2243"/>
                    <a:pt x="2210" y="2071"/>
                  </a:cubicBezTo>
                  <a:lnTo>
                    <a:pt x="2210" y="2071"/>
                  </a:lnTo>
                  <a:cubicBezTo>
                    <a:pt x="2210" y="2073"/>
                    <a:pt x="2209" y="2075"/>
                    <a:pt x="2209" y="2077"/>
                  </a:cubicBezTo>
                  <a:lnTo>
                    <a:pt x="2209" y="2077"/>
                  </a:lnTo>
                  <a:cubicBezTo>
                    <a:pt x="2318" y="1823"/>
                    <a:pt x="2435" y="1579"/>
                    <a:pt x="2552" y="1345"/>
                  </a:cubicBezTo>
                  <a:lnTo>
                    <a:pt x="2681" y="1088"/>
                  </a:lnTo>
                  <a:cubicBezTo>
                    <a:pt x="2738" y="1002"/>
                    <a:pt x="2767" y="917"/>
                    <a:pt x="2767" y="816"/>
                  </a:cubicBezTo>
                  <a:cubicBezTo>
                    <a:pt x="2795" y="717"/>
                    <a:pt x="2781" y="632"/>
                    <a:pt x="2752" y="531"/>
                  </a:cubicBezTo>
                  <a:cubicBezTo>
                    <a:pt x="2738" y="432"/>
                    <a:pt x="2695" y="360"/>
                    <a:pt x="2624" y="289"/>
                  </a:cubicBezTo>
                  <a:cubicBezTo>
                    <a:pt x="2581" y="204"/>
                    <a:pt x="2510" y="147"/>
                    <a:pt x="2425" y="103"/>
                  </a:cubicBezTo>
                  <a:cubicBezTo>
                    <a:pt x="2368" y="75"/>
                    <a:pt x="2311" y="46"/>
                    <a:pt x="2253" y="33"/>
                  </a:cubicBezTo>
                  <a:cubicBezTo>
                    <a:pt x="2189" y="11"/>
                    <a:pt x="2125" y="0"/>
                    <a:pt x="206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49;p13"/>
            <p:cNvSpPr/>
            <p:nvPr/>
          </p:nvSpPr>
          <p:spPr>
            <a:xfrm>
              <a:off x="2806700" y="2492850"/>
              <a:ext cx="69550" cy="124275"/>
            </a:xfrm>
            <a:custGeom>
              <a:avLst/>
              <a:gdLst/>
              <a:ahLst/>
              <a:cxnLst/>
              <a:rect l="l" t="t" r="r" b="b"/>
              <a:pathLst>
                <a:path w="2782" h="4971" extrusionOk="0">
                  <a:moveTo>
                    <a:pt x="2062" y="0"/>
                  </a:moveTo>
                  <a:cubicBezTo>
                    <a:pt x="1997" y="0"/>
                    <a:pt x="1933" y="7"/>
                    <a:pt x="1869" y="22"/>
                  </a:cubicBezTo>
                  <a:cubicBezTo>
                    <a:pt x="1812" y="50"/>
                    <a:pt x="1755" y="79"/>
                    <a:pt x="1698" y="94"/>
                  </a:cubicBezTo>
                  <a:cubicBezTo>
                    <a:pt x="1584" y="164"/>
                    <a:pt x="1499" y="250"/>
                    <a:pt x="1442" y="364"/>
                  </a:cubicBezTo>
                  <a:cubicBezTo>
                    <a:pt x="1185" y="849"/>
                    <a:pt x="957" y="1362"/>
                    <a:pt x="742" y="1876"/>
                  </a:cubicBezTo>
                  <a:cubicBezTo>
                    <a:pt x="557" y="2318"/>
                    <a:pt x="400" y="2788"/>
                    <a:pt x="257" y="3259"/>
                  </a:cubicBezTo>
                  <a:cubicBezTo>
                    <a:pt x="172" y="3530"/>
                    <a:pt x="101" y="3786"/>
                    <a:pt x="29" y="4058"/>
                  </a:cubicBezTo>
                  <a:cubicBezTo>
                    <a:pt x="1" y="4157"/>
                    <a:pt x="1" y="4258"/>
                    <a:pt x="16" y="4343"/>
                  </a:cubicBezTo>
                  <a:cubicBezTo>
                    <a:pt x="16" y="4442"/>
                    <a:pt x="44" y="4528"/>
                    <a:pt x="101" y="4613"/>
                  </a:cubicBezTo>
                  <a:cubicBezTo>
                    <a:pt x="143" y="4699"/>
                    <a:pt x="215" y="4771"/>
                    <a:pt x="286" y="4813"/>
                  </a:cubicBezTo>
                  <a:cubicBezTo>
                    <a:pt x="358" y="4885"/>
                    <a:pt x="443" y="4927"/>
                    <a:pt x="529" y="4942"/>
                  </a:cubicBezTo>
                  <a:cubicBezTo>
                    <a:pt x="600" y="4956"/>
                    <a:pt x="657" y="4956"/>
                    <a:pt x="729" y="4971"/>
                  </a:cubicBezTo>
                  <a:cubicBezTo>
                    <a:pt x="856" y="4971"/>
                    <a:pt x="970" y="4942"/>
                    <a:pt x="1084" y="4870"/>
                  </a:cubicBezTo>
                  <a:cubicBezTo>
                    <a:pt x="1128" y="4828"/>
                    <a:pt x="1185" y="4799"/>
                    <a:pt x="1227" y="4756"/>
                  </a:cubicBezTo>
                  <a:cubicBezTo>
                    <a:pt x="1313" y="4671"/>
                    <a:pt x="1384" y="4571"/>
                    <a:pt x="1413" y="4442"/>
                  </a:cubicBezTo>
                  <a:cubicBezTo>
                    <a:pt x="1499" y="4129"/>
                    <a:pt x="1584" y="3815"/>
                    <a:pt x="1683" y="3501"/>
                  </a:cubicBezTo>
                  <a:cubicBezTo>
                    <a:pt x="1784" y="3187"/>
                    <a:pt x="1883" y="2874"/>
                    <a:pt x="1997" y="2575"/>
                  </a:cubicBezTo>
                  <a:lnTo>
                    <a:pt x="2154" y="2200"/>
                  </a:lnTo>
                  <a:lnTo>
                    <a:pt x="2154" y="2200"/>
                  </a:lnTo>
                  <a:cubicBezTo>
                    <a:pt x="2278" y="1911"/>
                    <a:pt x="2402" y="1623"/>
                    <a:pt x="2554" y="1334"/>
                  </a:cubicBezTo>
                  <a:lnTo>
                    <a:pt x="2682" y="1077"/>
                  </a:lnTo>
                  <a:cubicBezTo>
                    <a:pt x="2725" y="1006"/>
                    <a:pt x="2753" y="906"/>
                    <a:pt x="2767" y="820"/>
                  </a:cubicBezTo>
                  <a:cubicBezTo>
                    <a:pt x="2782" y="721"/>
                    <a:pt x="2782" y="621"/>
                    <a:pt x="2753" y="535"/>
                  </a:cubicBezTo>
                  <a:cubicBezTo>
                    <a:pt x="2725" y="436"/>
                    <a:pt x="2682" y="350"/>
                    <a:pt x="2625" y="278"/>
                  </a:cubicBezTo>
                  <a:cubicBezTo>
                    <a:pt x="2568" y="208"/>
                    <a:pt x="2497" y="151"/>
                    <a:pt x="2425" y="94"/>
                  </a:cubicBezTo>
                  <a:cubicBezTo>
                    <a:pt x="2368" y="79"/>
                    <a:pt x="2311" y="50"/>
                    <a:pt x="2254" y="22"/>
                  </a:cubicBezTo>
                  <a:cubicBezTo>
                    <a:pt x="2190" y="7"/>
                    <a:pt x="2126" y="0"/>
                    <a:pt x="206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0;p13"/>
            <p:cNvSpPr/>
            <p:nvPr/>
          </p:nvSpPr>
          <p:spPr>
            <a:xfrm>
              <a:off x="2250200" y="2189475"/>
              <a:ext cx="69900" cy="124250"/>
            </a:xfrm>
            <a:custGeom>
              <a:avLst/>
              <a:gdLst/>
              <a:ahLst/>
              <a:cxnLst/>
              <a:rect l="l" t="t" r="r" b="b"/>
              <a:pathLst>
                <a:path w="2796" h="4970" extrusionOk="0">
                  <a:moveTo>
                    <a:pt x="2074" y="0"/>
                  </a:moveTo>
                  <a:cubicBezTo>
                    <a:pt x="2011" y="0"/>
                    <a:pt x="1947" y="7"/>
                    <a:pt x="1883" y="22"/>
                  </a:cubicBezTo>
                  <a:cubicBezTo>
                    <a:pt x="1826" y="50"/>
                    <a:pt x="1769" y="79"/>
                    <a:pt x="1712" y="92"/>
                  </a:cubicBezTo>
                  <a:cubicBezTo>
                    <a:pt x="1598" y="164"/>
                    <a:pt x="1513" y="250"/>
                    <a:pt x="1455" y="364"/>
                  </a:cubicBezTo>
                  <a:cubicBezTo>
                    <a:pt x="1199" y="849"/>
                    <a:pt x="971" y="1362"/>
                    <a:pt x="756" y="1876"/>
                  </a:cubicBezTo>
                  <a:cubicBezTo>
                    <a:pt x="571" y="2332"/>
                    <a:pt x="414" y="2788"/>
                    <a:pt x="258" y="3258"/>
                  </a:cubicBezTo>
                  <a:cubicBezTo>
                    <a:pt x="186" y="3530"/>
                    <a:pt x="115" y="3786"/>
                    <a:pt x="43" y="4057"/>
                  </a:cubicBezTo>
                  <a:cubicBezTo>
                    <a:pt x="15" y="4157"/>
                    <a:pt x="1" y="4256"/>
                    <a:pt x="29" y="4342"/>
                  </a:cubicBezTo>
                  <a:cubicBezTo>
                    <a:pt x="29" y="4442"/>
                    <a:pt x="58" y="4528"/>
                    <a:pt x="115" y="4614"/>
                  </a:cubicBezTo>
                  <a:cubicBezTo>
                    <a:pt x="157" y="4699"/>
                    <a:pt x="214" y="4770"/>
                    <a:pt x="300" y="4813"/>
                  </a:cubicBezTo>
                  <a:cubicBezTo>
                    <a:pt x="372" y="4884"/>
                    <a:pt x="442" y="4927"/>
                    <a:pt x="543" y="4941"/>
                  </a:cubicBezTo>
                  <a:cubicBezTo>
                    <a:pt x="614" y="4956"/>
                    <a:pt x="671" y="4956"/>
                    <a:pt x="728" y="4969"/>
                  </a:cubicBezTo>
                  <a:cubicBezTo>
                    <a:pt x="870" y="4969"/>
                    <a:pt x="984" y="4941"/>
                    <a:pt x="1098" y="4870"/>
                  </a:cubicBezTo>
                  <a:cubicBezTo>
                    <a:pt x="1142" y="4842"/>
                    <a:pt x="1199" y="4798"/>
                    <a:pt x="1241" y="4756"/>
                  </a:cubicBezTo>
                  <a:cubicBezTo>
                    <a:pt x="1327" y="4671"/>
                    <a:pt x="1398" y="4570"/>
                    <a:pt x="1427" y="4442"/>
                  </a:cubicBezTo>
                  <a:cubicBezTo>
                    <a:pt x="1513" y="4129"/>
                    <a:pt x="1598" y="3815"/>
                    <a:pt x="1697" y="3501"/>
                  </a:cubicBezTo>
                  <a:cubicBezTo>
                    <a:pt x="1798" y="3188"/>
                    <a:pt x="1897" y="2874"/>
                    <a:pt x="2011" y="2574"/>
                  </a:cubicBezTo>
                  <a:lnTo>
                    <a:pt x="2166" y="2203"/>
                  </a:lnTo>
                  <a:lnTo>
                    <a:pt x="2166" y="2203"/>
                  </a:lnTo>
                  <a:cubicBezTo>
                    <a:pt x="2291" y="1914"/>
                    <a:pt x="2415" y="1623"/>
                    <a:pt x="2568" y="1334"/>
                  </a:cubicBezTo>
                  <a:lnTo>
                    <a:pt x="2696" y="1077"/>
                  </a:lnTo>
                  <a:cubicBezTo>
                    <a:pt x="2739" y="1005"/>
                    <a:pt x="2767" y="906"/>
                    <a:pt x="2781" y="820"/>
                  </a:cubicBezTo>
                  <a:cubicBezTo>
                    <a:pt x="2796" y="720"/>
                    <a:pt x="2796" y="621"/>
                    <a:pt x="2767" y="535"/>
                  </a:cubicBezTo>
                  <a:cubicBezTo>
                    <a:pt x="2739" y="435"/>
                    <a:pt x="2696" y="349"/>
                    <a:pt x="2639" y="278"/>
                  </a:cubicBezTo>
                  <a:cubicBezTo>
                    <a:pt x="2581" y="207"/>
                    <a:pt x="2511" y="149"/>
                    <a:pt x="2439" y="92"/>
                  </a:cubicBezTo>
                  <a:cubicBezTo>
                    <a:pt x="2382" y="79"/>
                    <a:pt x="2311" y="50"/>
                    <a:pt x="2254" y="22"/>
                  </a:cubicBezTo>
                  <a:cubicBezTo>
                    <a:pt x="2197" y="7"/>
                    <a:pt x="2136" y="0"/>
                    <a:pt x="207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51" name="Google Shape;351;p13"/>
          <p:cNvGrpSpPr/>
          <p:nvPr/>
        </p:nvGrpSpPr>
        <p:grpSpPr>
          <a:xfrm>
            <a:off x="4935586" y="1454367"/>
            <a:ext cx="2158980" cy="2234765"/>
            <a:chOff x="1278700" y="238125"/>
            <a:chExt cx="5060900" cy="5238550"/>
          </a:xfrm>
        </p:grpSpPr>
        <p:sp>
          <p:nvSpPr>
            <p:cNvPr id="352" name="Google Shape;352;p13"/>
            <p:cNvSpPr/>
            <p:nvPr/>
          </p:nvSpPr>
          <p:spPr>
            <a:xfrm>
              <a:off x="1278700" y="238125"/>
              <a:ext cx="5060900" cy="5061600"/>
            </a:xfrm>
            <a:custGeom>
              <a:avLst/>
              <a:gdLst/>
              <a:ahLst/>
              <a:cxnLst/>
              <a:rect l="l" t="t" r="r" b="b"/>
              <a:pathLst>
                <a:path w="202436" h="202464" extrusionOk="0">
                  <a:moveTo>
                    <a:pt x="99394" y="0"/>
                  </a:moveTo>
                  <a:lnTo>
                    <a:pt x="0" y="103071"/>
                  </a:lnTo>
                  <a:lnTo>
                    <a:pt x="103070" y="202463"/>
                  </a:lnTo>
                  <a:lnTo>
                    <a:pt x="202436" y="99395"/>
                  </a:lnTo>
                  <a:lnTo>
                    <a:pt x="9939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53;p13"/>
            <p:cNvSpPr/>
            <p:nvPr/>
          </p:nvSpPr>
          <p:spPr>
            <a:xfrm>
              <a:off x="1812275" y="763125"/>
              <a:ext cx="3993750" cy="4607275"/>
            </a:xfrm>
            <a:custGeom>
              <a:avLst/>
              <a:gdLst/>
              <a:ahLst/>
              <a:cxnLst/>
              <a:rect l="l" t="t" r="r" b="b"/>
              <a:pathLst>
                <a:path w="159750" h="184291" extrusionOk="0">
                  <a:moveTo>
                    <a:pt x="15671" y="0"/>
                  </a:moveTo>
                  <a:cubicBezTo>
                    <a:pt x="13986" y="0"/>
                    <a:pt x="12414" y="439"/>
                    <a:pt x="11003" y="1415"/>
                  </a:cubicBezTo>
                  <a:cubicBezTo>
                    <a:pt x="1" y="9041"/>
                    <a:pt x="8615" y="52962"/>
                    <a:pt x="16241" y="63964"/>
                  </a:cubicBezTo>
                  <a:cubicBezTo>
                    <a:pt x="19479" y="68654"/>
                    <a:pt x="22990" y="73786"/>
                    <a:pt x="26805" y="77543"/>
                  </a:cubicBezTo>
                  <a:cubicBezTo>
                    <a:pt x="26091" y="80506"/>
                    <a:pt x="25679" y="83579"/>
                    <a:pt x="25569" y="86706"/>
                  </a:cubicBezTo>
                  <a:cubicBezTo>
                    <a:pt x="25569" y="87255"/>
                    <a:pt x="25543" y="87777"/>
                    <a:pt x="25543" y="88326"/>
                  </a:cubicBezTo>
                  <a:cubicBezTo>
                    <a:pt x="25543" y="88929"/>
                    <a:pt x="25543" y="89533"/>
                    <a:pt x="25569" y="90136"/>
                  </a:cubicBezTo>
                  <a:cubicBezTo>
                    <a:pt x="25569" y="90301"/>
                    <a:pt x="25569" y="90437"/>
                    <a:pt x="25598" y="90602"/>
                  </a:cubicBezTo>
                  <a:cubicBezTo>
                    <a:pt x="25624" y="91205"/>
                    <a:pt x="25652" y="91864"/>
                    <a:pt x="25679" y="92522"/>
                  </a:cubicBezTo>
                  <a:cubicBezTo>
                    <a:pt x="25707" y="92551"/>
                    <a:pt x="25707" y="92605"/>
                    <a:pt x="25707" y="92632"/>
                  </a:cubicBezTo>
                  <a:cubicBezTo>
                    <a:pt x="25762" y="93264"/>
                    <a:pt x="25817" y="93894"/>
                    <a:pt x="25872" y="94552"/>
                  </a:cubicBezTo>
                  <a:cubicBezTo>
                    <a:pt x="25898" y="94717"/>
                    <a:pt x="25898" y="94881"/>
                    <a:pt x="25927" y="95046"/>
                  </a:cubicBezTo>
                  <a:cubicBezTo>
                    <a:pt x="25982" y="95733"/>
                    <a:pt x="26063" y="96446"/>
                    <a:pt x="26173" y="97186"/>
                  </a:cubicBezTo>
                  <a:cubicBezTo>
                    <a:pt x="26173" y="97241"/>
                    <a:pt x="26173" y="97324"/>
                    <a:pt x="26201" y="97379"/>
                  </a:cubicBezTo>
                  <a:cubicBezTo>
                    <a:pt x="26282" y="98064"/>
                    <a:pt x="26366" y="98751"/>
                    <a:pt x="26475" y="99435"/>
                  </a:cubicBezTo>
                  <a:cubicBezTo>
                    <a:pt x="26502" y="99600"/>
                    <a:pt x="26530" y="99765"/>
                    <a:pt x="26557" y="99958"/>
                  </a:cubicBezTo>
                  <a:cubicBezTo>
                    <a:pt x="26666" y="100697"/>
                    <a:pt x="26805" y="101466"/>
                    <a:pt x="26941" y="102234"/>
                  </a:cubicBezTo>
                  <a:cubicBezTo>
                    <a:pt x="26941" y="102343"/>
                    <a:pt x="26969" y="102427"/>
                    <a:pt x="26969" y="102537"/>
                  </a:cubicBezTo>
                  <a:cubicBezTo>
                    <a:pt x="27105" y="103250"/>
                    <a:pt x="27244" y="103963"/>
                    <a:pt x="27380" y="104703"/>
                  </a:cubicBezTo>
                  <a:lnTo>
                    <a:pt x="27463" y="105197"/>
                  </a:lnTo>
                  <a:cubicBezTo>
                    <a:pt x="27628" y="106020"/>
                    <a:pt x="27792" y="106843"/>
                    <a:pt x="27983" y="107666"/>
                  </a:cubicBezTo>
                  <a:cubicBezTo>
                    <a:pt x="28012" y="107775"/>
                    <a:pt x="28038" y="107859"/>
                    <a:pt x="28038" y="107969"/>
                  </a:cubicBezTo>
                  <a:cubicBezTo>
                    <a:pt x="28203" y="108737"/>
                    <a:pt x="28396" y="109531"/>
                    <a:pt x="28560" y="110299"/>
                  </a:cubicBezTo>
                  <a:cubicBezTo>
                    <a:pt x="28615" y="110464"/>
                    <a:pt x="28642" y="110602"/>
                    <a:pt x="28670" y="110738"/>
                  </a:cubicBezTo>
                  <a:cubicBezTo>
                    <a:pt x="28890" y="111616"/>
                    <a:pt x="29081" y="112494"/>
                    <a:pt x="29300" y="113372"/>
                  </a:cubicBezTo>
                  <a:cubicBezTo>
                    <a:pt x="29329" y="113482"/>
                    <a:pt x="29355" y="113565"/>
                    <a:pt x="29383" y="113675"/>
                  </a:cubicBezTo>
                  <a:cubicBezTo>
                    <a:pt x="29603" y="114498"/>
                    <a:pt x="29822" y="115347"/>
                    <a:pt x="30042" y="116170"/>
                  </a:cubicBezTo>
                  <a:lnTo>
                    <a:pt x="30123" y="116499"/>
                  </a:lnTo>
                  <a:cubicBezTo>
                    <a:pt x="30371" y="117432"/>
                    <a:pt x="30645" y="118365"/>
                    <a:pt x="30920" y="119271"/>
                  </a:cubicBezTo>
                  <a:cubicBezTo>
                    <a:pt x="30920" y="119381"/>
                    <a:pt x="30946" y="119462"/>
                    <a:pt x="30975" y="119546"/>
                  </a:cubicBezTo>
                  <a:lnTo>
                    <a:pt x="31798" y="122261"/>
                  </a:lnTo>
                  <a:cubicBezTo>
                    <a:pt x="31824" y="122315"/>
                    <a:pt x="31824" y="122370"/>
                    <a:pt x="31852" y="122425"/>
                  </a:cubicBezTo>
                  <a:cubicBezTo>
                    <a:pt x="32153" y="123386"/>
                    <a:pt x="32456" y="124374"/>
                    <a:pt x="32757" y="125333"/>
                  </a:cubicBezTo>
                  <a:cubicBezTo>
                    <a:pt x="32785" y="125417"/>
                    <a:pt x="32812" y="125471"/>
                    <a:pt x="32840" y="125553"/>
                  </a:cubicBezTo>
                  <a:cubicBezTo>
                    <a:pt x="33141" y="126540"/>
                    <a:pt x="33470" y="127502"/>
                    <a:pt x="33799" y="128461"/>
                  </a:cubicBezTo>
                  <a:cubicBezTo>
                    <a:pt x="34157" y="129448"/>
                    <a:pt x="34486" y="130436"/>
                    <a:pt x="34842" y="131452"/>
                  </a:cubicBezTo>
                  <a:lnTo>
                    <a:pt x="34925" y="131617"/>
                  </a:lnTo>
                  <a:cubicBezTo>
                    <a:pt x="35638" y="133618"/>
                    <a:pt x="36378" y="135594"/>
                    <a:pt x="37175" y="137542"/>
                  </a:cubicBezTo>
                  <a:cubicBezTo>
                    <a:pt x="37201" y="137597"/>
                    <a:pt x="37201" y="137624"/>
                    <a:pt x="37230" y="137679"/>
                  </a:cubicBezTo>
                  <a:cubicBezTo>
                    <a:pt x="38024" y="139654"/>
                    <a:pt x="38876" y="141629"/>
                    <a:pt x="39725" y="143578"/>
                  </a:cubicBezTo>
                  <a:cubicBezTo>
                    <a:pt x="39725" y="143604"/>
                    <a:pt x="39753" y="143633"/>
                    <a:pt x="39753" y="143659"/>
                  </a:cubicBezTo>
                  <a:cubicBezTo>
                    <a:pt x="40631" y="145608"/>
                    <a:pt x="41536" y="147555"/>
                    <a:pt x="42468" y="149449"/>
                  </a:cubicBezTo>
                  <a:cubicBezTo>
                    <a:pt x="42497" y="149475"/>
                    <a:pt x="42497" y="149475"/>
                    <a:pt x="42497" y="149504"/>
                  </a:cubicBezTo>
                  <a:cubicBezTo>
                    <a:pt x="43456" y="151396"/>
                    <a:pt x="44417" y="153290"/>
                    <a:pt x="45431" y="155100"/>
                  </a:cubicBezTo>
                  <a:lnTo>
                    <a:pt x="45431" y="155127"/>
                  </a:lnTo>
                  <a:cubicBezTo>
                    <a:pt x="49465" y="162453"/>
                    <a:pt x="53991" y="169008"/>
                    <a:pt x="58902" y="174030"/>
                  </a:cubicBezTo>
                  <a:lnTo>
                    <a:pt x="58874" y="174030"/>
                  </a:lnTo>
                  <a:cubicBezTo>
                    <a:pt x="58874" y="174030"/>
                    <a:pt x="62001" y="177403"/>
                    <a:pt x="64773" y="179187"/>
                  </a:cubicBezTo>
                  <a:lnTo>
                    <a:pt x="64800" y="179187"/>
                  </a:lnTo>
                  <a:lnTo>
                    <a:pt x="64800" y="179214"/>
                  </a:lnTo>
                  <a:cubicBezTo>
                    <a:pt x="66446" y="180394"/>
                    <a:pt x="68120" y="181408"/>
                    <a:pt x="69821" y="182177"/>
                  </a:cubicBezTo>
                  <a:cubicBezTo>
                    <a:pt x="69876" y="182205"/>
                    <a:pt x="69931" y="182231"/>
                    <a:pt x="70012" y="182260"/>
                  </a:cubicBezTo>
                  <a:cubicBezTo>
                    <a:pt x="70506" y="182506"/>
                    <a:pt x="71000" y="182699"/>
                    <a:pt x="71522" y="182890"/>
                  </a:cubicBezTo>
                  <a:cubicBezTo>
                    <a:pt x="71577" y="182918"/>
                    <a:pt x="71658" y="182945"/>
                    <a:pt x="71713" y="182973"/>
                  </a:cubicBezTo>
                  <a:cubicBezTo>
                    <a:pt x="72810" y="183384"/>
                    <a:pt x="73908" y="183687"/>
                    <a:pt x="75005" y="183906"/>
                  </a:cubicBezTo>
                  <a:cubicBezTo>
                    <a:pt x="75170" y="183932"/>
                    <a:pt x="75308" y="183961"/>
                    <a:pt x="75444" y="183987"/>
                  </a:cubicBezTo>
                  <a:cubicBezTo>
                    <a:pt x="75856" y="184042"/>
                    <a:pt x="76267" y="184125"/>
                    <a:pt x="76679" y="184152"/>
                  </a:cubicBezTo>
                  <a:cubicBezTo>
                    <a:pt x="76844" y="184180"/>
                    <a:pt x="76980" y="184207"/>
                    <a:pt x="77145" y="184207"/>
                  </a:cubicBezTo>
                  <a:cubicBezTo>
                    <a:pt x="77693" y="184262"/>
                    <a:pt x="78242" y="184290"/>
                    <a:pt x="78791" y="184290"/>
                  </a:cubicBezTo>
                  <a:cubicBezTo>
                    <a:pt x="79339" y="184290"/>
                    <a:pt x="79888" y="184262"/>
                    <a:pt x="80437" y="184207"/>
                  </a:cubicBezTo>
                  <a:cubicBezTo>
                    <a:pt x="80575" y="184207"/>
                    <a:pt x="80740" y="184180"/>
                    <a:pt x="80904" y="184152"/>
                  </a:cubicBezTo>
                  <a:cubicBezTo>
                    <a:pt x="81315" y="184125"/>
                    <a:pt x="81727" y="184042"/>
                    <a:pt x="82138" y="183987"/>
                  </a:cubicBezTo>
                  <a:lnTo>
                    <a:pt x="82550" y="183906"/>
                  </a:lnTo>
                  <a:cubicBezTo>
                    <a:pt x="83674" y="183687"/>
                    <a:pt x="84771" y="183384"/>
                    <a:pt x="85869" y="182973"/>
                  </a:cubicBezTo>
                  <a:cubicBezTo>
                    <a:pt x="85924" y="182945"/>
                    <a:pt x="86007" y="182918"/>
                    <a:pt x="86062" y="182890"/>
                  </a:cubicBezTo>
                  <a:cubicBezTo>
                    <a:pt x="86582" y="182699"/>
                    <a:pt x="87076" y="182506"/>
                    <a:pt x="87570" y="182260"/>
                  </a:cubicBezTo>
                  <a:cubicBezTo>
                    <a:pt x="87625" y="182231"/>
                    <a:pt x="87679" y="182205"/>
                    <a:pt x="87763" y="182177"/>
                  </a:cubicBezTo>
                  <a:cubicBezTo>
                    <a:pt x="89464" y="181408"/>
                    <a:pt x="91136" y="180394"/>
                    <a:pt x="92782" y="179187"/>
                  </a:cubicBezTo>
                  <a:lnTo>
                    <a:pt x="92811" y="179187"/>
                  </a:lnTo>
                  <a:cubicBezTo>
                    <a:pt x="95580" y="177403"/>
                    <a:pt x="98708" y="174030"/>
                    <a:pt x="98708" y="174030"/>
                  </a:cubicBezTo>
                  <a:lnTo>
                    <a:pt x="98681" y="174030"/>
                  </a:lnTo>
                  <a:cubicBezTo>
                    <a:pt x="101122" y="171532"/>
                    <a:pt x="103481" y="168624"/>
                    <a:pt x="105731" y="165442"/>
                  </a:cubicBezTo>
                  <a:cubicBezTo>
                    <a:pt x="106857" y="163851"/>
                    <a:pt x="107954" y="162178"/>
                    <a:pt x="109023" y="160477"/>
                  </a:cubicBezTo>
                  <a:lnTo>
                    <a:pt x="109023" y="160449"/>
                  </a:lnTo>
                  <a:cubicBezTo>
                    <a:pt x="110094" y="158722"/>
                    <a:pt x="111136" y="156966"/>
                    <a:pt x="112150" y="155127"/>
                  </a:cubicBezTo>
                  <a:lnTo>
                    <a:pt x="112150" y="155100"/>
                  </a:lnTo>
                  <a:cubicBezTo>
                    <a:pt x="113167" y="153290"/>
                    <a:pt x="114126" y="151424"/>
                    <a:pt x="115058" y="149504"/>
                  </a:cubicBezTo>
                  <a:lnTo>
                    <a:pt x="115113" y="149449"/>
                  </a:lnTo>
                  <a:cubicBezTo>
                    <a:pt x="116046" y="147555"/>
                    <a:pt x="116952" y="145634"/>
                    <a:pt x="117802" y="143688"/>
                  </a:cubicBezTo>
                  <a:cubicBezTo>
                    <a:pt x="117830" y="143633"/>
                    <a:pt x="117830" y="143604"/>
                    <a:pt x="117857" y="143578"/>
                  </a:cubicBezTo>
                  <a:cubicBezTo>
                    <a:pt x="118708" y="141629"/>
                    <a:pt x="119558" y="139654"/>
                    <a:pt x="120326" y="137707"/>
                  </a:cubicBezTo>
                  <a:lnTo>
                    <a:pt x="120409" y="137542"/>
                  </a:lnTo>
                  <a:cubicBezTo>
                    <a:pt x="121177" y="135594"/>
                    <a:pt x="121945" y="133618"/>
                    <a:pt x="122659" y="131643"/>
                  </a:cubicBezTo>
                  <a:cubicBezTo>
                    <a:pt x="122685" y="131562"/>
                    <a:pt x="122714" y="131507"/>
                    <a:pt x="122740" y="131424"/>
                  </a:cubicBezTo>
                  <a:cubicBezTo>
                    <a:pt x="123098" y="130436"/>
                    <a:pt x="123427" y="129448"/>
                    <a:pt x="123782" y="128461"/>
                  </a:cubicBezTo>
                  <a:lnTo>
                    <a:pt x="123782" y="128434"/>
                  </a:lnTo>
                  <a:cubicBezTo>
                    <a:pt x="124112" y="127473"/>
                    <a:pt x="124441" y="126540"/>
                    <a:pt x="124744" y="125581"/>
                  </a:cubicBezTo>
                  <a:lnTo>
                    <a:pt x="124825" y="125333"/>
                  </a:lnTo>
                  <a:cubicBezTo>
                    <a:pt x="125128" y="124346"/>
                    <a:pt x="125428" y="123413"/>
                    <a:pt x="125731" y="122454"/>
                  </a:cubicBezTo>
                  <a:cubicBezTo>
                    <a:pt x="125758" y="122370"/>
                    <a:pt x="125758" y="122315"/>
                    <a:pt x="125786" y="122261"/>
                  </a:cubicBezTo>
                  <a:cubicBezTo>
                    <a:pt x="126061" y="121356"/>
                    <a:pt x="126335" y="120450"/>
                    <a:pt x="126581" y="119572"/>
                  </a:cubicBezTo>
                  <a:cubicBezTo>
                    <a:pt x="126609" y="119462"/>
                    <a:pt x="126636" y="119381"/>
                    <a:pt x="126664" y="119271"/>
                  </a:cubicBezTo>
                  <a:cubicBezTo>
                    <a:pt x="126938" y="118339"/>
                    <a:pt x="127184" y="117432"/>
                    <a:pt x="127432" y="116528"/>
                  </a:cubicBezTo>
                  <a:cubicBezTo>
                    <a:pt x="127487" y="116390"/>
                    <a:pt x="127513" y="116280"/>
                    <a:pt x="127542" y="116170"/>
                  </a:cubicBezTo>
                  <a:cubicBezTo>
                    <a:pt x="127761" y="115347"/>
                    <a:pt x="127981" y="114498"/>
                    <a:pt x="128200" y="113675"/>
                  </a:cubicBezTo>
                  <a:cubicBezTo>
                    <a:pt x="128227" y="113565"/>
                    <a:pt x="128255" y="113482"/>
                    <a:pt x="128282" y="113372"/>
                  </a:cubicBezTo>
                  <a:cubicBezTo>
                    <a:pt x="128501" y="112494"/>
                    <a:pt x="128694" y="111616"/>
                    <a:pt x="128914" y="110738"/>
                  </a:cubicBezTo>
                  <a:lnTo>
                    <a:pt x="128995" y="110328"/>
                  </a:lnTo>
                  <a:cubicBezTo>
                    <a:pt x="129188" y="109531"/>
                    <a:pt x="129379" y="108737"/>
                    <a:pt x="129544" y="107969"/>
                  </a:cubicBezTo>
                  <a:cubicBezTo>
                    <a:pt x="129544" y="107885"/>
                    <a:pt x="129572" y="107775"/>
                    <a:pt x="129598" y="107666"/>
                  </a:cubicBezTo>
                  <a:cubicBezTo>
                    <a:pt x="129792" y="106843"/>
                    <a:pt x="129956" y="106020"/>
                    <a:pt x="130121" y="105197"/>
                  </a:cubicBezTo>
                  <a:lnTo>
                    <a:pt x="130202" y="104703"/>
                  </a:lnTo>
                  <a:cubicBezTo>
                    <a:pt x="130340" y="103963"/>
                    <a:pt x="130476" y="103250"/>
                    <a:pt x="130615" y="102537"/>
                  </a:cubicBezTo>
                  <a:cubicBezTo>
                    <a:pt x="130615" y="102427"/>
                    <a:pt x="130641" y="102343"/>
                    <a:pt x="130641" y="102234"/>
                  </a:cubicBezTo>
                  <a:cubicBezTo>
                    <a:pt x="130779" y="101466"/>
                    <a:pt x="130915" y="100697"/>
                    <a:pt x="131025" y="99958"/>
                  </a:cubicBezTo>
                  <a:cubicBezTo>
                    <a:pt x="131054" y="99765"/>
                    <a:pt x="131080" y="99600"/>
                    <a:pt x="131108" y="99435"/>
                  </a:cubicBezTo>
                  <a:cubicBezTo>
                    <a:pt x="131218" y="98751"/>
                    <a:pt x="131299" y="98064"/>
                    <a:pt x="131383" y="97379"/>
                  </a:cubicBezTo>
                  <a:cubicBezTo>
                    <a:pt x="131409" y="97324"/>
                    <a:pt x="131409" y="97241"/>
                    <a:pt x="131409" y="97160"/>
                  </a:cubicBezTo>
                  <a:cubicBezTo>
                    <a:pt x="131519" y="96446"/>
                    <a:pt x="131574" y="95733"/>
                    <a:pt x="131657" y="95046"/>
                  </a:cubicBezTo>
                  <a:cubicBezTo>
                    <a:pt x="131683" y="94881"/>
                    <a:pt x="131683" y="94717"/>
                    <a:pt x="131712" y="94552"/>
                  </a:cubicBezTo>
                  <a:cubicBezTo>
                    <a:pt x="131767" y="93894"/>
                    <a:pt x="131822" y="93264"/>
                    <a:pt x="131877" y="92632"/>
                  </a:cubicBezTo>
                  <a:lnTo>
                    <a:pt x="131877" y="92522"/>
                  </a:lnTo>
                  <a:cubicBezTo>
                    <a:pt x="131931" y="91864"/>
                    <a:pt x="131958" y="91205"/>
                    <a:pt x="131986" y="90602"/>
                  </a:cubicBezTo>
                  <a:cubicBezTo>
                    <a:pt x="131986" y="90437"/>
                    <a:pt x="132013" y="90301"/>
                    <a:pt x="132013" y="90136"/>
                  </a:cubicBezTo>
                  <a:cubicBezTo>
                    <a:pt x="132041" y="89533"/>
                    <a:pt x="132041" y="88929"/>
                    <a:pt x="132041" y="88326"/>
                  </a:cubicBezTo>
                  <a:cubicBezTo>
                    <a:pt x="132041" y="85225"/>
                    <a:pt x="131738" y="82181"/>
                    <a:pt x="131135" y="79218"/>
                  </a:cubicBezTo>
                  <a:cubicBezTo>
                    <a:pt x="135662" y="75432"/>
                    <a:pt x="139777" y="69396"/>
                    <a:pt x="143535" y="63964"/>
                  </a:cubicBezTo>
                  <a:cubicBezTo>
                    <a:pt x="151161" y="52962"/>
                    <a:pt x="159749" y="9041"/>
                    <a:pt x="148747" y="1415"/>
                  </a:cubicBezTo>
                  <a:cubicBezTo>
                    <a:pt x="147340" y="439"/>
                    <a:pt x="145771" y="0"/>
                    <a:pt x="144089" y="0"/>
                  </a:cubicBezTo>
                  <a:cubicBezTo>
                    <a:pt x="132622" y="0"/>
                    <a:pt x="115893" y="20380"/>
                    <a:pt x="109242" y="29972"/>
                  </a:cubicBezTo>
                  <a:cubicBezTo>
                    <a:pt x="106883" y="33374"/>
                    <a:pt x="105566" y="38806"/>
                    <a:pt x="105211" y="44925"/>
                  </a:cubicBezTo>
                  <a:cubicBezTo>
                    <a:pt x="97420" y="40727"/>
                    <a:pt x="88421" y="38312"/>
                    <a:pt x="78791" y="38312"/>
                  </a:cubicBezTo>
                  <a:cubicBezTo>
                    <a:pt x="70012" y="38312"/>
                    <a:pt x="61782" y="40316"/>
                    <a:pt x="54484" y="43854"/>
                  </a:cubicBezTo>
                  <a:cubicBezTo>
                    <a:pt x="54019" y="38176"/>
                    <a:pt x="52729" y="33183"/>
                    <a:pt x="50508" y="29972"/>
                  </a:cubicBezTo>
                  <a:cubicBezTo>
                    <a:pt x="43880" y="20380"/>
                    <a:pt x="27156" y="0"/>
                    <a:pt x="1567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54;p13"/>
            <p:cNvSpPr/>
            <p:nvPr/>
          </p:nvSpPr>
          <p:spPr>
            <a:xfrm>
              <a:off x="3782025" y="2585100"/>
              <a:ext cx="1025400" cy="1254475"/>
            </a:xfrm>
            <a:custGeom>
              <a:avLst/>
              <a:gdLst/>
              <a:ahLst/>
              <a:cxnLst/>
              <a:rect l="l" t="t" r="r" b="b"/>
              <a:pathLst>
                <a:path w="41016" h="50179" extrusionOk="0">
                  <a:moveTo>
                    <a:pt x="20521" y="0"/>
                  </a:moveTo>
                  <a:cubicBezTo>
                    <a:pt x="9192" y="0"/>
                    <a:pt x="1" y="11222"/>
                    <a:pt x="1" y="25104"/>
                  </a:cubicBezTo>
                  <a:cubicBezTo>
                    <a:pt x="1" y="38957"/>
                    <a:pt x="9192" y="50178"/>
                    <a:pt x="20521" y="50178"/>
                  </a:cubicBezTo>
                  <a:cubicBezTo>
                    <a:pt x="31824" y="50178"/>
                    <a:pt x="41016" y="38957"/>
                    <a:pt x="41016" y="25104"/>
                  </a:cubicBezTo>
                  <a:cubicBezTo>
                    <a:pt x="41016" y="11222"/>
                    <a:pt x="31824" y="0"/>
                    <a:pt x="205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55;p13"/>
            <p:cNvSpPr/>
            <p:nvPr/>
          </p:nvSpPr>
          <p:spPr>
            <a:xfrm>
              <a:off x="4127700" y="3130375"/>
              <a:ext cx="254500" cy="254450"/>
            </a:xfrm>
            <a:custGeom>
              <a:avLst/>
              <a:gdLst/>
              <a:ahLst/>
              <a:cxnLst/>
              <a:rect l="l" t="t" r="r" b="b"/>
              <a:pathLst>
                <a:path w="10180" h="10178" extrusionOk="0">
                  <a:moveTo>
                    <a:pt x="5103" y="0"/>
                  </a:moveTo>
                  <a:cubicBezTo>
                    <a:pt x="2279" y="0"/>
                    <a:pt x="0" y="2276"/>
                    <a:pt x="0" y="5103"/>
                  </a:cubicBezTo>
                  <a:cubicBezTo>
                    <a:pt x="0" y="7901"/>
                    <a:pt x="2279" y="10177"/>
                    <a:pt x="5103" y="10177"/>
                  </a:cubicBezTo>
                  <a:cubicBezTo>
                    <a:pt x="7901" y="10177"/>
                    <a:pt x="10180" y="7901"/>
                    <a:pt x="10180" y="5103"/>
                  </a:cubicBezTo>
                  <a:cubicBezTo>
                    <a:pt x="10180" y="2276"/>
                    <a:pt x="7901" y="0"/>
                    <a:pt x="51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56;p13"/>
            <p:cNvSpPr/>
            <p:nvPr/>
          </p:nvSpPr>
          <p:spPr>
            <a:xfrm>
              <a:off x="3172350" y="3130375"/>
              <a:ext cx="254450" cy="254450"/>
            </a:xfrm>
            <a:custGeom>
              <a:avLst/>
              <a:gdLst/>
              <a:ahLst/>
              <a:cxnLst/>
              <a:rect l="l" t="t" r="r" b="b"/>
              <a:pathLst>
                <a:path w="10178" h="10178" extrusionOk="0">
                  <a:moveTo>
                    <a:pt x="5103" y="0"/>
                  </a:moveTo>
                  <a:cubicBezTo>
                    <a:pt x="2276" y="0"/>
                    <a:pt x="0" y="2276"/>
                    <a:pt x="0" y="5103"/>
                  </a:cubicBezTo>
                  <a:cubicBezTo>
                    <a:pt x="0" y="7901"/>
                    <a:pt x="2276" y="10177"/>
                    <a:pt x="5103" y="10177"/>
                  </a:cubicBezTo>
                  <a:cubicBezTo>
                    <a:pt x="7901" y="10177"/>
                    <a:pt x="10177" y="7901"/>
                    <a:pt x="10177" y="5103"/>
                  </a:cubicBezTo>
                  <a:cubicBezTo>
                    <a:pt x="10177" y="2276"/>
                    <a:pt x="7901" y="0"/>
                    <a:pt x="51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57;p13"/>
            <p:cNvSpPr/>
            <p:nvPr/>
          </p:nvSpPr>
          <p:spPr>
            <a:xfrm>
              <a:off x="3459025" y="4918350"/>
              <a:ext cx="700250" cy="558325"/>
            </a:xfrm>
            <a:custGeom>
              <a:avLst/>
              <a:gdLst/>
              <a:ahLst/>
              <a:cxnLst/>
              <a:rect l="l" t="t" r="r" b="b"/>
              <a:pathLst>
                <a:path w="28010" h="22333" extrusionOk="0">
                  <a:moveTo>
                    <a:pt x="14018" y="1"/>
                  </a:moveTo>
                  <a:cubicBezTo>
                    <a:pt x="6282" y="1"/>
                    <a:pt x="1" y="2470"/>
                    <a:pt x="1" y="10206"/>
                  </a:cubicBezTo>
                  <a:cubicBezTo>
                    <a:pt x="1" y="17943"/>
                    <a:pt x="14018" y="22332"/>
                    <a:pt x="14018" y="22332"/>
                  </a:cubicBezTo>
                  <a:cubicBezTo>
                    <a:pt x="14018" y="22332"/>
                    <a:pt x="28009" y="17943"/>
                    <a:pt x="28009" y="10206"/>
                  </a:cubicBezTo>
                  <a:cubicBezTo>
                    <a:pt x="28009" y="2470"/>
                    <a:pt x="21755" y="1"/>
                    <a:pt x="140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2" name="Google Shape;3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1650" y="943925"/>
            <a:ext cx="6066750" cy="2847025"/>
          </a:xfrm>
          <a:prstGeom prst="rect">
            <a:avLst/>
          </a:prstGeom>
          <a:noFill/>
          <a:ln>
            <a:noFill/>
          </a:ln>
        </p:spPr>
      </p:pic>
      <p:sp>
        <p:nvSpPr>
          <p:cNvPr id="363" name="Google Shape;363;p14"/>
          <p:cNvSpPr txBox="1">
            <a:spLocks noGrp="1"/>
          </p:cNvSpPr>
          <p:nvPr>
            <p:ph type="subTitle" idx="4294967295"/>
          </p:nvPr>
        </p:nvSpPr>
        <p:spPr>
          <a:xfrm>
            <a:off x="1175185" y="3983850"/>
            <a:ext cx="5596800" cy="4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bg-BG" sz="1600" i="1">
                <a:solidFill>
                  <a:srgbClr val="1155CC"/>
                </a:solidFill>
              </a:rPr>
              <a:t>Извежда имената само на тези градове, които биват посещавани от доброволци</a:t>
            </a:r>
            <a:endParaRPr sz="1600">
              <a:solidFill>
                <a:srgbClr val="1155CC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16"/>
          <p:cNvSpPr txBox="1">
            <a:spLocks noGrp="1"/>
          </p:cNvSpPr>
          <p:nvPr>
            <p:ph type="title"/>
          </p:nvPr>
        </p:nvSpPr>
        <p:spPr>
          <a:xfrm>
            <a:off x="737657" y="1869063"/>
            <a:ext cx="3944190" cy="7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bg-BG" sz="3200" i="1">
                <a:latin typeface="Times New Roman"/>
                <a:ea typeface="Times New Roman"/>
                <a:cs typeface="Times New Roman"/>
                <a:sym typeface="Times New Roman"/>
              </a:rPr>
              <a:t>Примерни заявки</a:t>
            </a:r>
            <a:endParaRPr sz="3200" i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bg-BG" sz="3200" i="1">
                <a:latin typeface="Times New Roman"/>
                <a:ea typeface="Times New Roman"/>
                <a:cs typeface="Times New Roman"/>
                <a:sym typeface="Times New Roman"/>
              </a:rPr>
              <a:t>със съединения</a:t>
            </a:r>
            <a:endParaRPr sz="3200" i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3200" i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9" name="Google Shape;369;p16"/>
          <p:cNvSpPr/>
          <p:nvPr/>
        </p:nvSpPr>
        <p:spPr>
          <a:xfrm>
            <a:off x="8022500" y="712075"/>
            <a:ext cx="315525" cy="362625"/>
          </a:xfrm>
          <a:custGeom>
            <a:avLst/>
            <a:gdLst/>
            <a:ahLst/>
            <a:cxnLst/>
            <a:rect l="l" t="t" r="r" b="b"/>
            <a:pathLst>
              <a:path w="12621" h="14505" extrusionOk="0">
                <a:moveTo>
                  <a:pt x="7597" y="0"/>
                </a:moveTo>
                <a:cubicBezTo>
                  <a:pt x="7312" y="0"/>
                  <a:pt x="7025" y="94"/>
                  <a:pt x="6788" y="245"/>
                </a:cubicBezTo>
                <a:cubicBezTo>
                  <a:pt x="6545" y="416"/>
                  <a:pt x="6332" y="658"/>
                  <a:pt x="6218" y="930"/>
                </a:cubicBezTo>
                <a:cubicBezTo>
                  <a:pt x="6018" y="1428"/>
                  <a:pt x="6047" y="2056"/>
                  <a:pt x="6232" y="2555"/>
                </a:cubicBezTo>
                <a:cubicBezTo>
                  <a:pt x="6360" y="2883"/>
                  <a:pt x="6560" y="3183"/>
                  <a:pt x="6773" y="3468"/>
                </a:cubicBezTo>
                <a:cubicBezTo>
                  <a:pt x="6945" y="3710"/>
                  <a:pt x="7159" y="3953"/>
                  <a:pt x="7372" y="4166"/>
                </a:cubicBezTo>
                <a:cubicBezTo>
                  <a:pt x="7715" y="4523"/>
                  <a:pt x="8057" y="4851"/>
                  <a:pt x="8385" y="5208"/>
                </a:cubicBezTo>
                <a:cubicBezTo>
                  <a:pt x="8456" y="5307"/>
                  <a:pt x="8528" y="5393"/>
                  <a:pt x="8585" y="5493"/>
                </a:cubicBezTo>
                <a:cubicBezTo>
                  <a:pt x="8499" y="5478"/>
                  <a:pt x="8428" y="5450"/>
                  <a:pt x="8342" y="5436"/>
                </a:cubicBezTo>
                <a:cubicBezTo>
                  <a:pt x="8199" y="5393"/>
                  <a:pt x="8072" y="5350"/>
                  <a:pt x="7929" y="5293"/>
                </a:cubicBezTo>
                <a:cubicBezTo>
                  <a:pt x="7130" y="4993"/>
                  <a:pt x="6403" y="4552"/>
                  <a:pt x="5619" y="4195"/>
                </a:cubicBezTo>
                <a:cubicBezTo>
                  <a:pt x="5376" y="4081"/>
                  <a:pt x="5134" y="3995"/>
                  <a:pt x="4877" y="3924"/>
                </a:cubicBezTo>
                <a:cubicBezTo>
                  <a:pt x="4706" y="3867"/>
                  <a:pt x="4535" y="3853"/>
                  <a:pt x="4364" y="3839"/>
                </a:cubicBezTo>
                <a:cubicBezTo>
                  <a:pt x="4193" y="3839"/>
                  <a:pt x="4035" y="3867"/>
                  <a:pt x="3879" y="3924"/>
                </a:cubicBezTo>
                <a:cubicBezTo>
                  <a:pt x="3665" y="4010"/>
                  <a:pt x="3480" y="4153"/>
                  <a:pt x="3351" y="4337"/>
                </a:cubicBezTo>
                <a:cubicBezTo>
                  <a:pt x="3294" y="4423"/>
                  <a:pt x="3237" y="4495"/>
                  <a:pt x="3195" y="4580"/>
                </a:cubicBezTo>
                <a:cubicBezTo>
                  <a:pt x="3151" y="4666"/>
                  <a:pt x="3123" y="4765"/>
                  <a:pt x="3094" y="4851"/>
                </a:cubicBezTo>
                <a:cubicBezTo>
                  <a:pt x="3052" y="4965"/>
                  <a:pt x="3037" y="5079"/>
                  <a:pt x="3024" y="5208"/>
                </a:cubicBezTo>
                <a:cubicBezTo>
                  <a:pt x="3009" y="5393"/>
                  <a:pt x="3009" y="5564"/>
                  <a:pt x="3009" y="5763"/>
                </a:cubicBezTo>
                <a:cubicBezTo>
                  <a:pt x="3024" y="5921"/>
                  <a:pt x="3066" y="6092"/>
                  <a:pt x="3109" y="6263"/>
                </a:cubicBezTo>
                <a:cubicBezTo>
                  <a:pt x="3166" y="6520"/>
                  <a:pt x="3280" y="6777"/>
                  <a:pt x="3423" y="7018"/>
                </a:cubicBezTo>
                <a:cubicBezTo>
                  <a:pt x="3693" y="7518"/>
                  <a:pt x="4050" y="7988"/>
                  <a:pt x="4393" y="8444"/>
                </a:cubicBezTo>
                <a:cubicBezTo>
                  <a:pt x="4592" y="8701"/>
                  <a:pt x="4777" y="8929"/>
                  <a:pt x="4963" y="9186"/>
                </a:cubicBezTo>
                <a:cubicBezTo>
                  <a:pt x="5034" y="9300"/>
                  <a:pt x="5119" y="9414"/>
                  <a:pt x="5205" y="9528"/>
                </a:cubicBezTo>
                <a:cubicBezTo>
                  <a:pt x="4977" y="9443"/>
                  <a:pt x="4763" y="9315"/>
                  <a:pt x="4564" y="9201"/>
                </a:cubicBezTo>
                <a:cubicBezTo>
                  <a:pt x="4335" y="9072"/>
                  <a:pt x="4107" y="8929"/>
                  <a:pt x="3893" y="8787"/>
                </a:cubicBezTo>
                <a:cubicBezTo>
                  <a:pt x="3508" y="8530"/>
                  <a:pt x="3123" y="8288"/>
                  <a:pt x="2695" y="8117"/>
                </a:cubicBezTo>
                <a:cubicBezTo>
                  <a:pt x="2539" y="8045"/>
                  <a:pt x="2381" y="8003"/>
                  <a:pt x="2225" y="7946"/>
                </a:cubicBezTo>
                <a:cubicBezTo>
                  <a:pt x="2025" y="7889"/>
                  <a:pt x="1811" y="7860"/>
                  <a:pt x="1597" y="7860"/>
                </a:cubicBezTo>
                <a:cubicBezTo>
                  <a:pt x="1469" y="7860"/>
                  <a:pt x="1326" y="7889"/>
                  <a:pt x="1198" y="7931"/>
                </a:cubicBezTo>
                <a:cubicBezTo>
                  <a:pt x="1069" y="7960"/>
                  <a:pt x="942" y="8031"/>
                  <a:pt x="827" y="8102"/>
                </a:cubicBezTo>
                <a:cubicBezTo>
                  <a:pt x="556" y="8260"/>
                  <a:pt x="356" y="8516"/>
                  <a:pt x="200" y="8773"/>
                </a:cubicBezTo>
                <a:cubicBezTo>
                  <a:pt x="100" y="8944"/>
                  <a:pt x="57" y="9144"/>
                  <a:pt x="29" y="9329"/>
                </a:cubicBezTo>
                <a:cubicBezTo>
                  <a:pt x="14" y="9500"/>
                  <a:pt x="0" y="9657"/>
                  <a:pt x="14" y="9828"/>
                </a:cubicBezTo>
                <a:cubicBezTo>
                  <a:pt x="29" y="10099"/>
                  <a:pt x="86" y="10370"/>
                  <a:pt x="157" y="10627"/>
                </a:cubicBezTo>
                <a:cubicBezTo>
                  <a:pt x="228" y="10897"/>
                  <a:pt x="343" y="11140"/>
                  <a:pt x="457" y="11382"/>
                </a:cubicBezTo>
                <a:cubicBezTo>
                  <a:pt x="556" y="11582"/>
                  <a:pt x="670" y="11768"/>
                  <a:pt x="784" y="11952"/>
                </a:cubicBezTo>
                <a:cubicBezTo>
                  <a:pt x="1098" y="12409"/>
                  <a:pt x="1483" y="12837"/>
                  <a:pt x="1896" y="13222"/>
                </a:cubicBezTo>
                <a:cubicBezTo>
                  <a:pt x="2324" y="13593"/>
                  <a:pt x="2767" y="13964"/>
                  <a:pt x="3208" y="14334"/>
                </a:cubicBezTo>
                <a:cubicBezTo>
                  <a:pt x="3341" y="14447"/>
                  <a:pt x="3505" y="14505"/>
                  <a:pt x="3669" y="14505"/>
                </a:cubicBezTo>
                <a:cubicBezTo>
                  <a:pt x="3855" y="14505"/>
                  <a:pt x="4041" y="14430"/>
                  <a:pt x="4178" y="14277"/>
                </a:cubicBezTo>
                <a:cubicBezTo>
                  <a:pt x="4421" y="13992"/>
                  <a:pt x="4393" y="13550"/>
                  <a:pt x="4107" y="13308"/>
                </a:cubicBezTo>
                <a:cubicBezTo>
                  <a:pt x="3794" y="13023"/>
                  <a:pt x="3465" y="12751"/>
                  <a:pt x="3151" y="12466"/>
                </a:cubicBezTo>
                <a:cubicBezTo>
                  <a:pt x="3037" y="12367"/>
                  <a:pt x="2909" y="12266"/>
                  <a:pt x="2795" y="12167"/>
                </a:cubicBezTo>
                <a:cubicBezTo>
                  <a:pt x="2681" y="12053"/>
                  <a:pt x="2567" y="11939"/>
                  <a:pt x="2467" y="11825"/>
                </a:cubicBezTo>
                <a:cubicBezTo>
                  <a:pt x="2324" y="11667"/>
                  <a:pt x="2196" y="11496"/>
                  <a:pt x="2068" y="11325"/>
                </a:cubicBezTo>
                <a:cubicBezTo>
                  <a:pt x="1968" y="11154"/>
                  <a:pt x="1868" y="10983"/>
                  <a:pt x="1782" y="10812"/>
                </a:cubicBezTo>
                <a:cubicBezTo>
                  <a:pt x="1655" y="10541"/>
                  <a:pt x="1569" y="10270"/>
                  <a:pt x="1512" y="9985"/>
                </a:cubicBezTo>
                <a:cubicBezTo>
                  <a:pt x="1483" y="9828"/>
                  <a:pt x="1469" y="9671"/>
                  <a:pt x="1469" y="9515"/>
                </a:cubicBezTo>
                <a:lnTo>
                  <a:pt x="1483" y="9443"/>
                </a:lnTo>
                <a:lnTo>
                  <a:pt x="1497" y="9414"/>
                </a:lnTo>
                <a:lnTo>
                  <a:pt x="1569" y="9343"/>
                </a:lnTo>
                <a:lnTo>
                  <a:pt x="1611" y="9315"/>
                </a:lnTo>
                <a:lnTo>
                  <a:pt x="1754" y="9343"/>
                </a:lnTo>
                <a:cubicBezTo>
                  <a:pt x="2039" y="9457"/>
                  <a:pt x="2296" y="9600"/>
                  <a:pt x="2552" y="9756"/>
                </a:cubicBezTo>
                <a:cubicBezTo>
                  <a:pt x="2681" y="9842"/>
                  <a:pt x="2824" y="9942"/>
                  <a:pt x="2952" y="10042"/>
                </a:cubicBezTo>
                <a:cubicBezTo>
                  <a:pt x="3195" y="10228"/>
                  <a:pt x="3451" y="10399"/>
                  <a:pt x="3708" y="10570"/>
                </a:cubicBezTo>
                <a:cubicBezTo>
                  <a:pt x="3893" y="10684"/>
                  <a:pt x="4079" y="10798"/>
                  <a:pt x="4264" y="10897"/>
                </a:cubicBezTo>
                <a:cubicBezTo>
                  <a:pt x="4378" y="10954"/>
                  <a:pt x="4492" y="10998"/>
                  <a:pt x="4606" y="11040"/>
                </a:cubicBezTo>
                <a:cubicBezTo>
                  <a:pt x="4763" y="11097"/>
                  <a:pt x="4906" y="11154"/>
                  <a:pt x="5077" y="11169"/>
                </a:cubicBezTo>
                <a:cubicBezTo>
                  <a:pt x="5191" y="11169"/>
                  <a:pt x="5290" y="11182"/>
                  <a:pt x="5404" y="11182"/>
                </a:cubicBezTo>
                <a:cubicBezTo>
                  <a:pt x="5547" y="11182"/>
                  <a:pt x="5676" y="11154"/>
                  <a:pt x="5804" y="11125"/>
                </a:cubicBezTo>
                <a:cubicBezTo>
                  <a:pt x="5933" y="11097"/>
                  <a:pt x="6047" y="11068"/>
                  <a:pt x="6161" y="11011"/>
                </a:cubicBezTo>
                <a:cubicBezTo>
                  <a:pt x="6360" y="10926"/>
                  <a:pt x="6503" y="10840"/>
                  <a:pt x="6674" y="10669"/>
                </a:cubicBezTo>
                <a:cubicBezTo>
                  <a:pt x="6802" y="10541"/>
                  <a:pt x="6874" y="10342"/>
                  <a:pt x="6916" y="10156"/>
                </a:cubicBezTo>
                <a:cubicBezTo>
                  <a:pt x="6973" y="9956"/>
                  <a:pt x="6931" y="9728"/>
                  <a:pt x="6887" y="9528"/>
                </a:cubicBezTo>
                <a:cubicBezTo>
                  <a:pt x="6830" y="9300"/>
                  <a:pt x="6703" y="9087"/>
                  <a:pt x="6574" y="8887"/>
                </a:cubicBezTo>
                <a:lnTo>
                  <a:pt x="6403" y="8630"/>
                </a:lnTo>
                <a:cubicBezTo>
                  <a:pt x="6132" y="8245"/>
                  <a:pt x="5847" y="7874"/>
                  <a:pt x="5576" y="7503"/>
                </a:cubicBezTo>
                <a:cubicBezTo>
                  <a:pt x="5248" y="7047"/>
                  <a:pt x="4906" y="6605"/>
                  <a:pt x="4649" y="6106"/>
                </a:cubicBezTo>
                <a:cubicBezTo>
                  <a:pt x="4592" y="5963"/>
                  <a:pt x="4549" y="5835"/>
                  <a:pt x="4520" y="5693"/>
                </a:cubicBezTo>
                <a:cubicBezTo>
                  <a:pt x="4492" y="5564"/>
                  <a:pt x="4492" y="5450"/>
                  <a:pt x="4492" y="5322"/>
                </a:cubicBezTo>
                <a:lnTo>
                  <a:pt x="4492" y="5322"/>
                </a:lnTo>
                <a:cubicBezTo>
                  <a:pt x="4849" y="5478"/>
                  <a:pt x="5191" y="5678"/>
                  <a:pt x="5533" y="5878"/>
                </a:cubicBezTo>
                <a:cubicBezTo>
                  <a:pt x="5889" y="6092"/>
                  <a:pt x="6260" y="6305"/>
                  <a:pt x="6631" y="6491"/>
                </a:cubicBezTo>
                <a:cubicBezTo>
                  <a:pt x="6887" y="6619"/>
                  <a:pt x="7144" y="6733"/>
                  <a:pt x="7429" y="6834"/>
                </a:cubicBezTo>
                <a:cubicBezTo>
                  <a:pt x="7615" y="6891"/>
                  <a:pt x="7815" y="6948"/>
                  <a:pt x="8015" y="7005"/>
                </a:cubicBezTo>
                <a:cubicBezTo>
                  <a:pt x="8256" y="7090"/>
                  <a:pt x="8542" y="7104"/>
                  <a:pt x="8798" y="7104"/>
                </a:cubicBezTo>
                <a:cubicBezTo>
                  <a:pt x="8825" y="7107"/>
                  <a:pt x="8853" y="7108"/>
                  <a:pt x="8881" y="7108"/>
                </a:cubicBezTo>
                <a:cubicBezTo>
                  <a:pt x="9000" y="7108"/>
                  <a:pt x="9125" y="7085"/>
                  <a:pt x="9241" y="7062"/>
                </a:cubicBezTo>
                <a:cubicBezTo>
                  <a:pt x="9384" y="7018"/>
                  <a:pt x="9511" y="6961"/>
                  <a:pt x="9654" y="6891"/>
                </a:cubicBezTo>
                <a:cubicBezTo>
                  <a:pt x="9740" y="6847"/>
                  <a:pt x="9854" y="6748"/>
                  <a:pt x="9911" y="6676"/>
                </a:cubicBezTo>
                <a:cubicBezTo>
                  <a:pt x="9983" y="6605"/>
                  <a:pt x="10040" y="6520"/>
                  <a:pt x="10097" y="6419"/>
                </a:cubicBezTo>
                <a:cubicBezTo>
                  <a:pt x="10139" y="6362"/>
                  <a:pt x="10182" y="6206"/>
                  <a:pt x="10196" y="6163"/>
                </a:cubicBezTo>
                <a:cubicBezTo>
                  <a:pt x="10224" y="6064"/>
                  <a:pt x="10224" y="5949"/>
                  <a:pt x="10224" y="5835"/>
                </a:cubicBezTo>
                <a:cubicBezTo>
                  <a:pt x="10224" y="5778"/>
                  <a:pt x="10211" y="5735"/>
                  <a:pt x="10211" y="5678"/>
                </a:cubicBezTo>
                <a:cubicBezTo>
                  <a:pt x="10182" y="5550"/>
                  <a:pt x="10167" y="5421"/>
                  <a:pt x="10125" y="5307"/>
                </a:cubicBezTo>
                <a:cubicBezTo>
                  <a:pt x="10097" y="5250"/>
                  <a:pt x="10082" y="5193"/>
                  <a:pt x="10053" y="5122"/>
                </a:cubicBezTo>
                <a:cubicBezTo>
                  <a:pt x="9983" y="4951"/>
                  <a:pt x="9897" y="4794"/>
                  <a:pt x="9811" y="4623"/>
                </a:cubicBezTo>
                <a:cubicBezTo>
                  <a:pt x="9654" y="4366"/>
                  <a:pt x="9441" y="4153"/>
                  <a:pt x="9255" y="3924"/>
                </a:cubicBezTo>
                <a:cubicBezTo>
                  <a:pt x="8912" y="3554"/>
                  <a:pt x="8557" y="3183"/>
                  <a:pt x="8228" y="2812"/>
                </a:cubicBezTo>
                <a:cubicBezTo>
                  <a:pt x="8028" y="2569"/>
                  <a:pt x="7843" y="2327"/>
                  <a:pt x="7686" y="2056"/>
                </a:cubicBezTo>
                <a:cubicBezTo>
                  <a:pt x="7658" y="1999"/>
                  <a:pt x="7644" y="1928"/>
                  <a:pt x="7615" y="1856"/>
                </a:cubicBezTo>
                <a:cubicBezTo>
                  <a:pt x="7615" y="1771"/>
                  <a:pt x="7601" y="1685"/>
                  <a:pt x="7601" y="1599"/>
                </a:cubicBezTo>
                <a:lnTo>
                  <a:pt x="7601" y="1586"/>
                </a:lnTo>
                <a:lnTo>
                  <a:pt x="7943" y="1799"/>
                </a:lnTo>
                <a:cubicBezTo>
                  <a:pt x="8085" y="1885"/>
                  <a:pt x="8243" y="1970"/>
                  <a:pt x="8385" y="2071"/>
                </a:cubicBezTo>
                <a:cubicBezTo>
                  <a:pt x="8699" y="2255"/>
                  <a:pt x="8998" y="2441"/>
                  <a:pt x="9312" y="2626"/>
                </a:cubicBezTo>
                <a:cubicBezTo>
                  <a:pt x="9625" y="2826"/>
                  <a:pt x="9968" y="2940"/>
                  <a:pt x="10310" y="3097"/>
                </a:cubicBezTo>
                <a:lnTo>
                  <a:pt x="10823" y="3311"/>
                </a:lnTo>
                <a:cubicBezTo>
                  <a:pt x="10966" y="3354"/>
                  <a:pt x="11109" y="3411"/>
                  <a:pt x="11266" y="3453"/>
                </a:cubicBezTo>
                <a:cubicBezTo>
                  <a:pt x="11422" y="3497"/>
                  <a:pt x="11593" y="3510"/>
                  <a:pt x="11765" y="3510"/>
                </a:cubicBezTo>
                <a:cubicBezTo>
                  <a:pt x="12150" y="3510"/>
                  <a:pt x="12492" y="3183"/>
                  <a:pt x="12563" y="2812"/>
                </a:cubicBezTo>
                <a:cubicBezTo>
                  <a:pt x="12620" y="2598"/>
                  <a:pt x="12578" y="2356"/>
                  <a:pt x="12449" y="2170"/>
                </a:cubicBezTo>
                <a:cubicBezTo>
                  <a:pt x="12392" y="2113"/>
                  <a:pt x="12350" y="2056"/>
                  <a:pt x="12293" y="1985"/>
                </a:cubicBezTo>
                <a:cubicBezTo>
                  <a:pt x="12179" y="1885"/>
                  <a:pt x="12050" y="1828"/>
                  <a:pt x="11893" y="1799"/>
                </a:cubicBezTo>
                <a:cubicBezTo>
                  <a:pt x="11793" y="1757"/>
                  <a:pt x="11694" y="1728"/>
                  <a:pt x="11593" y="1700"/>
                </a:cubicBezTo>
                <a:cubicBezTo>
                  <a:pt x="11422" y="1628"/>
                  <a:pt x="11237" y="1557"/>
                  <a:pt x="11066" y="1485"/>
                </a:cubicBezTo>
                <a:cubicBezTo>
                  <a:pt x="10867" y="1400"/>
                  <a:pt x="10652" y="1329"/>
                  <a:pt x="10453" y="1244"/>
                </a:cubicBezTo>
                <a:cubicBezTo>
                  <a:pt x="10040" y="1058"/>
                  <a:pt x="9654" y="844"/>
                  <a:pt x="9270" y="630"/>
                </a:cubicBezTo>
                <a:cubicBezTo>
                  <a:pt x="9084" y="531"/>
                  <a:pt x="8899" y="445"/>
                  <a:pt x="8728" y="359"/>
                </a:cubicBezTo>
                <a:cubicBezTo>
                  <a:pt x="8456" y="217"/>
                  <a:pt x="8186" y="88"/>
                  <a:pt x="7872" y="31"/>
                </a:cubicBezTo>
                <a:cubicBezTo>
                  <a:pt x="7782" y="10"/>
                  <a:pt x="7689" y="0"/>
                  <a:pt x="7597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70" name="Google Shape;370;p16"/>
          <p:cNvGrpSpPr/>
          <p:nvPr/>
        </p:nvGrpSpPr>
        <p:grpSpPr>
          <a:xfrm>
            <a:off x="1533900" y="432713"/>
            <a:ext cx="827100" cy="724175"/>
            <a:chOff x="2049150" y="1998825"/>
            <a:chExt cx="827100" cy="724175"/>
          </a:xfrm>
        </p:grpSpPr>
        <p:sp>
          <p:nvSpPr>
            <p:cNvPr id="371" name="Google Shape;371;p16"/>
            <p:cNvSpPr/>
            <p:nvPr/>
          </p:nvSpPr>
          <p:spPr>
            <a:xfrm>
              <a:off x="2049150" y="2100350"/>
              <a:ext cx="124800" cy="170425"/>
            </a:xfrm>
            <a:custGeom>
              <a:avLst/>
              <a:gdLst/>
              <a:ahLst/>
              <a:cxnLst/>
              <a:rect l="l" t="t" r="r" b="b"/>
              <a:pathLst>
                <a:path w="4992" h="6817" extrusionOk="0">
                  <a:moveTo>
                    <a:pt x="4264" y="0"/>
                  </a:moveTo>
                  <a:cubicBezTo>
                    <a:pt x="4203" y="0"/>
                    <a:pt x="4142" y="7"/>
                    <a:pt x="4079" y="22"/>
                  </a:cubicBezTo>
                  <a:cubicBezTo>
                    <a:pt x="4022" y="50"/>
                    <a:pt x="3964" y="64"/>
                    <a:pt x="3907" y="92"/>
                  </a:cubicBezTo>
                  <a:cubicBezTo>
                    <a:pt x="3793" y="164"/>
                    <a:pt x="3708" y="250"/>
                    <a:pt x="3636" y="349"/>
                  </a:cubicBezTo>
                  <a:lnTo>
                    <a:pt x="2909" y="1376"/>
                  </a:lnTo>
                  <a:cubicBezTo>
                    <a:pt x="2666" y="1718"/>
                    <a:pt x="2424" y="2060"/>
                    <a:pt x="2196" y="2417"/>
                  </a:cubicBezTo>
                  <a:cubicBezTo>
                    <a:pt x="1968" y="2760"/>
                    <a:pt x="1725" y="3116"/>
                    <a:pt x="1512" y="3458"/>
                  </a:cubicBezTo>
                  <a:lnTo>
                    <a:pt x="827" y="4528"/>
                  </a:lnTo>
                  <a:cubicBezTo>
                    <a:pt x="613" y="4884"/>
                    <a:pt x="399" y="5241"/>
                    <a:pt x="185" y="5612"/>
                  </a:cubicBezTo>
                  <a:lnTo>
                    <a:pt x="99" y="5739"/>
                  </a:lnTo>
                  <a:cubicBezTo>
                    <a:pt x="57" y="5825"/>
                    <a:pt x="29" y="5911"/>
                    <a:pt x="14" y="6011"/>
                  </a:cubicBezTo>
                  <a:cubicBezTo>
                    <a:pt x="0" y="6097"/>
                    <a:pt x="0" y="6196"/>
                    <a:pt x="29" y="6296"/>
                  </a:cubicBezTo>
                  <a:cubicBezTo>
                    <a:pt x="57" y="6382"/>
                    <a:pt x="99" y="6467"/>
                    <a:pt x="156" y="6538"/>
                  </a:cubicBezTo>
                  <a:cubicBezTo>
                    <a:pt x="213" y="6610"/>
                    <a:pt x="285" y="6681"/>
                    <a:pt x="371" y="6724"/>
                  </a:cubicBezTo>
                  <a:cubicBezTo>
                    <a:pt x="428" y="6738"/>
                    <a:pt x="485" y="6766"/>
                    <a:pt x="542" y="6795"/>
                  </a:cubicBezTo>
                  <a:cubicBezTo>
                    <a:pt x="599" y="6809"/>
                    <a:pt x="660" y="6816"/>
                    <a:pt x="722" y="6816"/>
                  </a:cubicBezTo>
                  <a:cubicBezTo>
                    <a:pt x="784" y="6816"/>
                    <a:pt x="848" y="6809"/>
                    <a:pt x="913" y="6795"/>
                  </a:cubicBezTo>
                  <a:cubicBezTo>
                    <a:pt x="970" y="6766"/>
                    <a:pt x="1027" y="6738"/>
                    <a:pt x="1084" y="6724"/>
                  </a:cubicBezTo>
                  <a:cubicBezTo>
                    <a:pt x="1198" y="6652"/>
                    <a:pt x="1284" y="6567"/>
                    <a:pt x="1341" y="6467"/>
                  </a:cubicBezTo>
                  <a:cubicBezTo>
                    <a:pt x="1554" y="6097"/>
                    <a:pt x="1768" y="5739"/>
                    <a:pt x="1997" y="5384"/>
                  </a:cubicBezTo>
                  <a:cubicBezTo>
                    <a:pt x="2210" y="5026"/>
                    <a:pt x="2438" y="4671"/>
                    <a:pt x="2666" y="4313"/>
                  </a:cubicBezTo>
                  <a:cubicBezTo>
                    <a:pt x="2894" y="3957"/>
                    <a:pt x="3123" y="3615"/>
                    <a:pt x="3351" y="3258"/>
                  </a:cubicBezTo>
                  <a:cubicBezTo>
                    <a:pt x="3579" y="2916"/>
                    <a:pt x="3822" y="2574"/>
                    <a:pt x="4064" y="2218"/>
                  </a:cubicBezTo>
                  <a:cubicBezTo>
                    <a:pt x="4307" y="1875"/>
                    <a:pt x="4549" y="1533"/>
                    <a:pt x="4792" y="1205"/>
                  </a:cubicBezTo>
                  <a:lnTo>
                    <a:pt x="4877" y="1077"/>
                  </a:lnTo>
                  <a:cubicBezTo>
                    <a:pt x="4934" y="991"/>
                    <a:pt x="4963" y="906"/>
                    <a:pt x="4963" y="805"/>
                  </a:cubicBezTo>
                  <a:cubicBezTo>
                    <a:pt x="4991" y="720"/>
                    <a:pt x="4991" y="621"/>
                    <a:pt x="4963" y="520"/>
                  </a:cubicBezTo>
                  <a:cubicBezTo>
                    <a:pt x="4934" y="435"/>
                    <a:pt x="4891" y="349"/>
                    <a:pt x="4834" y="278"/>
                  </a:cubicBezTo>
                  <a:cubicBezTo>
                    <a:pt x="4777" y="206"/>
                    <a:pt x="4706" y="136"/>
                    <a:pt x="4620" y="92"/>
                  </a:cubicBezTo>
                  <a:cubicBezTo>
                    <a:pt x="4563" y="64"/>
                    <a:pt x="4506" y="50"/>
                    <a:pt x="4449" y="22"/>
                  </a:cubicBezTo>
                  <a:cubicBezTo>
                    <a:pt x="4385" y="7"/>
                    <a:pt x="4324" y="0"/>
                    <a:pt x="426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" name="Google Shape;372;p16"/>
            <p:cNvSpPr/>
            <p:nvPr/>
          </p:nvSpPr>
          <p:spPr>
            <a:xfrm>
              <a:off x="2121875" y="2338650"/>
              <a:ext cx="83450" cy="230700"/>
            </a:xfrm>
            <a:custGeom>
              <a:avLst/>
              <a:gdLst/>
              <a:ahLst/>
              <a:cxnLst/>
              <a:rect l="l" t="t" r="r" b="b"/>
              <a:pathLst>
                <a:path w="3338" h="9228" extrusionOk="0">
                  <a:moveTo>
                    <a:pt x="2596" y="1"/>
                  </a:moveTo>
                  <a:cubicBezTo>
                    <a:pt x="2467" y="1"/>
                    <a:pt x="2353" y="44"/>
                    <a:pt x="2239" y="101"/>
                  </a:cubicBezTo>
                  <a:cubicBezTo>
                    <a:pt x="2082" y="200"/>
                    <a:pt x="1953" y="343"/>
                    <a:pt x="1911" y="529"/>
                  </a:cubicBezTo>
                  <a:cubicBezTo>
                    <a:pt x="1782" y="1042"/>
                    <a:pt x="1668" y="1541"/>
                    <a:pt x="1540" y="2054"/>
                  </a:cubicBezTo>
                  <a:cubicBezTo>
                    <a:pt x="1426" y="2554"/>
                    <a:pt x="1297" y="3067"/>
                    <a:pt x="1183" y="3566"/>
                  </a:cubicBezTo>
                  <a:cubicBezTo>
                    <a:pt x="1055" y="4079"/>
                    <a:pt x="941" y="4579"/>
                    <a:pt x="812" y="5092"/>
                  </a:cubicBezTo>
                  <a:cubicBezTo>
                    <a:pt x="698" y="5591"/>
                    <a:pt x="571" y="6104"/>
                    <a:pt x="457" y="6604"/>
                  </a:cubicBezTo>
                  <a:cubicBezTo>
                    <a:pt x="328" y="7117"/>
                    <a:pt x="214" y="7616"/>
                    <a:pt x="86" y="8129"/>
                  </a:cubicBezTo>
                  <a:cubicBezTo>
                    <a:pt x="71" y="8186"/>
                    <a:pt x="57" y="8243"/>
                    <a:pt x="42" y="8315"/>
                  </a:cubicBezTo>
                  <a:cubicBezTo>
                    <a:pt x="0" y="8500"/>
                    <a:pt x="14" y="8699"/>
                    <a:pt x="114" y="8871"/>
                  </a:cubicBezTo>
                  <a:cubicBezTo>
                    <a:pt x="157" y="8942"/>
                    <a:pt x="228" y="9013"/>
                    <a:pt x="299" y="9070"/>
                  </a:cubicBezTo>
                  <a:cubicBezTo>
                    <a:pt x="371" y="9127"/>
                    <a:pt x="457" y="9171"/>
                    <a:pt x="542" y="9199"/>
                  </a:cubicBezTo>
                  <a:cubicBezTo>
                    <a:pt x="613" y="9199"/>
                    <a:pt x="670" y="9213"/>
                    <a:pt x="742" y="9228"/>
                  </a:cubicBezTo>
                  <a:cubicBezTo>
                    <a:pt x="870" y="9228"/>
                    <a:pt x="984" y="9184"/>
                    <a:pt x="1098" y="9127"/>
                  </a:cubicBezTo>
                  <a:cubicBezTo>
                    <a:pt x="1255" y="9028"/>
                    <a:pt x="1383" y="8871"/>
                    <a:pt x="1426" y="8699"/>
                  </a:cubicBezTo>
                  <a:cubicBezTo>
                    <a:pt x="1554" y="8186"/>
                    <a:pt x="1668" y="7688"/>
                    <a:pt x="1797" y="7174"/>
                  </a:cubicBezTo>
                  <a:cubicBezTo>
                    <a:pt x="1911" y="6675"/>
                    <a:pt x="2039" y="6161"/>
                    <a:pt x="2153" y="5663"/>
                  </a:cubicBezTo>
                  <a:cubicBezTo>
                    <a:pt x="2282" y="5149"/>
                    <a:pt x="2396" y="4650"/>
                    <a:pt x="2524" y="4136"/>
                  </a:cubicBezTo>
                  <a:cubicBezTo>
                    <a:pt x="2638" y="3638"/>
                    <a:pt x="2767" y="3124"/>
                    <a:pt x="2881" y="2625"/>
                  </a:cubicBezTo>
                  <a:cubicBezTo>
                    <a:pt x="3009" y="2111"/>
                    <a:pt x="3123" y="1613"/>
                    <a:pt x="3252" y="1099"/>
                  </a:cubicBezTo>
                  <a:cubicBezTo>
                    <a:pt x="3265" y="1042"/>
                    <a:pt x="3280" y="970"/>
                    <a:pt x="3294" y="913"/>
                  </a:cubicBezTo>
                  <a:cubicBezTo>
                    <a:pt x="3337" y="729"/>
                    <a:pt x="3322" y="529"/>
                    <a:pt x="3223" y="358"/>
                  </a:cubicBezTo>
                  <a:cubicBezTo>
                    <a:pt x="3180" y="272"/>
                    <a:pt x="3109" y="215"/>
                    <a:pt x="3037" y="158"/>
                  </a:cubicBezTo>
                  <a:cubicBezTo>
                    <a:pt x="2966" y="101"/>
                    <a:pt x="2881" y="58"/>
                    <a:pt x="2795" y="29"/>
                  </a:cubicBezTo>
                  <a:cubicBezTo>
                    <a:pt x="2723" y="16"/>
                    <a:pt x="2666" y="16"/>
                    <a:pt x="259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" name="Google Shape;373;p16"/>
            <p:cNvSpPr/>
            <p:nvPr/>
          </p:nvSpPr>
          <p:spPr>
            <a:xfrm>
              <a:off x="2339325" y="2308275"/>
              <a:ext cx="83100" cy="130325"/>
            </a:xfrm>
            <a:custGeom>
              <a:avLst/>
              <a:gdLst/>
              <a:ahLst/>
              <a:cxnLst/>
              <a:rect l="l" t="t" r="r" b="b"/>
              <a:pathLst>
                <a:path w="3324" h="5213" extrusionOk="0">
                  <a:moveTo>
                    <a:pt x="2510" y="0"/>
                  </a:moveTo>
                  <a:cubicBezTo>
                    <a:pt x="2439" y="0"/>
                    <a:pt x="2368" y="11"/>
                    <a:pt x="2296" y="33"/>
                  </a:cubicBezTo>
                  <a:cubicBezTo>
                    <a:pt x="2239" y="61"/>
                    <a:pt x="2169" y="75"/>
                    <a:pt x="2112" y="103"/>
                  </a:cubicBezTo>
                  <a:cubicBezTo>
                    <a:pt x="1997" y="175"/>
                    <a:pt x="1897" y="275"/>
                    <a:pt x="1826" y="389"/>
                  </a:cubicBezTo>
                  <a:cubicBezTo>
                    <a:pt x="1598" y="860"/>
                    <a:pt x="1384" y="1330"/>
                    <a:pt x="1156" y="1801"/>
                  </a:cubicBezTo>
                  <a:cubicBezTo>
                    <a:pt x="942" y="2271"/>
                    <a:pt x="714" y="2742"/>
                    <a:pt x="500" y="3212"/>
                  </a:cubicBezTo>
                  <a:cubicBezTo>
                    <a:pt x="372" y="3484"/>
                    <a:pt x="243" y="3740"/>
                    <a:pt x="129" y="4011"/>
                  </a:cubicBezTo>
                  <a:cubicBezTo>
                    <a:pt x="72" y="4096"/>
                    <a:pt x="30" y="4197"/>
                    <a:pt x="30" y="4311"/>
                  </a:cubicBezTo>
                  <a:cubicBezTo>
                    <a:pt x="1" y="4410"/>
                    <a:pt x="15" y="4524"/>
                    <a:pt x="43" y="4624"/>
                  </a:cubicBezTo>
                  <a:cubicBezTo>
                    <a:pt x="72" y="4724"/>
                    <a:pt x="115" y="4824"/>
                    <a:pt x="186" y="4895"/>
                  </a:cubicBezTo>
                  <a:cubicBezTo>
                    <a:pt x="243" y="4980"/>
                    <a:pt x="315" y="5052"/>
                    <a:pt x="414" y="5095"/>
                  </a:cubicBezTo>
                  <a:cubicBezTo>
                    <a:pt x="471" y="5123"/>
                    <a:pt x="543" y="5152"/>
                    <a:pt x="600" y="5180"/>
                  </a:cubicBezTo>
                  <a:cubicBezTo>
                    <a:pt x="671" y="5202"/>
                    <a:pt x="743" y="5213"/>
                    <a:pt x="814" y="5213"/>
                  </a:cubicBezTo>
                  <a:cubicBezTo>
                    <a:pt x="885" y="5213"/>
                    <a:pt x="956" y="5202"/>
                    <a:pt x="1028" y="5180"/>
                  </a:cubicBezTo>
                  <a:cubicBezTo>
                    <a:pt x="1085" y="5152"/>
                    <a:pt x="1156" y="5123"/>
                    <a:pt x="1213" y="5095"/>
                  </a:cubicBezTo>
                  <a:cubicBezTo>
                    <a:pt x="1327" y="5024"/>
                    <a:pt x="1427" y="4938"/>
                    <a:pt x="1498" y="4809"/>
                  </a:cubicBezTo>
                  <a:cubicBezTo>
                    <a:pt x="1726" y="4339"/>
                    <a:pt x="1940" y="3868"/>
                    <a:pt x="2169" y="3398"/>
                  </a:cubicBezTo>
                  <a:cubicBezTo>
                    <a:pt x="2382" y="2927"/>
                    <a:pt x="2610" y="2457"/>
                    <a:pt x="2825" y="1986"/>
                  </a:cubicBezTo>
                  <a:cubicBezTo>
                    <a:pt x="2952" y="1729"/>
                    <a:pt x="3081" y="1459"/>
                    <a:pt x="3195" y="1202"/>
                  </a:cubicBezTo>
                  <a:cubicBezTo>
                    <a:pt x="3266" y="1102"/>
                    <a:pt x="3295" y="1002"/>
                    <a:pt x="3295" y="902"/>
                  </a:cubicBezTo>
                  <a:cubicBezTo>
                    <a:pt x="3323" y="803"/>
                    <a:pt x="3309" y="689"/>
                    <a:pt x="3281" y="588"/>
                  </a:cubicBezTo>
                  <a:cubicBezTo>
                    <a:pt x="3252" y="474"/>
                    <a:pt x="3209" y="389"/>
                    <a:pt x="3138" y="318"/>
                  </a:cubicBezTo>
                  <a:cubicBezTo>
                    <a:pt x="3081" y="232"/>
                    <a:pt x="3009" y="160"/>
                    <a:pt x="2910" y="103"/>
                  </a:cubicBezTo>
                  <a:cubicBezTo>
                    <a:pt x="2853" y="75"/>
                    <a:pt x="2796" y="61"/>
                    <a:pt x="2724" y="33"/>
                  </a:cubicBezTo>
                  <a:cubicBezTo>
                    <a:pt x="2653" y="11"/>
                    <a:pt x="2582" y="0"/>
                    <a:pt x="251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" name="Google Shape;374;p16"/>
            <p:cNvSpPr/>
            <p:nvPr/>
          </p:nvSpPr>
          <p:spPr>
            <a:xfrm>
              <a:off x="2354650" y="2569500"/>
              <a:ext cx="70625" cy="123925"/>
            </a:xfrm>
            <a:custGeom>
              <a:avLst/>
              <a:gdLst/>
              <a:ahLst/>
              <a:cxnLst/>
              <a:rect l="l" t="t" r="r" b="b"/>
              <a:pathLst>
                <a:path w="2825" h="4957" extrusionOk="0">
                  <a:moveTo>
                    <a:pt x="2081" y="2399"/>
                  </a:moveTo>
                  <a:cubicBezTo>
                    <a:pt x="2074" y="2415"/>
                    <a:pt x="2067" y="2431"/>
                    <a:pt x="2060" y="2447"/>
                  </a:cubicBezTo>
                  <a:lnTo>
                    <a:pt x="2060" y="2447"/>
                  </a:lnTo>
                  <a:cubicBezTo>
                    <a:pt x="2068" y="2431"/>
                    <a:pt x="2075" y="2415"/>
                    <a:pt x="2081" y="2399"/>
                  </a:cubicBezTo>
                  <a:close/>
                  <a:moveTo>
                    <a:pt x="2104" y="1"/>
                  </a:moveTo>
                  <a:cubicBezTo>
                    <a:pt x="2040" y="1"/>
                    <a:pt x="1976" y="8"/>
                    <a:pt x="1912" y="22"/>
                  </a:cubicBezTo>
                  <a:cubicBezTo>
                    <a:pt x="1854" y="51"/>
                    <a:pt x="1797" y="79"/>
                    <a:pt x="1740" y="93"/>
                  </a:cubicBezTo>
                  <a:cubicBezTo>
                    <a:pt x="1626" y="165"/>
                    <a:pt x="1541" y="250"/>
                    <a:pt x="1484" y="350"/>
                  </a:cubicBezTo>
                  <a:cubicBezTo>
                    <a:pt x="1242" y="792"/>
                    <a:pt x="1027" y="1234"/>
                    <a:pt x="828" y="1690"/>
                  </a:cubicBezTo>
                  <a:cubicBezTo>
                    <a:pt x="614" y="2203"/>
                    <a:pt x="415" y="2717"/>
                    <a:pt x="257" y="3245"/>
                  </a:cubicBezTo>
                  <a:cubicBezTo>
                    <a:pt x="172" y="3502"/>
                    <a:pt x="101" y="3772"/>
                    <a:pt x="29" y="4044"/>
                  </a:cubicBezTo>
                  <a:cubicBezTo>
                    <a:pt x="1" y="4143"/>
                    <a:pt x="1" y="4243"/>
                    <a:pt x="15" y="4329"/>
                  </a:cubicBezTo>
                  <a:cubicBezTo>
                    <a:pt x="29" y="4428"/>
                    <a:pt x="58" y="4514"/>
                    <a:pt x="101" y="4599"/>
                  </a:cubicBezTo>
                  <a:cubicBezTo>
                    <a:pt x="158" y="4685"/>
                    <a:pt x="215" y="4757"/>
                    <a:pt x="286" y="4799"/>
                  </a:cubicBezTo>
                  <a:cubicBezTo>
                    <a:pt x="358" y="4871"/>
                    <a:pt x="443" y="4913"/>
                    <a:pt x="529" y="4928"/>
                  </a:cubicBezTo>
                  <a:cubicBezTo>
                    <a:pt x="600" y="4941"/>
                    <a:pt x="657" y="4941"/>
                    <a:pt x="728" y="4956"/>
                  </a:cubicBezTo>
                  <a:cubicBezTo>
                    <a:pt x="856" y="4956"/>
                    <a:pt x="970" y="4928"/>
                    <a:pt x="1084" y="4856"/>
                  </a:cubicBezTo>
                  <a:cubicBezTo>
                    <a:pt x="1141" y="4827"/>
                    <a:pt x="1185" y="4785"/>
                    <a:pt x="1242" y="4742"/>
                  </a:cubicBezTo>
                  <a:cubicBezTo>
                    <a:pt x="1327" y="4656"/>
                    <a:pt x="1384" y="4557"/>
                    <a:pt x="1413" y="4428"/>
                  </a:cubicBezTo>
                  <a:cubicBezTo>
                    <a:pt x="1484" y="4143"/>
                    <a:pt x="1569" y="3858"/>
                    <a:pt x="1655" y="3572"/>
                  </a:cubicBezTo>
                  <a:cubicBezTo>
                    <a:pt x="1740" y="3302"/>
                    <a:pt x="1841" y="3017"/>
                    <a:pt x="1940" y="2745"/>
                  </a:cubicBezTo>
                  <a:cubicBezTo>
                    <a:pt x="1977" y="2645"/>
                    <a:pt x="2019" y="2544"/>
                    <a:pt x="2060" y="2447"/>
                  </a:cubicBezTo>
                  <a:lnTo>
                    <a:pt x="2060" y="2447"/>
                  </a:lnTo>
                  <a:cubicBezTo>
                    <a:pt x="2058" y="2452"/>
                    <a:pt x="2056" y="2456"/>
                    <a:pt x="2054" y="2460"/>
                  </a:cubicBezTo>
                  <a:cubicBezTo>
                    <a:pt x="2064" y="2436"/>
                    <a:pt x="2074" y="2413"/>
                    <a:pt x="2084" y="2389"/>
                  </a:cubicBezTo>
                  <a:lnTo>
                    <a:pt x="2084" y="2389"/>
                  </a:lnTo>
                  <a:cubicBezTo>
                    <a:pt x="2083" y="2392"/>
                    <a:pt x="2082" y="2395"/>
                    <a:pt x="2081" y="2399"/>
                  </a:cubicBezTo>
                  <a:lnTo>
                    <a:pt x="2081" y="2399"/>
                  </a:lnTo>
                  <a:cubicBezTo>
                    <a:pt x="2085" y="2388"/>
                    <a:pt x="2089" y="2378"/>
                    <a:pt x="2094" y="2368"/>
                  </a:cubicBezTo>
                  <a:lnTo>
                    <a:pt x="2094" y="2368"/>
                  </a:lnTo>
                  <a:cubicBezTo>
                    <a:pt x="2240" y="2030"/>
                    <a:pt x="2398" y="1704"/>
                    <a:pt x="2567" y="1376"/>
                  </a:cubicBezTo>
                  <a:cubicBezTo>
                    <a:pt x="2611" y="1277"/>
                    <a:pt x="2668" y="1177"/>
                    <a:pt x="2725" y="1077"/>
                  </a:cubicBezTo>
                  <a:cubicBezTo>
                    <a:pt x="2782" y="1006"/>
                    <a:pt x="2810" y="906"/>
                    <a:pt x="2810" y="821"/>
                  </a:cubicBezTo>
                  <a:cubicBezTo>
                    <a:pt x="2824" y="720"/>
                    <a:pt x="2824" y="621"/>
                    <a:pt x="2796" y="521"/>
                  </a:cubicBezTo>
                  <a:cubicBezTo>
                    <a:pt x="2767" y="435"/>
                    <a:pt x="2725" y="350"/>
                    <a:pt x="2668" y="279"/>
                  </a:cubicBezTo>
                  <a:cubicBezTo>
                    <a:pt x="2611" y="207"/>
                    <a:pt x="2554" y="150"/>
                    <a:pt x="2468" y="93"/>
                  </a:cubicBezTo>
                  <a:cubicBezTo>
                    <a:pt x="2411" y="79"/>
                    <a:pt x="2354" y="51"/>
                    <a:pt x="2297" y="22"/>
                  </a:cubicBezTo>
                  <a:cubicBezTo>
                    <a:pt x="2233" y="8"/>
                    <a:pt x="2168" y="1"/>
                    <a:pt x="210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" name="Google Shape;375;p16"/>
            <p:cNvSpPr/>
            <p:nvPr/>
          </p:nvSpPr>
          <p:spPr>
            <a:xfrm>
              <a:off x="2665900" y="2572175"/>
              <a:ext cx="65250" cy="150825"/>
            </a:xfrm>
            <a:custGeom>
              <a:avLst/>
              <a:gdLst/>
              <a:ahLst/>
              <a:cxnLst/>
              <a:rect l="l" t="t" r="r" b="b"/>
              <a:pathLst>
                <a:path w="2610" h="6033" extrusionOk="0">
                  <a:moveTo>
                    <a:pt x="1883" y="1"/>
                  </a:moveTo>
                  <a:cubicBezTo>
                    <a:pt x="1754" y="1"/>
                    <a:pt x="1626" y="29"/>
                    <a:pt x="1526" y="86"/>
                  </a:cubicBezTo>
                  <a:cubicBezTo>
                    <a:pt x="1469" y="129"/>
                    <a:pt x="1426" y="172"/>
                    <a:pt x="1369" y="200"/>
                  </a:cubicBezTo>
                  <a:cubicBezTo>
                    <a:pt x="1284" y="300"/>
                    <a:pt x="1227" y="400"/>
                    <a:pt x="1183" y="528"/>
                  </a:cubicBezTo>
                  <a:cubicBezTo>
                    <a:pt x="1098" y="813"/>
                    <a:pt x="1012" y="1113"/>
                    <a:pt x="927" y="1412"/>
                  </a:cubicBezTo>
                  <a:cubicBezTo>
                    <a:pt x="841" y="1697"/>
                    <a:pt x="770" y="1997"/>
                    <a:pt x="699" y="2296"/>
                  </a:cubicBezTo>
                  <a:lnTo>
                    <a:pt x="485" y="3195"/>
                  </a:lnTo>
                  <a:cubicBezTo>
                    <a:pt x="428" y="3494"/>
                    <a:pt x="356" y="3794"/>
                    <a:pt x="314" y="4093"/>
                  </a:cubicBezTo>
                  <a:cubicBezTo>
                    <a:pt x="293" y="4210"/>
                    <a:pt x="271" y="4326"/>
                    <a:pt x="251" y="4440"/>
                  </a:cubicBezTo>
                  <a:lnTo>
                    <a:pt x="251" y="4440"/>
                  </a:lnTo>
                  <a:cubicBezTo>
                    <a:pt x="195" y="4490"/>
                    <a:pt x="149" y="4546"/>
                    <a:pt x="115" y="4606"/>
                  </a:cubicBezTo>
                  <a:lnTo>
                    <a:pt x="29" y="4777"/>
                  </a:lnTo>
                  <a:cubicBezTo>
                    <a:pt x="0" y="4906"/>
                    <a:pt x="0" y="5034"/>
                    <a:pt x="29" y="5163"/>
                  </a:cubicBezTo>
                  <a:cubicBezTo>
                    <a:pt x="71" y="5277"/>
                    <a:pt x="100" y="5391"/>
                    <a:pt x="143" y="5505"/>
                  </a:cubicBezTo>
                  <a:cubicBezTo>
                    <a:pt x="157" y="5562"/>
                    <a:pt x="185" y="5619"/>
                    <a:pt x="214" y="5676"/>
                  </a:cubicBezTo>
                  <a:cubicBezTo>
                    <a:pt x="257" y="5762"/>
                    <a:pt x="314" y="5833"/>
                    <a:pt x="400" y="5876"/>
                  </a:cubicBezTo>
                  <a:cubicBezTo>
                    <a:pt x="442" y="5918"/>
                    <a:pt x="499" y="5962"/>
                    <a:pt x="556" y="5975"/>
                  </a:cubicBezTo>
                  <a:cubicBezTo>
                    <a:pt x="642" y="6019"/>
                    <a:pt x="727" y="6032"/>
                    <a:pt x="828" y="6032"/>
                  </a:cubicBezTo>
                  <a:cubicBezTo>
                    <a:pt x="898" y="6019"/>
                    <a:pt x="955" y="6019"/>
                    <a:pt x="1027" y="6004"/>
                  </a:cubicBezTo>
                  <a:cubicBezTo>
                    <a:pt x="1084" y="5990"/>
                    <a:pt x="1141" y="5962"/>
                    <a:pt x="1198" y="5933"/>
                  </a:cubicBezTo>
                  <a:cubicBezTo>
                    <a:pt x="1284" y="5890"/>
                    <a:pt x="1341" y="5833"/>
                    <a:pt x="1398" y="5747"/>
                  </a:cubicBezTo>
                  <a:cubicBezTo>
                    <a:pt x="1455" y="5676"/>
                    <a:pt x="1497" y="5604"/>
                    <a:pt x="1526" y="5505"/>
                  </a:cubicBezTo>
                  <a:cubicBezTo>
                    <a:pt x="1569" y="5205"/>
                    <a:pt x="1626" y="4891"/>
                    <a:pt x="1668" y="4593"/>
                  </a:cubicBezTo>
                  <a:cubicBezTo>
                    <a:pt x="1725" y="4293"/>
                    <a:pt x="1782" y="3994"/>
                    <a:pt x="1854" y="3694"/>
                  </a:cubicBezTo>
                  <a:cubicBezTo>
                    <a:pt x="1911" y="3395"/>
                    <a:pt x="1982" y="3095"/>
                    <a:pt x="2054" y="2796"/>
                  </a:cubicBezTo>
                  <a:cubicBezTo>
                    <a:pt x="2125" y="2496"/>
                    <a:pt x="2197" y="2197"/>
                    <a:pt x="2282" y="1897"/>
                  </a:cubicBezTo>
                  <a:cubicBezTo>
                    <a:pt x="2368" y="1598"/>
                    <a:pt x="2453" y="1313"/>
                    <a:pt x="2539" y="1013"/>
                  </a:cubicBezTo>
                  <a:cubicBezTo>
                    <a:pt x="2552" y="970"/>
                    <a:pt x="2567" y="942"/>
                    <a:pt x="2581" y="899"/>
                  </a:cubicBezTo>
                  <a:cubicBezTo>
                    <a:pt x="2609" y="813"/>
                    <a:pt x="2609" y="714"/>
                    <a:pt x="2581" y="613"/>
                  </a:cubicBezTo>
                  <a:cubicBezTo>
                    <a:pt x="2581" y="528"/>
                    <a:pt x="2552" y="429"/>
                    <a:pt x="2495" y="343"/>
                  </a:cubicBezTo>
                  <a:cubicBezTo>
                    <a:pt x="2453" y="271"/>
                    <a:pt x="2396" y="200"/>
                    <a:pt x="2324" y="143"/>
                  </a:cubicBezTo>
                  <a:cubicBezTo>
                    <a:pt x="2254" y="86"/>
                    <a:pt x="2168" y="43"/>
                    <a:pt x="2068" y="14"/>
                  </a:cubicBezTo>
                  <a:cubicBezTo>
                    <a:pt x="2011" y="14"/>
                    <a:pt x="1940" y="1"/>
                    <a:pt x="188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Google Shape;376;p16"/>
            <p:cNvSpPr/>
            <p:nvPr/>
          </p:nvSpPr>
          <p:spPr>
            <a:xfrm>
              <a:off x="2529000" y="2349000"/>
              <a:ext cx="62400" cy="163050"/>
            </a:xfrm>
            <a:custGeom>
              <a:avLst/>
              <a:gdLst/>
              <a:ahLst/>
              <a:cxnLst/>
              <a:rect l="l" t="t" r="r" b="b"/>
              <a:pathLst>
                <a:path w="2496" h="6522" extrusionOk="0">
                  <a:moveTo>
                    <a:pt x="1769" y="1"/>
                  </a:moveTo>
                  <a:cubicBezTo>
                    <a:pt x="1640" y="1"/>
                    <a:pt x="1512" y="29"/>
                    <a:pt x="1398" y="100"/>
                  </a:cubicBezTo>
                  <a:cubicBezTo>
                    <a:pt x="1355" y="143"/>
                    <a:pt x="1298" y="172"/>
                    <a:pt x="1255" y="214"/>
                  </a:cubicBezTo>
                  <a:cubicBezTo>
                    <a:pt x="1170" y="300"/>
                    <a:pt x="1098" y="414"/>
                    <a:pt x="1069" y="528"/>
                  </a:cubicBezTo>
                  <a:lnTo>
                    <a:pt x="813" y="1512"/>
                  </a:lnTo>
                  <a:cubicBezTo>
                    <a:pt x="727" y="1840"/>
                    <a:pt x="656" y="2168"/>
                    <a:pt x="571" y="2496"/>
                  </a:cubicBezTo>
                  <a:cubicBezTo>
                    <a:pt x="499" y="2824"/>
                    <a:pt x="428" y="3167"/>
                    <a:pt x="371" y="3494"/>
                  </a:cubicBezTo>
                  <a:cubicBezTo>
                    <a:pt x="314" y="3823"/>
                    <a:pt x="242" y="4165"/>
                    <a:pt x="200" y="4492"/>
                  </a:cubicBezTo>
                  <a:cubicBezTo>
                    <a:pt x="128" y="4892"/>
                    <a:pt x="71" y="5277"/>
                    <a:pt x="29" y="5676"/>
                  </a:cubicBezTo>
                  <a:cubicBezTo>
                    <a:pt x="14" y="5719"/>
                    <a:pt x="14" y="5762"/>
                    <a:pt x="14" y="5804"/>
                  </a:cubicBezTo>
                  <a:cubicBezTo>
                    <a:pt x="0" y="5905"/>
                    <a:pt x="29" y="5990"/>
                    <a:pt x="71" y="6076"/>
                  </a:cubicBezTo>
                  <a:cubicBezTo>
                    <a:pt x="100" y="6175"/>
                    <a:pt x="143" y="6247"/>
                    <a:pt x="214" y="6318"/>
                  </a:cubicBezTo>
                  <a:cubicBezTo>
                    <a:pt x="286" y="6375"/>
                    <a:pt x="356" y="6432"/>
                    <a:pt x="457" y="6460"/>
                  </a:cubicBezTo>
                  <a:cubicBezTo>
                    <a:pt x="527" y="6496"/>
                    <a:pt x="597" y="6521"/>
                    <a:pt x="674" y="6521"/>
                  </a:cubicBezTo>
                  <a:cubicBezTo>
                    <a:pt x="692" y="6521"/>
                    <a:pt x="709" y="6520"/>
                    <a:pt x="727" y="6517"/>
                  </a:cubicBezTo>
                  <a:cubicBezTo>
                    <a:pt x="784" y="6517"/>
                    <a:pt x="856" y="6504"/>
                    <a:pt x="913" y="6504"/>
                  </a:cubicBezTo>
                  <a:cubicBezTo>
                    <a:pt x="1041" y="6460"/>
                    <a:pt x="1141" y="6403"/>
                    <a:pt x="1241" y="6318"/>
                  </a:cubicBezTo>
                  <a:cubicBezTo>
                    <a:pt x="1269" y="6261"/>
                    <a:pt x="1312" y="6218"/>
                    <a:pt x="1341" y="6161"/>
                  </a:cubicBezTo>
                  <a:cubicBezTo>
                    <a:pt x="1412" y="6061"/>
                    <a:pt x="1440" y="5933"/>
                    <a:pt x="1440" y="5804"/>
                  </a:cubicBezTo>
                  <a:cubicBezTo>
                    <a:pt x="1449" y="5764"/>
                    <a:pt x="1457" y="5719"/>
                    <a:pt x="1462" y="5675"/>
                  </a:cubicBezTo>
                  <a:lnTo>
                    <a:pt x="1462" y="5675"/>
                  </a:lnTo>
                  <a:cubicBezTo>
                    <a:pt x="1459" y="5708"/>
                    <a:pt x="1455" y="5740"/>
                    <a:pt x="1455" y="5776"/>
                  </a:cubicBezTo>
                  <a:cubicBezTo>
                    <a:pt x="1541" y="5135"/>
                    <a:pt x="1640" y="4492"/>
                    <a:pt x="1769" y="3851"/>
                  </a:cubicBezTo>
                  <a:cubicBezTo>
                    <a:pt x="1883" y="3224"/>
                    <a:pt x="2025" y="2581"/>
                    <a:pt x="2182" y="1969"/>
                  </a:cubicBezTo>
                  <a:cubicBezTo>
                    <a:pt x="2267" y="1612"/>
                    <a:pt x="2353" y="1256"/>
                    <a:pt x="2453" y="913"/>
                  </a:cubicBezTo>
                  <a:cubicBezTo>
                    <a:pt x="2482" y="813"/>
                    <a:pt x="2495" y="728"/>
                    <a:pt x="2467" y="628"/>
                  </a:cubicBezTo>
                  <a:cubicBezTo>
                    <a:pt x="2467" y="528"/>
                    <a:pt x="2438" y="442"/>
                    <a:pt x="2381" y="357"/>
                  </a:cubicBezTo>
                  <a:cubicBezTo>
                    <a:pt x="2339" y="271"/>
                    <a:pt x="2282" y="214"/>
                    <a:pt x="2197" y="157"/>
                  </a:cubicBezTo>
                  <a:cubicBezTo>
                    <a:pt x="2125" y="100"/>
                    <a:pt x="2054" y="58"/>
                    <a:pt x="1954" y="29"/>
                  </a:cubicBezTo>
                  <a:cubicBezTo>
                    <a:pt x="1897" y="15"/>
                    <a:pt x="1826" y="15"/>
                    <a:pt x="176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77;p16"/>
            <p:cNvSpPr/>
            <p:nvPr/>
          </p:nvSpPr>
          <p:spPr>
            <a:xfrm>
              <a:off x="2713675" y="2105325"/>
              <a:ext cx="84875" cy="126925"/>
            </a:xfrm>
            <a:custGeom>
              <a:avLst/>
              <a:gdLst/>
              <a:ahLst/>
              <a:cxnLst/>
              <a:rect l="l" t="t" r="r" b="b"/>
              <a:pathLst>
                <a:path w="3395" h="5077" extrusionOk="0">
                  <a:moveTo>
                    <a:pt x="2674" y="1"/>
                  </a:moveTo>
                  <a:cubicBezTo>
                    <a:pt x="2610" y="1"/>
                    <a:pt x="2545" y="8"/>
                    <a:pt x="2482" y="22"/>
                  </a:cubicBezTo>
                  <a:cubicBezTo>
                    <a:pt x="2425" y="51"/>
                    <a:pt x="2368" y="65"/>
                    <a:pt x="2310" y="93"/>
                  </a:cubicBezTo>
                  <a:cubicBezTo>
                    <a:pt x="2196" y="165"/>
                    <a:pt x="2111" y="250"/>
                    <a:pt x="2054" y="350"/>
                  </a:cubicBezTo>
                  <a:cubicBezTo>
                    <a:pt x="1754" y="806"/>
                    <a:pt x="1469" y="1262"/>
                    <a:pt x="1212" y="1734"/>
                  </a:cubicBezTo>
                  <a:cubicBezTo>
                    <a:pt x="955" y="2204"/>
                    <a:pt x="698" y="2688"/>
                    <a:pt x="470" y="3173"/>
                  </a:cubicBezTo>
                  <a:cubicBezTo>
                    <a:pt x="343" y="3445"/>
                    <a:pt x="214" y="3715"/>
                    <a:pt x="100" y="4000"/>
                  </a:cubicBezTo>
                  <a:cubicBezTo>
                    <a:pt x="43" y="4072"/>
                    <a:pt x="14" y="4171"/>
                    <a:pt x="14" y="4257"/>
                  </a:cubicBezTo>
                  <a:cubicBezTo>
                    <a:pt x="0" y="4357"/>
                    <a:pt x="0" y="4457"/>
                    <a:pt x="29" y="4542"/>
                  </a:cubicBezTo>
                  <a:cubicBezTo>
                    <a:pt x="57" y="4643"/>
                    <a:pt x="100" y="4728"/>
                    <a:pt x="157" y="4799"/>
                  </a:cubicBezTo>
                  <a:cubicBezTo>
                    <a:pt x="214" y="4871"/>
                    <a:pt x="271" y="4928"/>
                    <a:pt x="356" y="4985"/>
                  </a:cubicBezTo>
                  <a:cubicBezTo>
                    <a:pt x="413" y="4999"/>
                    <a:pt x="470" y="5027"/>
                    <a:pt x="527" y="5056"/>
                  </a:cubicBezTo>
                  <a:cubicBezTo>
                    <a:pt x="592" y="5070"/>
                    <a:pt x="656" y="5077"/>
                    <a:pt x="720" y="5077"/>
                  </a:cubicBezTo>
                  <a:cubicBezTo>
                    <a:pt x="784" y="5077"/>
                    <a:pt x="849" y="5070"/>
                    <a:pt x="913" y="5056"/>
                  </a:cubicBezTo>
                  <a:cubicBezTo>
                    <a:pt x="970" y="5027"/>
                    <a:pt x="1027" y="4999"/>
                    <a:pt x="1084" y="4985"/>
                  </a:cubicBezTo>
                  <a:cubicBezTo>
                    <a:pt x="1198" y="4913"/>
                    <a:pt x="1284" y="4827"/>
                    <a:pt x="1341" y="4713"/>
                  </a:cubicBezTo>
                  <a:cubicBezTo>
                    <a:pt x="1554" y="4229"/>
                    <a:pt x="1782" y="3730"/>
                    <a:pt x="2025" y="3259"/>
                  </a:cubicBezTo>
                  <a:cubicBezTo>
                    <a:pt x="2267" y="2774"/>
                    <a:pt x="2539" y="2304"/>
                    <a:pt x="2809" y="1848"/>
                  </a:cubicBezTo>
                  <a:cubicBezTo>
                    <a:pt x="2966" y="1591"/>
                    <a:pt x="3123" y="1334"/>
                    <a:pt x="3294" y="1078"/>
                  </a:cubicBezTo>
                  <a:cubicBezTo>
                    <a:pt x="3337" y="992"/>
                    <a:pt x="3366" y="906"/>
                    <a:pt x="3379" y="806"/>
                  </a:cubicBezTo>
                  <a:cubicBezTo>
                    <a:pt x="3394" y="720"/>
                    <a:pt x="3394" y="621"/>
                    <a:pt x="3366" y="521"/>
                  </a:cubicBezTo>
                  <a:cubicBezTo>
                    <a:pt x="3337" y="435"/>
                    <a:pt x="3294" y="350"/>
                    <a:pt x="3237" y="279"/>
                  </a:cubicBezTo>
                  <a:cubicBezTo>
                    <a:pt x="3180" y="207"/>
                    <a:pt x="3109" y="136"/>
                    <a:pt x="3037" y="93"/>
                  </a:cubicBezTo>
                  <a:cubicBezTo>
                    <a:pt x="2980" y="65"/>
                    <a:pt x="2923" y="51"/>
                    <a:pt x="2866" y="22"/>
                  </a:cubicBezTo>
                  <a:cubicBezTo>
                    <a:pt x="2802" y="8"/>
                    <a:pt x="2738" y="1"/>
                    <a:pt x="267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Google Shape;378;p16"/>
            <p:cNvSpPr/>
            <p:nvPr/>
          </p:nvSpPr>
          <p:spPr>
            <a:xfrm>
              <a:off x="2770000" y="2297300"/>
              <a:ext cx="60250" cy="131925"/>
            </a:xfrm>
            <a:custGeom>
              <a:avLst/>
              <a:gdLst/>
              <a:ahLst/>
              <a:cxnLst/>
              <a:rect l="l" t="t" r="r" b="b"/>
              <a:pathLst>
                <a:path w="2410" h="5277" extrusionOk="0">
                  <a:moveTo>
                    <a:pt x="1683" y="1"/>
                  </a:moveTo>
                  <a:cubicBezTo>
                    <a:pt x="1554" y="1"/>
                    <a:pt x="1426" y="29"/>
                    <a:pt x="1312" y="101"/>
                  </a:cubicBezTo>
                  <a:cubicBezTo>
                    <a:pt x="1269" y="129"/>
                    <a:pt x="1212" y="172"/>
                    <a:pt x="1170" y="215"/>
                  </a:cubicBezTo>
                  <a:cubicBezTo>
                    <a:pt x="1084" y="301"/>
                    <a:pt x="1012" y="400"/>
                    <a:pt x="984" y="529"/>
                  </a:cubicBezTo>
                  <a:cubicBezTo>
                    <a:pt x="856" y="1027"/>
                    <a:pt x="742" y="1527"/>
                    <a:pt x="613" y="2025"/>
                  </a:cubicBezTo>
                  <a:cubicBezTo>
                    <a:pt x="499" y="2525"/>
                    <a:pt x="371" y="3024"/>
                    <a:pt x="242" y="3523"/>
                  </a:cubicBezTo>
                  <a:cubicBezTo>
                    <a:pt x="172" y="3809"/>
                    <a:pt x="115" y="4079"/>
                    <a:pt x="43" y="4364"/>
                  </a:cubicBezTo>
                  <a:cubicBezTo>
                    <a:pt x="14" y="4465"/>
                    <a:pt x="0" y="4550"/>
                    <a:pt x="29" y="4649"/>
                  </a:cubicBezTo>
                  <a:cubicBezTo>
                    <a:pt x="29" y="4750"/>
                    <a:pt x="57" y="4835"/>
                    <a:pt x="115" y="4921"/>
                  </a:cubicBezTo>
                  <a:cubicBezTo>
                    <a:pt x="157" y="5006"/>
                    <a:pt x="214" y="5063"/>
                    <a:pt x="299" y="5121"/>
                  </a:cubicBezTo>
                  <a:cubicBezTo>
                    <a:pt x="371" y="5178"/>
                    <a:pt x="442" y="5220"/>
                    <a:pt x="542" y="5248"/>
                  </a:cubicBezTo>
                  <a:cubicBezTo>
                    <a:pt x="599" y="5248"/>
                    <a:pt x="670" y="5263"/>
                    <a:pt x="727" y="5277"/>
                  </a:cubicBezTo>
                  <a:cubicBezTo>
                    <a:pt x="856" y="5277"/>
                    <a:pt x="984" y="5235"/>
                    <a:pt x="1098" y="5178"/>
                  </a:cubicBezTo>
                  <a:cubicBezTo>
                    <a:pt x="1141" y="5134"/>
                    <a:pt x="1198" y="5092"/>
                    <a:pt x="1241" y="5063"/>
                  </a:cubicBezTo>
                  <a:cubicBezTo>
                    <a:pt x="1326" y="4978"/>
                    <a:pt x="1398" y="4864"/>
                    <a:pt x="1426" y="4750"/>
                  </a:cubicBezTo>
                  <a:cubicBezTo>
                    <a:pt x="1554" y="4250"/>
                    <a:pt x="1668" y="3752"/>
                    <a:pt x="1797" y="3252"/>
                  </a:cubicBezTo>
                  <a:cubicBezTo>
                    <a:pt x="1925" y="2753"/>
                    <a:pt x="2039" y="2254"/>
                    <a:pt x="2168" y="1755"/>
                  </a:cubicBezTo>
                  <a:cubicBezTo>
                    <a:pt x="2239" y="1470"/>
                    <a:pt x="2296" y="1185"/>
                    <a:pt x="2368" y="913"/>
                  </a:cubicBezTo>
                  <a:cubicBezTo>
                    <a:pt x="2396" y="814"/>
                    <a:pt x="2410" y="714"/>
                    <a:pt x="2381" y="628"/>
                  </a:cubicBezTo>
                  <a:cubicBezTo>
                    <a:pt x="2381" y="529"/>
                    <a:pt x="2353" y="443"/>
                    <a:pt x="2296" y="358"/>
                  </a:cubicBezTo>
                  <a:cubicBezTo>
                    <a:pt x="2254" y="272"/>
                    <a:pt x="2197" y="200"/>
                    <a:pt x="2111" y="158"/>
                  </a:cubicBezTo>
                  <a:cubicBezTo>
                    <a:pt x="2039" y="86"/>
                    <a:pt x="1968" y="44"/>
                    <a:pt x="1868" y="29"/>
                  </a:cubicBezTo>
                  <a:cubicBezTo>
                    <a:pt x="1811" y="15"/>
                    <a:pt x="1740" y="15"/>
                    <a:pt x="168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Google Shape;379;p16"/>
            <p:cNvSpPr/>
            <p:nvPr/>
          </p:nvSpPr>
          <p:spPr>
            <a:xfrm>
              <a:off x="2531150" y="2030300"/>
              <a:ext cx="81300" cy="180750"/>
            </a:xfrm>
            <a:custGeom>
              <a:avLst/>
              <a:gdLst/>
              <a:ahLst/>
              <a:cxnLst/>
              <a:rect l="l" t="t" r="r" b="b"/>
              <a:pathLst>
                <a:path w="3252" h="7230" extrusionOk="0">
                  <a:moveTo>
                    <a:pt x="2524" y="0"/>
                  </a:moveTo>
                  <a:cubicBezTo>
                    <a:pt x="2396" y="0"/>
                    <a:pt x="2267" y="29"/>
                    <a:pt x="2168" y="99"/>
                  </a:cubicBezTo>
                  <a:cubicBezTo>
                    <a:pt x="2111" y="143"/>
                    <a:pt x="2067" y="171"/>
                    <a:pt x="2010" y="213"/>
                  </a:cubicBezTo>
                  <a:cubicBezTo>
                    <a:pt x="1925" y="299"/>
                    <a:pt x="1868" y="399"/>
                    <a:pt x="1825" y="527"/>
                  </a:cubicBezTo>
                  <a:cubicBezTo>
                    <a:pt x="1683" y="898"/>
                    <a:pt x="1540" y="1255"/>
                    <a:pt x="1398" y="1626"/>
                  </a:cubicBezTo>
                  <a:cubicBezTo>
                    <a:pt x="1255" y="1997"/>
                    <a:pt x="1126" y="2381"/>
                    <a:pt x="1012" y="2752"/>
                  </a:cubicBezTo>
                  <a:cubicBezTo>
                    <a:pt x="884" y="3123"/>
                    <a:pt x="770" y="3508"/>
                    <a:pt x="656" y="3879"/>
                  </a:cubicBezTo>
                  <a:cubicBezTo>
                    <a:pt x="542" y="4263"/>
                    <a:pt x="442" y="4649"/>
                    <a:pt x="342" y="5020"/>
                  </a:cubicBezTo>
                  <a:cubicBezTo>
                    <a:pt x="242" y="5404"/>
                    <a:pt x="143" y="5790"/>
                    <a:pt x="71" y="6174"/>
                  </a:cubicBezTo>
                  <a:cubicBezTo>
                    <a:pt x="57" y="6231"/>
                    <a:pt x="42" y="6275"/>
                    <a:pt x="29" y="6332"/>
                  </a:cubicBezTo>
                  <a:cubicBezTo>
                    <a:pt x="0" y="6417"/>
                    <a:pt x="0" y="6516"/>
                    <a:pt x="14" y="6617"/>
                  </a:cubicBezTo>
                  <a:cubicBezTo>
                    <a:pt x="29" y="6702"/>
                    <a:pt x="57" y="6802"/>
                    <a:pt x="99" y="6874"/>
                  </a:cubicBezTo>
                  <a:cubicBezTo>
                    <a:pt x="156" y="6959"/>
                    <a:pt x="213" y="7030"/>
                    <a:pt x="285" y="7087"/>
                  </a:cubicBezTo>
                  <a:cubicBezTo>
                    <a:pt x="356" y="7144"/>
                    <a:pt x="442" y="7187"/>
                    <a:pt x="527" y="7216"/>
                  </a:cubicBezTo>
                  <a:cubicBezTo>
                    <a:pt x="599" y="7216"/>
                    <a:pt x="656" y="7230"/>
                    <a:pt x="727" y="7230"/>
                  </a:cubicBezTo>
                  <a:cubicBezTo>
                    <a:pt x="856" y="7230"/>
                    <a:pt x="970" y="7201"/>
                    <a:pt x="1084" y="7130"/>
                  </a:cubicBezTo>
                  <a:cubicBezTo>
                    <a:pt x="1141" y="7102"/>
                    <a:pt x="1183" y="7058"/>
                    <a:pt x="1240" y="7030"/>
                  </a:cubicBezTo>
                  <a:cubicBezTo>
                    <a:pt x="1326" y="6931"/>
                    <a:pt x="1383" y="6830"/>
                    <a:pt x="1411" y="6702"/>
                  </a:cubicBezTo>
                  <a:cubicBezTo>
                    <a:pt x="1497" y="6317"/>
                    <a:pt x="1597" y="5932"/>
                    <a:pt x="1683" y="5547"/>
                  </a:cubicBezTo>
                  <a:cubicBezTo>
                    <a:pt x="1782" y="5162"/>
                    <a:pt x="1882" y="4792"/>
                    <a:pt x="1996" y="4406"/>
                  </a:cubicBezTo>
                  <a:cubicBezTo>
                    <a:pt x="2111" y="4022"/>
                    <a:pt x="2225" y="3651"/>
                    <a:pt x="2339" y="3280"/>
                  </a:cubicBezTo>
                  <a:cubicBezTo>
                    <a:pt x="2466" y="2894"/>
                    <a:pt x="2595" y="2524"/>
                    <a:pt x="2738" y="2153"/>
                  </a:cubicBezTo>
                  <a:cubicBezTo>
                    <a:pt x="2866" y="1782"/>
                    <a:pt x="3008" y="1411"/>
                    <a:pt x="3166" y="1041"/>
                  </a:cubicBezTo>
                  <a:cubicBezTo>
                    <a:pt x="3180" y="998"/>
                    <a:pt x="3194" y="955"/>
                    <a:pt x="3223" y="913"/>
                  </a:cubicBezTo>
                  <a:cubicBezTo>
                    <a:pt x="3251" y="812"/>
                    <a:pt x="3251" y="713"/>
                    <a:pt x="3223" y="628"/>
                  </a:cubicBezTo>
                  <a:cubicBezTo>
                    <a:pt x="3223" y="527"/>
                    <a:pt x="3194" y="442"/>
                    <a:pt x="3137" y="356"/>
                  </a:cubicBezTo>
                  <a:cubicBezTo>
                    <a:pt x="3094" y="270"/>
                    <a:pt x="3037" y="200"/>
                    <a:pt x="2966" y="156"/>
                  </a:cubicBezTo>
                  <a:cubicBezTo>
                    <a:pt x="2894" y="86"/>
                    <a:pt x="2809" y="42"/>
                    <a:pt x="2709" y="29"/>
                  </a:cubicBezTo>
                  <a:cubicBezTo>
                    <a:pt x="2652" y="14"/>
                    <a:pt x="2581" y="14"/>
                    <a:pt x="252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Google Shape;380;p16"/>
            <p:cNvSpPr/>
            <p:nvPr/>
          </p:nvSpPr>
          <p:spPr>
            <a:xfrm>
              <a:off x="2316525" y="1998825"/>
              <a:ext cx="69900" cy="124175"/>
            </a:xfrm>
            <a:custGeom>
              <a:avLst/>
              <a:gdLst/>
              <a:ahLst/>
              <a:cxnLst/>
              <a:rect l="l" t="t" r="r" b="b"/>
              <a:pathLst>
                <a:path w="2796" h="4967" extrusionOk="0">
                  <a:moveTo>
                    <a:pt x="2209" y="2077"/>
                  </a:moveTo>
                  <a:lnTo>
                    <a:pt x="2209" y="2077"/>
                  </a:lnTo>
                  <a:cubicBezTo>
                    <a:pt x="2185" y="2132"/>
                    <a:pt x="2162" y="2187"/>
                    <a:pt x="2139" y="2243"/>
                  </a:cubicBezTo>
                  <a:cubicBezTo>
                    <a:pt x="2167" y="2187"/>
                    <a:pt x="2195" y="2132"/>
                    <a:pt x="2209" y="2077"/>
                  </a:cubicBezTo>
                  <a:close/>
                  <a:moveTo>
                    <a:pt x="2061" y="0"/>
                  </a:moveTo>
                  <a:cubicBezTo>
                    <a:pt x="1996" y="0"/>
                    <a:pt x="1932" y="11"/>
                    <a:pt x="1868" y="33"/>
                  </a:cubicBezTo>
                  <a:cubicBezTo>
                    <a:pt x="1811" y="46"/>
                    <a:pt x="1754" y="75"/>
                    <a:pt x="1697" y="103"/>
                  </a:cubicBezTo>
                  <a:cubicBezTo>
                    <a:pt x="1597" y="160"/>
                    <a:pt x="1512" y="246"/>
                    <a:pt x="1440" y="360"/>
                  </a:cubicBezTo>
                  <a:cubicBezTo>
                    <a:pt x="1183" y="860"/>
                    <a:pt x="955" y="1358"/>
                    <a:pt x="756" y="1872"/>
                  </a:cubicBezTo>
                  <a:cubicBezTo>
                    <a:pt x="571" y="2328"/>
                    <a:pt x="400" y="2799"/>
                    <a:pt x="257" y="3269"/>
                  </a:cubicBezTo>
                  <a:cubicBezTo>
                    <a:pt x="171" y="3526"/>
                    <a:pt x="100" y="3797"/>
                    <a:pt x="29" y="4068"/>
                  </a:cubicBezTo>
                  <a:cubicBezTo>
                    <a:pt x="0" y="4153"/>
                    <a:pt x="0" y="4254"/>
                    <a:pt x="14" y="4353"/>
                  </a:cubicBezTo>
                  <a:cubicBezTo>
                    <a:pt x="29" y="4439"/>
                    <a:pt x="57" y="4539"/>
                    <a:pt x="100" y="4610"/>
                  </a:cubicBezTo>
                  <a:cubicBezTo>
                    <a:pt x="157" y="4695"/>
                    <a:pt x="214" y="4767"/>
                    <a:pt x="286" y="4824"/>
                  </a:cubicBezTo>
                  <a:cubicBezTo>
                    <a:pt x="356" y="4881"/>
                    <a:pt x="442" y="4923"/>
                    <a:pt x="542" y="4952"/>
                  </a:cubicBezTo>
                  <a:cubicBezTo>
                    <a:pt x="599" y="4952"/>
                    <a:pt x="656" y="4967"/>
                    <a:pt x="727" y="4967"/>
                  </a:cubicBezTo>
                  <a:cubicBezTo>
                    <a:pt x="856" y="4967"/>
                    <a:pt x="970" y="4938"/>
                    <a:pt x="1084" y="4881"/>
                  </a:cubicBezTo>
                  <a:cubicBezTo>
                    <a:pt x="1141" y="4838"/>
                    <a:pt x="1183" y="4796"/>
                    <a:pt x="1240" y="4767"/>
                  </a:cubicBezTo>
                  <a:cubicBezTo>
                    <a:pt x="1326" y="4667"/>
                    <a:pt x="1383" y="4568"/>
                    <a:pt x="1412" y="4439"/>
                  </a:cubicBezTo>
                  <a:cubicBezTo>
                    <a:pt x="1497" y="4125"/>
                    <a:pt x="1583" y="3811"/>
                    <a:pt x="1683" y="3497"/>
                  </a:cubicBezTo>
                  <a:cubicBezTo>
                    <a:pt x="1782" y="3184"/>
                    <a:pt x="1896" y="2885"/>
                    <a:pt x="2010" y="2585"/>
                  </a:cubicBezTo>
                  <a:cubicBezTo>
                    <a:pt x="2068" y="2400"/>
                    <a:pt x="2139" y="2243"/>
                    <a:pt x="2210" y="2071"/>
                  </a:cubicBezTo>
                  <a:lnTo>
                    <a:pt x="2210" y="2071"/>
                  </a:lnTo>
                  <a:cubicBezTo>
                    <a:pt x="2210" y="2073"/>
                    <a:pt x="2209" y="2075"/>
                    <a:pt x="2209" y="2077"/>
                  </a:cubicBezTo>
                  <a:lnTo>
                    <a:pt x="2209" y="2077"/>
                  </a:lnTo>
                  <a:cubicBezTo>
                    <a:pt x="2318" y="1823"/>
                    <a:pt x="2435" y="1579"/>
                    <a:pt x="2552" y="1345"/>
                  </a:cubicBezTo>
                  <a:lnTo>
                    <a:pt x="2681" y="1088"/>
                  </a:lnTo>
                  <a:cubicBezTo>
                    <a:pt x="2738" y="1002"/>
                    <a:pt x="2767" y="917"/>
                    <a:pt x="2767" y="816"/>
                  </a:cubicBezTo>
                  <a:cubicBezTo>
                    <a:pt x="2795" y="717"/>
                    <a:pt x="2781" y="632"/>
                    <a:pt x="2752" y="531"/>
                  </a:cubicBezTo>
                  <a:cubicBezTo>
                    <a:pt x="2738" y="432"/>
                    <a:pt x="2695" y="360"/>
                    <a:pt x="2624" y="289"/>
                  </a:cubicBezTo>
                  <a:cubicBezTo>
                    <a:pt x="2581" y="204"/>
                    <a:pt x="2510" y="147"/>
                    <a:pt x="2425" y="103"/>
                  </a:cubicBezTo>
                  <a:cubicBezTo>
                    <a:pt x="2368" y="75"/>
                    <a:pt x="2311" y="46"/>
                    <a:pt x="2253" y="33"/>
                  </a:cubicBezTo>
                  <a:cubicBezTo>
                    <a:pt x="2189" y="11"/>
                    <a:pt x="2125" y="0"/>
                    <a:pt x="206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1;p16"/>
            <p:cNvSpPr/>
            <p:nvPr/>
          </p:nvSpPr>
          <p:spPr>
            <a:xfrm>
              <a:off x="2806700" y="2492850"/>
              <a:ext cx="69550" cy="124275"/>
            </a:xfrm>
            <a:custGeom>
              <a:avLst/>
              <a:gdLst/>
              <a:ahLst/>
              <a:cxnLst/>
              <a:rect l="l" t="t" r="r" b="b"/>
              <a:pathLst>
                <a:path w="2782" h="4971" extrusionOk="0">
                  <a:moveTo>
                    <a:pt x="2062" y="0"/>
                  </a:moveTo>
                  <a:cubicBezTo>
                    <a:pt x="1997" y="0"/>
                    <a:pt x="1933" y="7"/>
                    <a:pt x="1869" y="22"/>
                  </a:cubicBezTo>
                  <a:cubicBezTo>
                    <a:pt x="1812" y="50"/>
                    <a:pt x="1755" y="79"/>
                    <a:pt x="1698" y="94"/>
                  </a:cubicBezTo>
                  <a:cubicBezTo>
                    <a:pt x="1584" y="164"/>
                    <a:pt x="1499" y="250"/>
                    <a:pt x="1442" y="364"/>
                  </a:cubicBezTo>
                  <a:cubicBezTo>
                    <a:pt x="1185" y="849"/>
                    <a:pt x="957" y="1362"/>
                    <a:pt x="742" y="1876"/>
                  </a:cubicBezTo>
                  <a:cubicBezTo>
                    <a:pt x="557" y="2318"/>
                    <a:pt x="400" y="2788"/>
                    <a:pt x="257" y="3259"/>
                  </a:cubicBezTo>
                  <a:cubicBezTo>
                    <a:pt x="172" y="3530"/>
                    <a:pt x="101" y="3786"/>
                    <a:pt x="29" y="4058"/>
                  </a:cubicBezTo>
                  <a:cubicBezTo>
                    <a:pt x="1" y="4157"/>
                    <a:pt x="1" y="4258"/>
                    <a:pt x="16" y="4343"/>
                  </a:cubicBezTo>
                  <a:cubicBezTo>
                    <a:pt x="16" y="4442"/>
                    <a:pt x="44" y="4528"/>
                    <a:pt x="101" y="4613"/>
                  </a:cubicBezTo>
                  <a:cubicBezTo>
                    <a:pt x="143" y="4699"/>
                    <a:pt x="215" y="4771"/>
                    <a:pt x="286" y="4813"/>
                  </a:cubicBezTo>
                  <a:cubicBezTo>
                    <a:pt x="358" y="4885"/>
                    <a:pt x="443" y="4927"/>
                    <a:pt x="529" y="4942"/>
                  </a:cubicBezTo>
                  <a:cubicBezTo>
                    <a:pt x="600" y="4956"/>
                    <a:pt x="657" y="4956"/>
                    <a:pt x="729" y="4971"/>
                  </a:cubicBezTo>
                  <a:cubicBezTo>
                    <a:pt x="856" y="4971"/>
                    <a:pt x="970" y="4942"/>
                    <a:pt x="1084" y="4870"/>
                  </a:cubicBezTo>
                  <a:cubicBezTo>
                    <a:pt x="1128" y="4828"/>
                    <a:pt x="1185" y="4799"/>
                    <a:pt x="1227" y="4756"/>
                  </a:cubicBezTo>
                  <a:cubicBezTo>
                    <a:pt x="1313" y="4671"/>
                    <a:pt x="1384" y="4571"/>
                    <a:pt x="1413" y="4442"/>
                  </a:cubicBezTo>
                  <a:cubicBezTo>
                    <a:pt x="1499" y="4129"/>
                    <a:pt x="1584" y="3815"/>
                    <a:pt x="1683" y="3501"/>
                  </a:cubicBezTo>
                  <a:cubicBezTo>
                    <a:pt x="1784" y="3187"/>
                    <a:pt x="1883" y="2874"/>
                    <a:pt x="1997" y="2575"/>
                  </a:cubicBezTo>
                  <a:lnTo>
                    <a:pt x="2154" y="2200"/>
                  </a:lnTo>
                  <a:lnTo>
                    <a:pt x="2154" y="2200"/>
                  </a:lnTo>
                  <a:cubicBezTo>
                    <a:pt x="2278" y="1911"/>
                    <a:pt x="2402" y="1623"/>
                    <a:pt x="2554" y="1334"/>
                  </a:cubicBezTo>
                  <a:lnTo>
                    <a:pt x="2682" y="1077"/>
                  </a:lnTo>
                  <a:cubicBezTo>
                    <a:pt x="2725" y="1006"/>
                    <a:pt x="2753" y="906"/>
                    <a:pt x="2767" y="820"/>
                  </a:cubicBezTo>
                  <a:cubicBezTo>
                    <a:pt x="2782" y="721"/>
                    <a:pt x="2782" y="621"/>
                    <a:pt x="2753" y="535"/>
                  </a:cubicBezTo>
                  <a:cubicBezTo>
                    <a:pt x="2725" y="436"/>
                    <a:pt x="2682" y="350"/>
                    <a:pt x="2625" y="278"/>
                  </a:cubicBezTo>
                  <a:cubicBezTo>
                    <a:pt x="2568" y="208"/>
                    <a:pt x="2497" y="151"/>
                    <a:pt x="2425" y="94"/>
                  </a:cubicBezTo>
                  <a:cubicBezTo>
                    <a:pt x="2368" y="79"/>
                    <a:pt x="2311" y="50"/>
                    <a:pt x="2254" y="22"/>
                  </a:cubicBezTo>
                  <a:cubicBezTo>
                    <a:pt x="2190" y="7"/>
                    <a:pt x="2126" y="0"/>
                    <a:pt x="206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Google Shape;382;p16"/>
            <p:cNvSpPr/>
            <p:nvPr/>
          </p:nvSpPr>
          <p:spPr>
            <a:xfrm>
              <a:off x="2250200" y="2189475"/>
              <a:ext cx="69900" cy="124250"/>
            </a:xfrm>
            <a:custGeom>
              <a:avLst/>
              <a:gdLst/>
              <a:ahLst/>
              <a:cxnLst/>
              <a:rect l="l" t="t" r="r" b="b"/>
              <a:pathLst>
                <a:path w="2796" h="4970" extrusionOk="0">
                  <a:moveTo>
                    <a:pt x="2074" y="0"/>
                  </a:moveTo>
                  <a:cubicBezTo>
                    <a:pt x="2011" y="0"/>
                    <a:pt x="1947" y="7"/>
                    <a:pt x="1883" y="22"/>
                  </a:cubicBezTo>
                  <a:cubicBezTo>
                    <a:pt x="1826" y="50"/>
                    <a:pt x="1769" y="79"/>
                    <a:pt x="1712" y="92"/>
                  </a:cubicBezTo>
                  <a:cubicBezTo>
                    <a:pt x="1598" y="164"/>
                    <a:pt x="1513" y="250"/>
                    <a:pt x="1455" y="364"/>
                  </a:cubicBezTo>
                  <a:cubicBezTo>
                    <a:pt x="1199" y="849"/>
                    <a:pt x="971" y="1362"/>
                    <a:pt x="756" y="1876"/>
                  </a:cubicBezTo>
                  <a:cubicBezTo>
                    <a:pt x="571" y="2332"/>
                    <a:pt x="414" y="2788"/>
                    <a:pt x="258" y="3258"/>
                  </a:cubicBezTo>
                  <a:cubicBezTo>
                    <a:pt x="186" y="3530"/>
                    <a:pt x="115" y="3786"/>
                    <a:pt x="43" y="4057"/>
                  </a:cubicBezTo>
                  <a:cubicBezTo>
                    <a:pt x="15" y="4157"/>
                    <a:pt x="1" y="4256"/>
                    <a:pt x="29" y="4342"/>
                  </a:cubicBezTo>
                  <a:cubicBezTo>
                    <a:pt x="29" y="4442"/>
                    <a:pt x="58" y="4528"/>
                    <a:pt x="115" y="4614"/>
                  </a:cubicBezTo>
                  <a:cubicBezTo>
                    <a:pt x="157" y="4699"/>
                    <a:pt x="214" y="4770"/>
                    <a:pt x="300" y="4813"/>
                  </a:cubicBezTo>
                  <a:cubicBezTo>
                    <a:pt x="372" y="4884"/>
                    <a:pt x="442" y="4927"/>
                    <a:pt x="543" y="4941"/>
                  </a:cubicBezTo>
                  <a:cubicBezTo>
                    <a:pt x="614" y="4956"/>
                    <a:pt x="671" y="4956"/>
                    <a:pt x="728" y="4969"/>
                  </a:cubicBezTo>
                  <a:cubicBezTo>
                    <a:pt x="870" y="4969"/>
                    <a:pt x="984" y="4941"/>
                    <a:pt x="1098" y="4870"/>
                  </a:cubicBezTo>
                  <a:cubicBezTo>
                    <a:pt x="1142" y="4842"/>
                    <a:pt x="1199" y="4798"/>
                    <a:pt x="1241" y="4756"/>
                  </a:cubicBezTo>
                  <a:cubicBezTo>
                    <a:pt x="1327" y="4671"/>
                    <a:pt x="1398" y="4570"/>
                    <a:pt x="1427" y="4442"/>
                  </a:cubicBezTo>
                  <a:cubicBezTo>
                    <a:pt x="1513" y="4129"/>
                    <a:pt x="1598" y="3815"/>
                    <a:pt x="1697" y="3501"/>
                  </a:cubicBezTo>
                  <a:cubicBezTo>
                    <a:pt x="1798" y="3188"/>
                    <a:pt x="1897" y="2874"/>
                    <a:pt x="2011" y="2574"/>
                  </a:cubicBezTo>
                  <a:lnTo>
                    <a:pt x="2166" y="2203"/>
                  </a:lnTo>
                  <a:lnTo>
                    <a:pt x="2166" y="2203"/>
                  </a:lnTo>
                  <a:cubicBezTo>
                    <a:pt x="2291" y="1914"/>
                    <a:pt x="2415" y="1623"/>
                    <a:pt x="2568" y="1334"/>
                  </a:cubicBezTo>
                  <a:lnTo>
                    <a:pt x="2696" y="1077"/>
                  </a:lnTo>
                  <a:cubicBezTo>
                    <a:pt x="2739" y="1005"/>
                    <a:pt x="2767" y="906"/>
                    <a:pt x="2781" y="820"/>
                  </a:cubicBezTo>
                  <a:cubicBezTo>
                    <a:pt x="2796" y="720"/>
                    <a:pt x="2796" y="621"/>
                    <a:pt x="2767" y="535"/>
                  </a:cubicBezTo>
                  <a:cubicBezTo>
                    <a:pt x="2739" y="435"/>
                    <a:pt x="2696" y="349"/>
                    <a:pt x="2639" y="278"/>
                  </a:cubicBezTo>
                  <a:cubicBezTo>
                    <a:pt x="2581" y="207"/>
                    <a:pt x="2511" y="149"/>
                    <a:pt x="2439" y="92"/>
                  </a:cubicBezTo>
                  <a:cubicBezTo>
                    <a:pt x="2382" y="79"/>
                    <a:pt x="2311" y="50"/>
                    <a:pt x="2254" y="22"/>
                  </a:cubicBezTo>
                  <a:cubicBezTo>
                    <a:pt x="2197" y="7"/>
                    <a:pt x="2136" y="0"/>
                    <a:pt x="207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83" name="Google Shape;383;p16"/>
          <p:cNvGrpSpPr/>
          <p:nvPr/>
        </p:nvGrpSpPr>
        <p:grpSpPr>
          <a:xfrm>
            <a:off x="4935586" y="1454367"/>
            <a:ext cx="2158980" cy="2234765"/>
            <a:chOff x="1278700" y="238125"/>
            <a:chExt cx="5060900" cy="5238550"/>
          </a:xfrm>
        </p:grpSpPr>
        <p:sp>
          <p:nvSpPr>
            <p:cNvPr id="384" name="Google Shape;384;p16"/>
            <p:cNvSpPr/>
            <p:nvPr/>
          </p:nvSpPr>
          <p:spPr>
            <a:xfrm>
              <a:off x="1278700" y="238125"/>
              <a:ext cx="5060900" cy="5061600"/>
            </a:xfrm>
            <a:custGeom>
              <a:avLst/>
              <a:gdLst/>
              <a:ahLst/>
              <a:cxnLst/>
              <a:rect l="l" t="t" r="r" b="b"/>
              <a:pathLst>
                <a:path w="202436" h="202464" extrusionOk="0">
                  <a:moveTo>
                    <a:pt x="99394" y="0"/>
                  </a:moveTo>
                  <a:lnTo>
                    <a:pt x="0" y="103071"/>
                  </a:lnTo>
                  <a:lnTo>
                    <a:pt x="103070" y="202463"/>
                  </a:lnTo>
                  <a:lnTo>
                    <a:pt x="202436" y="99395"/>
                  </a:lnTo>
                  <a:lnTo>
                    <a:pt x="9939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85;p16"/>
            <p:cNvSpPr/>
            <p:nvPr/>
          </p:nvSpPr>
          <p:spPr>
            <a:xfrm>
              <a:off x="1812275" y="763125"/>
              <a:ext cx="3993750" cy="4607275"/>
            </a:xfrm>
            <a:custGeom>
              <a:avLst/>
              <a:gdLst/>
              <a:ahLst/>
              <a:cxnLst/>
              <a:rect l="l" t="t" r="r" b="b"/>
              <a:pathLst>
                <a:path w="159750" h="184291" extrusionOk="0">
                  <a:moveTo>
                    <a:pt x="15671" y="0"/>
                  </a:moveTo>
                  <a:cubicBezTo>
                    <a:pt x="13986" y="0"/>
                    <a:pt x="12414" y="439"/>
                    <a:pt x="11003" y="1415"/>
                  </a:cubicBezTo>
                  <a:cubicBezTo>
                    <a:pt x="1" y="9041"/>
                    <a:pt x="8615" y="52962"/>
                    <a:pt x="16241" y="63964"/>
                  </a:cubicBezTo>
                  <a:cubicBezTo>
                    <a:pt x="19479" y="68654"/>
                    <a:pt x="22990" y="73786"/>
                    <a:pt x="26805" y="77543"/>
                  </a:cubicBezTo>
                  <a:cubicBezTo>
                    <a:pt x="26091" y="80506"/>
                    <a:pt x="25679" y="83579"/>
                    <a:pt x="25569" y="86706"/>
                  </a:cubicBezTo>
                  <a:cubicBezTo>
                    <a:pt x="25569" y="87255"/>
                    <a:pt x="25543" y="87777"/>
                    <a:pt x="25543" y="88326"/>
                  </a:cubicBezTo>
                  <a:cubicBezTo>
                    <a:pt x="25543" y="88929"/>
                    <a:pt x="25543" y="89533"/>
                    <a:pt x="25569" y="90136"/>
                  </a:cubicBezTo>
                  <a:cubicBezTo>
                    <a:pt x="25569" y="90301"/>
                    <a:pt x="25569" y="90437"/>
                    <a:pt x="25598" y="90602"/>
                  </a:cubicBezTo>
                  <a:cubicBezTo>
                    <a:pt x="25624" y="91205"/>
                    <a:pt x="25652" y="91864"/>
                    <a:pt x="25679" y="92522"/>
                  </a:cubicBezTo>
                  <a:cubicBezTo>
                    <a:pt x="25707" y="92551"/>
                    <a:pt x="25707" y="92605"/>
                    <a:pt x="25707" y="92632"/>
                  </a:cubicBezTo>
                  <a:cubicBezTo>
                    <a:pt x="25762" y="93264"/>
                    <a:pt x="25817" y="93894"/>
                    <a:pt x="25872" y="94552"/>
                  </a:cubicBezTo>
                  <a:cubicBezTo>
                    <a:pt x="25898" y="94717"/>
                    <a:pt x="25898" y="94881"/>
                    <a:pt x="25927" y="95046"/>
                  </a:cubicBezTo>
                  <a:cubicBezTo>
                    <a:pt x="25982" y="95733"/>
                    <a:pt x="26063" y="96446"/>
                    <a:pt x="26173" y="97186"/>
                  </a:cubicBezTo>
                  <a:cubicBezTo>
                    <a:pt x="26173" y="97241"/>
                    <a:pt x="26173" y="97324"/>
                    <a:pt x="26201" y="97379"/>
                  </a:cubicBezTo>
                  <a:cubicBezTo>
                    <a:pt x="26282" y="98064"/>
                    <a:pt x="26366" y="98751"/>
                    <a:pt x="26475" y="99435"/>
                  </a:cubicBezTo>
                  <a:cubicBezTo>
                    <a:pt x="26502" y="99600"/>
                    <a:pt x="26530" y="99765"/>
                    <a:pt x="26557" y="99958"/>
                  </a:cubicBezTo>
                  <a:cubicBezTo>
                    <a:pt x="26666" y="100697"/>
                    <a:pt x="26805" y="101466"/>
                    <a:pt x="26941" y="102234"/>
                  </a:cubicBezTo>
                  <a:cubicBezTo>
                    <a:pt x="26941" y="102343"/>
                    <a:pt x="26969" y="102427"/>
                    <a:pt x="26969" y="102537"/>
                  </a:cubicBezTo>
                  <a:cubicBezTo>
                    <a:pt x="27105" y="103250"/>
                    <a:pt x="27244" y="103963"/>
                    <a:pt x="27380" y="104703"/>
                  </a:cubicBezTo>
                  <a:lnTo>
                    <a:pt x="27463" y="105197"/>
                  </a:lnTo>
                  <a:cubicBezTo>
                    <a:pt x="27628" y="106020"/>
                    <a:pt x="27792" y="106843"/>
                    <a:pt x="27983" y="107666"/>
                  </a:cubicBezTo>
                  <a:cubicBezTo>
                    <a:pt x="28012" y="107775"/>
                    <a:pt x="28038" y="107859"/>
                    <a:pt x="28038" y="107969"/>
                  </a:cubicBezTo>
                  <a:cubicBezTo>
                    <a:pt x="28203" y="108737"/>
                    <a:pt x="28396" y="109531"/>
                    <a:pt x="28560" y="110299"/>
                  </a:cubicBezTo>
                  <a:cubicBezTo>
                    <a:pt x="28615" y="110464"/>
                    <a:pt x="28642" y="110602"/>
                    <a:pt x="28670" y="110738"/>
                  </a:cubicBezTo>
                  <a:cubicBezTo>
                    <a:pt x="28890" y="111616"/>
                    <a:pt x="29081" y="112494"/>
                    <a:pt x="29300" y="113372"/>
                  </a:cubicBezTo>
                  <a:cubicBezTo>
                    <a:pt x="29329" y="113482"/>
                    <a:pt x="29355" y="113565"/>
                    <a:pt x="29383" y="113675"/>
                  </a:cubicBezTo>
                  <a:cubicBezTo>
                    <a:pt x="29603" y="114498"/>
                    <a:pt x="29822" y="115347"/>
                    <a:pt x="30042" y="116170"/>
                  </a:cubicBezTo>
                  <a:lnTo>
                    <a:pt x="30123" y="116499"/>
                  </a:lnTo>
                  <a:cubicBezTo>
                    <a:pt x="30371" y="117432"/>
                    <a:pt x="30645" y="118365"/>
                    <a:pt x="30920" y="119271"/>
                  </a:cubicBezTo>
                  <a:cubicBezTo>
                    <a:pt x="30920" y="119381"/>
                    <a:pt x="30946" y="119462"/>
                    <a:pt x="30975" y="119546"/>
                  </a:cubicBezTo>
                  <a:lnTo>
                    <a:pt x="31798" y="122261"/>
                  </a:lnTo>
                  <a:cubicBezTo>
                    <a:pt x="31824" y="122315"/>
                    <a:pt x="31824" y="122370"/>
                    <a:pt x="31852" y="122425"/>
                  </a:cubicBezTo>
                  <a:cubicBezTo>
                    <a:pt x="32153" y="123386"/>
                    <a:pt x="32456" y="124374"/>
                    <a:pt x="32757" y="125333"/>
                  </a:cubicBezTo>
                  <a:cubicBezTo>
                    <a:pt x="32785" y="125417"/>
                    <a:pt x="32812" y="125471"/>
                    <a:pt x="32840" y="125553"/>
                  </a:cubicBezTo>
                  <a:cubicBezTo>
                    <a:pt x="33141" y="126540"/>
                    <a:pt x="33470" y="127502"/>
                    <a:pt x="33799" y="128461"/>
                  </a:cubicBezTo>
                  <a:cubicBezTo>
                    <a:pt x="34157" y="129448"/>
                    <a:pt x="34486" y="130436"/>
                    <a:pt x="34842" y="131452"/>
                  </a:cubicBezTo>
                  <a:lnTo>
                    <a:pt x="34925" y="131617"/>
                  </a:lnTo>
                  <a:cubicBezTo>
                    <a:pt x="35638" y="133618"/>
                    <a:pt x="36378" y="135594"/>
                    <a:pt x="37175" y="137542"/>
                  </a:cubicBezTo>
                  <a:cubicBezTo>
                    <a:pt x="37201" y="137597"/>
                    <a:pt x="37201" y="137624"/>
                    <a:pt x="37230" y="137679"/>
                  </a:cubicBezTo>
                  <a:cubicBezTo>
                    <a:pt x="38024" y="139654"/>
                    <a:pt x="38876" y="141629"/>
                    <a:pt x="39725" y="143578"/>
                  </a:cubicBezTo>
                  <a:cubicBezTo>
                    <a:pt x="39725" y="143604"/>
                    <a:pt x="39753" y="143633"/>
                    <a:pt x="39753" y="143659"/>
                  </a:cubicBezTo>
                  <a:cubicBezTo>
                    <a:pt x="40631" y="145608"/>
                    <a:pt x="41536" y="147555"/>
                    <a:pt x="42468" y="149449"/>
                  </a:cubicBezTo>
                  <a:cubicBezTo>
                    <a:pt x="42497" y="149475"/>
                    <a:pt x="42497" y="149475"/>
                    <a:pt x="42497" y="149504"/>
                  </a:cubicBezTo>
                  <a:cubicBezTo>
                    <a:pt x="43456" y="151396"/>
                    <a:pt x="44417" y="153290"/>
                    <a:pt x="45431" y="155100"/>
                  </a:cubicBezTo>
                  <a:lnTo>
                    <a:pt x="45431" y="155127"/>
                  </a:lnTo>
                  <a:cubicBezTo>
                    <a:pt x="49465" y="162453"/>
                    <a:pt x="53991" y="169008"/>
                    <a:pt x="58902" y="174030"/>
                  </a:cubicBezTo>
                  <a:lnTo>
                    <a:pt x="58874" y="174030"/>
                  </a:lnTo>
                  <a:cubicBezTo>
                    <a:pt x="58874" y="174030"/>
                    <a:pt x="62001" y="177403"/>
                    <a:pt x="64773" y="179187"/>
                  </a:cubicBezTo>
                  <a:lnTo>
                    <a:pt x="64800" y="179187"/>
                  </a:lnTo>
                  <a:lnTo>
                    <a:pt x="64800" y="179214"/>
                  </a:lnTo>
                  <a:cubicBezTo>
                    <a:pt x="66446" y="180394"/>
                    <a:pt x="68120" y="181408"/>
                    <a:pt x="69821" y="182177"/>
                  </a:cubicBezTo>
                  <a:cubicBezTo>
                    <a:pt x="69876" y="182205"/>
                    <a:pt x="69931" y="182231"/>
                    <a:pt x="70012" y="182260"/>
                  </a:cubicBezTo>
                  <a:cubicBezTo>
                    <a:pt x="70506" y="182506"/>
                    <a:pt x="71000" y="182699"/>
                    <a:pt x="71522" y="182890"/>
                  </a:cubicBezTo>
                  <a:cubicBezTo>
                    <a:pt x="71577" y="182918"/>
                    <a:pt x="71658" y="182945"/>
                    <a:pt x="71713" y="182973"/>
                  </a:cubicBezTo>
                  <a:cubicBezTo>
                    <a:pt x="72810" y="183384"/>
                    <a:pt x="73908" y="183687"/>
                    <a:pt x="75005" y="183906"/>
                  </a:cubicBezTo>
                  <a:cubicBezTo>
                    <a:pt x="75170" y="183932"/>
                    <a:pt x="75308" y="183961"/>
                    <a:pt x="75444" y="183987"/>
                  </a:cubicBezTo>
                  <a:cubicBezTo>
                    <a:pt x="75856" y="184042"/>
                    <a:pt x="76267" y="184125"/>
                    <a:pt x="76679" y="184152"/>
                  </a:cubicBezTo>
                  <a:cubicBezTo>
                    <a:pt x="76844" y="184180"/>
                    <a:pt x="76980" y="184207"/>
                    <a:pt x="77145" y="184207"/>
                  </a:cubicBezTo>
                  <a:cubicBezTo>
                    <a:pt x="77693" y="184262"/>
                    <a:pt x="78242" y="184290"/>
                    <a:pt x="78791" y="184290"/>
                  </a:cubicBezTo>
                  <a:cubicBezTo>
                    <a:pt x="79339" y="184290"/>
                    <a:pt x="79888" y="184262"/>
                    <a:pt x="80437" y="184207"/>
                  </a:cubicBezTo>
                  <a:cubicBezTo>
                    <a:pt x="80575" y="184207"/>
                    <a:pt x="80740" y="184180"/>
                    <a:pt x="80904" y="184152"/>
                  </a:cubicBezTo>
                  <a:cubicBezTo>
                    <a:pt x="81315" y="184125"/>
                    <a:pt x="81727" y="184042"/>
                    <a:pt x="82138" y="183987"/>
                  </a:cubicBezTo>
                  <a:lnTo>
                    <a:pt x="82550" y="183906"/>
                  </a:lnTo>
                  <a:cubicBezTo>
                    <a:pt x="83674" y="183687"/>
                    <a:pt x="84771" y="183384"/>
                    <a:pt x="85869" y="182973"/>
                  </a:cubicBezTo>
                  <a:cubicBezTo>
                    <a:pt x="85924" y="182945"/>
                    <a:pt x="86007" y="182918"/>
                    <a:pt x="86062" y="182890"/>
                  </a:cubicBezTo>
                  <a:cubicBezTo>
                    <a:pt x="86582" y="182699"/>
                    <a:pt x="87076" y="182506"/>
                    <a:pt x="87570" y="182260"/>
                  </a:cubicBezTo>
                  <a:cubicBezTo>
                    <a:pt x="87625" y="182231"/>
                    <a:pt x="87679" y="182205"/>
                    <a:pt x="87763" y="182177"/>
                  </a:cubicBezTo>
                  <a:cubicBezTo>
                    <a:pt x="89464" y="181408"/>
                    <a:pt x="91136" y="180394"/>
                    <a:pt x="92782" y="179187"/>
                  </a:cubicBezTo>
                  <a:lnTo>
                    <a:pt x="92811" y="179187"/>
                  </a:lnTo>
                  <a:cubicBezTo>
                    <a:pt x="95580" y="177403"/>
                    <a:pt x="98708" y="174030"/>
                    <a:pt x="98708" y="174030"/>
                  </a:cubicBezTo>
                  <a:lnTo>
                    <a:pt x="98681" y="174030"/>
                  </a:lnTo>
                  <a:cubicBezTo>
                    <a:pt x="101122" y="171532"/>
                    <a:pt x="103481" y="168624"/>
                    <a:pt x="105731" y="165442"/>
                  </a:cubicBezTo>
                  <a:cubicBezTo>
                    <a:pt x="106857" y="163851"/>
                    <a:pt x="107954" y="162178"/>
                    <a:pt x="109023" y="160477"/>
                  </a:cubicBezTo>
                  <a:lnTo>
                    <a:pt x="109023" y="160449"/>
                  </a:lnTo>
                  <a:cubicBezTo>
                    <a:pt x="110094" y="158722"/>
                    <a:pt x="111136" y="156966"/>
                    <a:pt x="112150" y="155127"/>
                  </a:cubicBezTo>
                  <a:lnTo>
                    <a:pt x="112150" y="155100"/>
                  </a:lnTo>
                  <a:cubicBezTo>
                    <a:pt x="113167" y="153290"/>
                    <a:pt x="114126" y="151424"/>
                    <a:pt x="115058" y="149504"/>
                  </a:cubicBezTo>
                  <a:lnTo>
                    <a:pt x="115113" y="149449"/>
                  </a:lnTo>
                  <a:cubicBezTo>
                    <a:pt x="116046" y="147555"/>
                    <a:pt x="116952" y="145634"/>
                    <a:pt x="117802" y="143688"/>
                  </a:cubicBezTo>
                  <a:cubicBezTo>
                    <a:pt x="117830" y="143633"/>
                    <a:pt x="117830" y="143604"/>
                    <a:pt x="117857" y="143578"/>
                  </a:cubicBezTo>
                  <a:cubicBezTo>
                    <a:pt x="118708" y="141629"/>
                    <a:pt x="119558" y="139654"/>
                    <a:pt x="120326" y="137707"/>
                  </a:cubicBezTo>
                  <a:lnTo>
                    <a:pt x="120409" y="137542"/>
                  </a:lnTo>
                  <a:cubicBezTo>
                    <a:pt x="121177" y="135594"/>
                    <a:pt x="121945" y="133618"/>
                    <a:pt x="122659" y="131643"/>
                  </a:cubicBezTo>
                  <a:cubicBezTo>
                    <a:pt x="122685" y="131562"/>
                    <a:pt x="122714" y="131507"/>
                    <a:pt x="122740" y="131424"/>
                  </a:cubicBezTo>
                  <a:cubicBezTo>
                    <a:pt x="123098" y="130436"/>
                    <a:pt x="123427" y="129448"/>
                    <a:pt x="123782" y="128461"/>
                  </a:cubicBezTo>
                  <a:lnTo>
                    <a:pt x="123782" y="128434"/>
                  </a:lnTo>
                  <a:cubicBezTo>
                    <a:pt x="124112" y="127473"/>
                    <a:pt x="124441" y="126540"/>
                    <a:pt x="124744" y="125581"/>
                  </a:cubicBezTo>
                  <a:lnTo>
                    <a:pt x="124825" y="125333"/>
                  </a:lnTo>
                  <a:cubicBezTo>
                    <a:pt x="125128" y="124346"/>
                    <a:pt x="125428" y="123413"/>
                    <a:pt x="125731" y="122454"/>
                  </a:cubicBezTo>
                  <a:cubicBezTo>
                    <a:pt x="125758" y="122370"/>
                    <a:pt x="125758" y="122315"/>
                    <a:pt x="125786" y="122261"/>
                  </a:cubicBezTo>
                  <a:cubicBezTo>
                    <a:pt x="126061" y="121356"/>
                    <a:pt x="126335" y="120450"/>
                    <a:pt x="126581" y="119572"/>
                  </a:cubicBezTo>
                  <a:cubicBezTo>
                    <a:pt x="126609" y="119462"/>
                    <a:pt x="126636" y="119381"/>
                    <a:pt x="126664" y="119271"/>
                  </a:cubicBezTo>
                  <a:cubicBezTo>
                    <a:pt x="126938" y="118339"/>
                    <a:pt x="127184" y="117432"/>
                    <a:pt x="127432" y="116528"/>
                  </a:cubicBezTo>
                  <a:cubicBezTo>
                    <a:pt x="127487" y="116390"/>
                    <a:pt x="127513" y="116280"/>
                    <a:pt x="127542" y="116170"/>
                  </a:cubicBezTo>
                  <a:cubicBezTo>
                    <a:pt x="127761" y="115347"/>
                    <a:pt x="127981" y="114498"/>
                    <a:pt x="128200" y="113675"/>
                  </a:cubicBezTo>
                  <a:cubicBezTo>
                    <a:pt x="128227" y="113565"/>
                    <a:pt x="128255" y="113482"/>
                    <a:pt x="128282" y="113372"/>
                  </a:cubicBezTo>
                  <a:cubicBezTo>
                    <a:pt x="128501" y="112494"/>
                    <a:pt x="128694" y="111616"/>
                    <a:pt x="128914" y="110738"/>
                  </a:cubicBezTo>
                  <a:lnTo>
                    <a:pt x="128995" y="110328"/>
                  </a:lnTo>
                  <a:cubicBezTo>
                    <a:pt x="129188" y="109531"/>
                    <a:pt x="129379" y="108737"/>
                    <a:pt x="129544" y="107969"/>
                  </a:cubicBezTo>
                  <a:cubicBezTo>
                    <a:pt x="129544" y="107885"/>
                    <a:pt x="129572" y="107775"/>
                    <a:pt x="129598" y="107666"/>
                  </a:cubicBezTo>
                  <a:cubicBezTo>
                    <a:pt x="129792" y="106843"/>
                    <a:pt x="129956" y="106020"/>
                    <a:pt x="130121" y="105197"/>
                  </a:cubicBezTo>
                  <a:lnTo>
                    <a:pt x="130202" y="104703"/>
                  </a:lnTo>
                  <a:cubicBezTo>
                    <a:pt x="130340" y="103963"/>
                    <a:pt x="130476" y="103250"/>
                    <a:pt x="130615" y="102537"/>
                  </a:cubicBezTo>
                  <a:cubicBezTo>
                    <a:pt x="130615" y="102427"/>
                    <a:pt x="130641" y="102343"/>
                    <a:pt x="130641" y="102234"/>
                  </a:cubicBezTo>
                  <a:cubicBezTo>
                    <a:pt x="130779" y="101466"/>
                    <a:pt x="130915" y="100697"/>
                    <a:pt x="131025" y="99958"/>
                  </a:cubicBezTo>
                  <a:cubicBezTo>
                    <a:pt x="131054" y="99765"/>
                    <a:pt x="131080" y="99600"/>
                    <a:pt x="131108" y="99435"/>
                  </a:cubicBezTo>
                  <a:cubicBezTo>
                    <a:pt x="131218" y="98751"/>
                    <a:pt x="131299" y="98064"/>
                    <a:pt x="131383" y="97379"/>
                  </a:cubicBezTo>
                  <a:cubicBezTo>
                    <a:pt x="131409" y="97324"/>
                    <a:pt x="131409" y="97241"/>
                    <a:pt x="131409" y="97160"/>
                  </a:cubicBezTo>
                  <a:cubicBezTo>
                    <a:pt x="131519" y="96446"/>
                    <a:pt x="131574" y="95733"/>
                    <a:pt x="131657" y="95046"/>
                  </a:cubicBezTo>
                  <a:cubicBezTo>
                    <a:pt x="131683" y="94881"/>
                    <a:pt x="131683" y="94717"/>
                    <a:pt x="131712" y="94552"/>
                  </a:cubicBezTo>
                  <a:cubicBezTo>
                    <a:pt x="131767" y="93894"/>
                    <a:pt x="131822" y="93264"/>
                    <a:pt x="131877" y="92632"/>
                  </a:cubicBezTo>
                  <a:lnTo>
                    <a:pt x="131877" y="92522"/>
                  </a:lnTo>
                  <a:cubicBezTo>
                    <a:pt x="131931" y="91864"/>
                    <a:pt x="131958" y="91205"/>
                    <a:pt x="131986" y="90602"/>
                  </a:cubicBezTo>
                  <a:cubicBezTo>
                    <a:pt x="131986" y="90437"/>
                    <a:pt x="132013" y="90301"/>
                    <a:pt x="132013" y="90136"/>
                  </a:cubicBezTo>
                  <a:cubicBezTo>
                    <a:pt x="132041" y="89533"/>
                    <a:pt x="132041" y="88929"/>
                    <a:pt x="132041" y="88326"/>
                  </a:cubicBezTo>
                  <a:cubicBezTo>
                    <a:pt x="132041" y="85225"/>
                    <a:pt x="131738" y="82181"/>
                    <a:pt x="131135" y="79218"/>
                  </a:cubicBezTo>
                  <a:cubicBezTo>
                    <a:pt x="135662" y="75432"/>
                    <a:pt x="139777" y="69396"/>
                    <a:pt x="143535" y="63964"/>
                  </a:cubicBezTo>
                  <a:cubicBezTo>
                    <a:pt x="151161" y="52962"/>
                    <a:pt x="159749" y="9041"/>
                    <a:pt x="148747" y="1415"/>
                  </a:cubicBezTo>
                  <a:cubicBezTo>
                    <a:pt x="147340" y="439"/>
                    <a:pt x="145771" y="0"/>
                    <a:pt x="144089" y="0"/>
                  </a:cubicBezTo>
                  <a:cubicBezTo>
                    <a:pt x="132622" y="0"/>
                    <a:pt x="115893" y="20380"/>
                    <a:pt x="109242" y="29972"/>
                  </a:cubicBezTo>
                  <a:cubicBezTo>
                    <a:pt x="106883" y="33374"/>
                    <a:pt x="105566" y="38806"/>
                    <a:pt x="105211" y="44925"/>
                  </a:cubicBezTo>
                  <a:cubicBezTo>
                    <a:pt x="97420" y="40727"/>
                    <a:pt x="88421" y="38312"/>
                    <a:pt x="78791" y="38312"/>
                  </a:cubicBezTo>
                  <a:cubicBezTo>
                    <a:pt x="70012" y="38312"/>
                    <a:pt x="61782" y="40316"/>
                    <a:pt x="54484" y="43854"/>
                  </a:cubicBezTo>
                  <a:cubicBezTo>
                    <a:pt x="54019" y="38176"/>
                    <a:pt x="52729" y="33183"/>
                    <a:pt x="50508" y="29972"/>
                  </a:cubicBezTo>
                  <a:cubicBezTo>
                    <a:pt x="43880" y="20380"/>
                    <a:pt x="27156" y="0"/>
                    <a:pt x="1567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Google Shape;386;p16"/>
            <p:cNvSpPr/>
            <p:nvPr/>
          </p:nvSpPr>
          <p:spPr>
            <a:xfrm>
              <a:off x="3782025" y="2585100"/>
              <a:ext cx="1025400" cy="1254475"/>
            </a:xfrm>
            <a:custGeom>
              <a:avLst/>
              <a:gdLst/>
              <a:ahLst/>
              <a:cxnLst/>
              <a:rect l="l" t="t" r="r" b="b"/>
              <a:pathLst>
                <a:path w="41016" h="50179" extrusionOk="0">
                  <a:moveTo>
                    <a:pt x="20521" y="0"/>
                  </a:moveTo>
                  <a:cubicBezTo>
                    <a:pt x="9192" y="0"/>
                    <a:pt x="1" y="11222"/>
                    <a:pt x="1" y="25104"/>
                  </a:cubicBezTo>
                  <a:cubicBezTo>
                    <a:pt x="1" y="38957"/>
                    <a:pt x="9192" y="50178"/>
                    <a:pt x="20521" y="50178"/>
                  </a:cubicBezTo>
                  <a:cubicBezTo>
                    <a:pt x="31824" y="50178"/>
                    <a:pt x="41016" y="38957"/>
                    <a:pt x="41016" y="25104"/>
                  </a:cubicBezTo>
                  <a:cubicBezTo>
                    <a:pt x="41016" y="11222"/>
                    <a:pt x="31824" y="0"/>
                    <a:pt x="205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87;p16"/>
            <p:cNvSpPr/>
            <p:nvPr/>
          </p:nvSpPr>
          <p:spPr>
            <a:xfrm>
              <a:off x="4127700" y="3130375"/>
              <a:ext cx="254500" cy="254450"/>
            </a:xfrm>
            <a:custGeom>
              <a:avLst/>
              <a:gdLst/>
              <a:ahLst/>
              <a:cxnLst/>
              <a:rect l="l" t="t" r="r" b="b"/>
              <a:pathLst>
                <a:path w="10180" h="10178" extrusionOk="0">
                  <a:moveTo>
                    <a:pt x="5103" y="0"/>
                  </a:moveTo>
                  <a:cubicBezTo>
                    <a:pt x="2279" y="0"/>
                    <a:pt x="0" y="2276"/>
                    <a:pt x="0" y="5103"/>
                  </a:cubicBezTo>
                  <a:cubicBezTo>
                    <a:pt x="0" y="7901"/>
                    <a:pt x="2279" y="10177"/>
                    <a:pt x="5103" y="10177"/>
                  </a:cubicBezTo>
                  <a:cubicBezTo>
                    <a:pt x="7901" y="10177"/>
                    <a:pt x="10180" y="7901"/>
                    <a:pt x="10180" y="5103"/>
                  </a:cubicBezTo>
                  <a:cubicBezTo>
                    <a:pt x="10180" y="2276"/>
                    <a:pt x="7901" y="0"/>
                    <a:pt x="51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Google Shape;388;p16"/>
            <p:cNvSpPr/>
            <p:nvPr/>
          </p:nvSpPr>
          <p:spPr>
            <a:xfrm>
              <a:off x="3172350" y="3130375"/>
              <a:ext cx="254450" cy="254450"/>
            </a:xfrm>
            <a:custGeom>
              <a:avLst/>
              <a:gdLst/>
              <a:ahLst/>
              <a:cxnLst/>
              <a:rect l="l" t="t" r="r" b="b"/>
              <a:pathLst>
                <a:path w="10178" h="10178" extrusionOk="0">
                  <a:moveTo>
                    <a:pt x="5103" y="0"/>
                  </a:moveTo>
                  <a:cubicBezTo>
                    <a:pt x="2276" y="0"/>
                    <a:pt x="0" y="2276"/>
                    <a:pt x="0" y="5103"/>
                  </a:cubicBezTo>
                  <a:cubicBezTo>
                    <a:pt x="0" y="7901"/>
                    <a:pt x="2276" y="10177"/>
                    <a:pt x="5103" y="10177"/>
                  </a:cubicBezTo>
                  <a:cubicBezTo>
                    <a:pt x="7901" y="10177"/>
                    <a:pt x="10177" y="7901"/>
                    <a:pt x="10177" y="5103"/>
                  </a:cubicBezTo>
                  <a:cubicBezTo>
                    <a:pt x="10177" y="2276"/>
                    <a:pt x="7901" y="0"/>
                    <a:pt x="51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89;p16"/>
            <p:cNvSpPr/>
            <p:nvPr/>
          </p:nvSpPr>
          <p:spPr>
            <a:xfrm>
              <a:off x="3459025" y="4918350"/>
              <a:ext cx="700250" cy="558325"/>
            </a:xfrm>
            <a:custGeom>
              <a:avLst/>
              <a:gdLst/>
              <a:ahLst/>
              <a:cxnLst/>
              <a:rect l="l" t="t" r="r" b="b"/>
              <a:pathLst>
                <a:path w="28010" h="22333" extrusionOk="0">
                  <a:moveTo>
                    <a:pt x="14018" y="1"/>
                  </a:moveTo>
                  <a:cubicBezTo>
                    <a:pt x="6282" y="1"/>
                    <a:pt x="1" y="2470"/>
                    <a:pt x="1" y="10206"/>
                  </a:cubicBezTo>
                  <a:cubicBezTo>
                    <a:pt x="1" y="17943"/>
                    <a:pt x="14018" y="22332"/>
                    <a:pt x="14018" y="22332"/>
                  </a:cubicBezTo>
                  <a:cubicBezTo>
                    <a:pt x="14018" y="22332"/>
                    <a:pt x="28009" y="17943"/>
                    <a:pt x="28009" y="10206"/>
                  </a:cubicBezTo>
                  <a:cubicBezTo>
                    <a:pt x="28009" y="2470"/>
                    <a:pt x="21755" y="1"/>
                    <a:pt x="140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4" name="Google Shape;3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4875" y="867550"/>
            <a:ext cx="5338350" cy="2627775"/>
          </a:xfrm>
          <a:prstGeom prst="rect">
            <a:avLst/>
          </a:prstGeom>
          <a:noFill/>
          <a:ln>
            <a:noFill/>
          </a:ln>
        </p:spPr>
      </p:pic>
      <p:sp>
        <p:nvSpPr>
          <p:cNvPr id="395" name="Google Shape;395;p17"/>
          <p:cNvSpPr txBox="1">
            <a:spLocks noGrp="1"/>
          </p:cNvSpPr>
          <p:nvPr>
            <p:ph type="subTitle" idx="4294967295"/>
          </p:nvPr>
        </p:nvSpPr>
        <p:spPr>
          <a:xfrm>
            <a:off x="1189460" y="3622325"/>
            <a:ext cx="5368200" cy="4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bg-BG" sz="1600" i="1">
                <a:solidFill>
                  <a:srgbClr val="1155CC"/>
                </a:solidFill>
              </a:rPr>
              <a:t>Извежда персонала, чийто приют се грижи за котки или кучета</a:t>
            </a:r>
            <a:endParaRPr sz="1600">
              <a:solidFill>
                <a:srgbClr val="1155CC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19"/>
          <p:cNvSpPr txBox="1">
            <a:spLocks noGrp="1"/>
          </p:cNvSpPr>
          <p:nvPr>
            <p:ph type="title"/>
          </p:nvPr>
        </p:nvSpPr>
        <p:spPr>
          <a:xfrm>
            <a:off x="150700" y="2027500"/>
            <a:ext cx="4531200" cy="7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bg-BG" sz="3200" i="1">
                <a:latin typeface="Times New Roman"/>
                <a:ea typeface="Times New Roman"/>
                <a:cs typeface="Times New Roman"/>
                <a:sym typeface="Times New Roman"/>
              </a:rPr>
              <a:t>Примерни заявки</a:t>
            </a:r>
            <a:endParaRPr sz="3200" i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bg-BG" sz="3200" i="1">
                <a:latin typeface="Times New Roman"/>
                <a:ea typeface="Times New Roman"/>
                <a:cs typeface="Times New Roman"/>
                <a:sym typeface="Times New Roman"/>
              </a:rPr>
              <a:t>с групиране и агрегация</a:t>
            </a:r>
            <a:endParaRPr sz="3200" i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1" name="Google Shape;401;p19"/>
          <p:cNvSpPr/>
          <p:nvPr/>
        </p:nvSpPr>
        <p:spPr>
          <a:xfrm>
            <a:off x="8022500" y="712075"/>
            <a:ext cx="315525" cy="362625"/>
          </a:xfrm>
          <a:custGeom>
            <a:avLst/>
            <a:gdLst/>
            <a:ahLst/>
            <a:cxnLst/>
            <a:rect l="l" t="t" r="r" b="b"/>
            <a:pathLst>
              <a:path w="12621" h="14505" extrusionOk="0">
                <a:moveTo>
                  <a:pt x="7597" y="0"/>
                </a:moveTo>
                <a:cubicBezTo>
                  <a:pt x="7312" y="0"/>
                  <a:pt x="7025" y="94"/>
                  <a:pt x="6788" y="245"/>
                </a:cubicBezTo>
                <a:cubicBezTo>
                  <a:pt x="6545" y="416"/>
                  <a:pt x="6332" y="658"/>
                  <a:pt x="6218" y="930"/>
                </a:cubicBezTo>
                <a:cubicBezTo>
                  <a:pt x="6018" y="1428"/>
                  <a:pt x="6047" y="2056"/>
                  <a:pt x="6232" y="2555"/>
                </a:cubicBezTo>
                <a:cubicBezTo>
                  <a:pt x="6360" y="2883"/>
                  <a:pt x="6560" y="3183"/>
                  <a:pt x="6773" y="3468"/>
                </a:cubicBezTo>
                <a:cubicBezTo>
                  <a:pt x="6945" y="3710"/>
                  <a:pt x="7159" y="3953"/>
                  <a:pt x="7372" y="4166"/>
                </a:cubicBezTo>
                <a:cubicBezTo>
                  <a:pt x="7715" y="4523"/>
                  <a:pt x="8057" y="4851"/>
                  <a:pt x="8385" y="5208"/>
                </a:cubicBezTo>
                <a:cubicBezTo>
                  <a:pt x="8456" y="5307"/>
                  <a:pt x="8528" y="5393"/>
                  <a:pt x="8585" y="5493"/>
                </a:cubicBezTo>
                <a:cubicBezTo>
                  <a:pt x="8499" y="5478"/>
                  <a:pt x="8428" y="5450"/>
                  <a:pt x="8342" y="5436"/>
                </a:cubicBezTo>
                <a:cubicBezTo>
                  <a:pt x="8199" y="5393"/>
                  <a:pt x="8072" y="5350"/>
                  <a:pt x="7929" y="5293"/>
                </a:cubicBezTo>
                <a:cubicBezTo>
                  <a:pt x="7130" y="4993"/>
                  <a:pt x="6403" y="4552"/>
                  <a:pt x="5619" y="4195"/>
                </a:cubicBezTo>
                <a:cubicBezTo>
                  <a:pt x="5376" y="4081"/>
                  <a:pt x="5134" y="3995"/>
                  <a:pt x="4877" y="3924"/>
                </a:cubicBezTo>
                <a:cubicBezTo>
                  <a:pt x="4706" y="3867"/>
                  <a:pt x="4535" y="3853"/>
                  <a:pt x="4364" y="3839"/>
                </a:cubicBezTo>
                <a:cubicBezTo>
                  <a:pt x="4193" y="3839"/>
                  <a:pt x="4035" y="3867"/>
                  <a:pt x="3879" y="3924"/>
                </a:cubicBezTo>
                <a:cubicBezTo>
                  <a:pt x="3665" y="4010"/>
                  <a:pt x="3480" y="4153"/>
                  <a:pt x="3351" y="4337"/>
                </a:cubicBezTo>
                <a:cubicBezTo>
                  <a:pt x="3294" y="4423"/>
                  <a:pt x="3237" y="4495"/>
                  <a:pt x="3195" y="4580"/>
                </a:cubicBezTo>
                <a:cubicBezTo>
                  <a:pt x="3151" y="4666"/>
                  <a:pt x="3123" y="4765"/>
                  <a:pt x="3094" y="4851"/>
                </a:cubicBezTo>
                <a:cubicBezTo>
                  <a:pt x="3052" y="4965"/>
                  <a:pt x="3037" y="5079"/>
                  <a:pt x="3024" y="5208"/>
                </a:cubicBezTo>
                <a:cubicBezTo>
                  <a:pt x="3009" y="5393"/>
                  <a:pt x="3009" y="5564"/>
                  <a:pt x="3009" y="5763"/>
                </a:cubicBezTo>
                <a:cubicBezTo>
                  <a:pt x="3024" y="5921"/>
                  <a:pt x="3066" y="6092"/>
                  <a:pt x="3109" y="6263"/>
                </a:cubicBezTo>
                <a:cubicBezTo>
                  <a:pt x="3166" y="6520"/>
                  <a:pt x="3280" y="6777"/>
                  <a:pt x="3423" y="7018"/>
                </a:cubicBezTo>
                <a:cubicBezTo>
                  <a:pt x="3693" y="7518"/>
                  <a:pt x="4050" y="7988"/>
                  <a:pt x="4393" y="8444"/>
                </a:cubicBezTo>
                <a:cubicBezTo>
                  <a:pt x="4592" y="8701"/>
                  <a:pt x="4777" y="8929"/>
                  <a:pt x="4963" y="9186"/>
                </a:cubicBezTo>
                <a:cubicBezTo>
                  <a:pt x="5034" y="9300"/>
                  <a:pt x="5119" y="9414"/>
                  <a:pt x="5205" y="9528"/>
                </a:cubicBezTo>
                <a:cubicBezTo>
                  <a:pt x="4977" y="9443"/>
                  <a:pt x="4763" y="9315"/>
                  <a:pt x="4564" y="9201"/>
                </a:cubicBezTo>
                <a:cubicBezTo>
                  <a:pt x="4335" y="9072"/>
                  <a:pt x="4107" y="8929"/>
                  <a:pt x="3893" y="8787"/>
                </a:cubicBezTo>
                <a:cubicBezTo>
                  <a:pt x="3508" y="8530"/>
                  <a:pt x="3123" y="8288"/>
                  <a:pt x="2695" y="8117"/>
                </a:cubicBezTo>
                <a:cubicBezTo>
                  <a:pt x="2539" y="8045"/>
                  <a:pt x="2381" y="8003"/>
                  <a:pt x="2225" y="7946"/>
                </a:cubicBezTo>
                <a:cubicBezTo>
                  <a:pt x="2025" y="7889"/>
                  <a:pt x="1811" y="7860"/>
                  <a:pt x="1597" y="7860"/>
                </a:cubicBezTo>
                <a:cubicBezTo>
                  <a:pt x="1469" y="7860"/>
                  <a:pt x="1326" y="7889"/>
                  <a:pt x="1198" y="7931"/>
                </a:cubicBezTo>
                <a:cubicBezTo>
                  <a:pt x="1069" y="7960"/>
                  <a:pt x="942" y="8031"/>
                  <a:pt x="827" y="8102"/>
                </a:cubicBezTo>
                <a:cubicBezTo>
                  <a:pt x="556" y="8260"/>
                  <a:pt x="356" y="8516"/>
                  <a:pt x="200" y="8773"/>
                </a:cubicBezTo>
                <a:cubicBezTo>
                  <a:pt x="100" y="8944"/>
                  <a:pt x="57" y="9144"/>
                  <a:pt x="29" y="9329"/>
                </a:cubicBezTo>
                <a:cubicBezTo>
                  <a:pt x="14" y="9500"/>
                  <a:pt x="0" y="9657"/>
                  <a:pt x="14" y="9828"/>
                </a:cubicBezTo>
                <a:cubicBezTo>
                  <a:pt x="29" y="10099"/>
                  <a:pt x="86" y="10370"/>
                  <a:pt x="157" y="10627"/>
                </a:cubicBezTo>
                <a:cubicBezTo>
                  <a:pt x="228" y="10897"/>
                  <a:pt x="343" y="11140"/>
                  <a:pt x="457" y="11382"/>
                </a:cubicBezTo>
                <a:cubicBezTo>
                  <a:pt x="556" y="11582"/>
                  <a:pt x="670" y="11768"/>
                  <a:pt x="784" y="11952"/>
                </a:cubicBezTo>
                <a:cubicBezTo>
                  <a:pt x="1098" y="12409"/>
                  <a:pt x="1483" y="12837"/>
                  <a:pt x="1896" y="13222"/>
                </a:cubicBezTo>
                <a:cubicBezTo>
                  <a:pt x="2324" y="13593"/>
                  <a:pt x="2767" y="13964"/>
                  <a:pt x="3208" y="14334"/>
                </a:cubicBezTo>
                <a:cubicBezTo>
                  <a:pt x="3341" y="14447"/>
                  <a:pt x="3505" y="14505"/>
                  <a:pt x="3669" y="14505"/>
                </a:cubicBezTo>
                <a:cubicBezTo>
                  <a:pt x="3855" y="14505"/>
                  <a:pt x="4041" y="14430"/>
                  <a:pt x="4178" y="14277"/>
                </a:cubicBezTo>
                <a:cubicBezTo>
                  <a:pt x="4421" y="13992"/>
                  <a:pt x="4393" y="13550"/>
                  <a:pt x="4107" y="13308"/>
                </a:cubicBezTo>
                <a:cubicBezTo>
                  <a:pt x="3794" y="13023"/>
                  <a:pt x="3465" y="12751"/>
                  <a:pt x="3151" y="12466"/>
                </a:cubicBezTo>
                <a:cubicBezTo>
                  <a:pt x="3037" y="12367"/>
                  <a:pt x="2909" y="12266"/>
                  <a:pt x="2795" y="12167"/>
                </a:cubicBezTo>
                <a:cubicBezTo>
                  <a:pt x="2681" y="12053"/>
                  <a:pt x="2567" y="11939"/>
                  <a:pt x="2467" y="11825"/>
                </a:cubicBezTo>
                <a:cubicBezTo>
                  <a:pt x="2324" y="11667"/>
                  <a:pt x="2196" y="11496"/>
                  <a:pt x="2068" y="11325"/>
                </a:cubicBezTo>
                <a:cubicBezTo>
                  <a:pt x="1968" y="11154"/>
                  <a:pt x="1868" y="10983"/>
                  <a:pt x="1782" y="10812"/>
                </a:cubicBezTo>
                <a:cubicBezTo>
                  <a:pt x="1655" y="10541"/>
                  <a:pt x="1569" y="10270"/>
                  <a:pt x="1512" y="9985"/>
                </a:cubicBezTo>
                <a:cubicBezTo>
                  <a:pt x="1483" y="9828"/>
                  <a:pt x="1469" y="9671"/>
                  <a:pt x="1469" y="9515"/>
                </a:cubicBezTo>
                <a:lnTo>
                  <a:pt x="1483" y="9443"/>
                </a:lnTo>
                <a:lnTo>
                  <a:pt x="1497" y="9414"/>
                </a:lnTo>
                <a:lnTo>
                  <a:pt x="1569" y="9343"/>
                </a:lnTo>
                <a:lnTo>
                  <a:pt x="1611" y="9315"/>
                </a:lnTo>
                <a:lnTo>
                  <a:pt x="1754" y="9343"/>
                </a:lnTo>
                <a:cubicBezTo>
                  <a:pt x="2039" y="9457"/>
                  <a:pt x="2296" y="9600"/>
                  <a:pt x="2552" y="9756"/>
                </a:cubicBezTo>
                <a:cubicBezTo>
                  <a:pt x="2681" y="9842"/>
                  <a:pt x="2824" y="9942"/>
                  <a:pt x="2952" y="10042"/>
                </a:cubicBezTo>
                <a:cubicBezTo>
                  <a:pt x="3195" y="10228"/>
                  <a:pt x="3451" y="10399"/>
                  <a:pt x="3708" y="10570"/>
                </a:cubicBezTo>
                <a:cubicBezTo>
                  <a:pt x="3893" y="10684"/>
                  <a:pt x="4079" y="10798"/>
                  <a:pt x="4264" y="10897"/>
                </a:cubicBezTo>
                <a:cubicBezTo>
                  <a:pt x="4378" y="10954"/>
                  <a:pt x="4492" y="10998"/>
                  <a:pt x="4606" y="11040"/>
                </a:cubicBezTo>
                <a:cubicBezTo>
                  <a:pt x="4763" y="11097"/>
                  <a:pt x="4906" y="11154"/>
                  <a:pt x="5077" y="11169"/>
                </a:cubicBezTo>
                <a:cubicBezTo>
                  <a:pt x="5191" y="11169"/>
                  <a:pt x="5290" y="11182"/>
                  <a:pt x="5404" y="11182"/>
                </a:cubicBezTo>
                <a:cubicBezTo>
                  <a:pt x="5547" y="11182"/>
                  <a:pt x="5676" y="11154"/>
                  <a:pt x="5804" y="11125"/>
                </a:cubicBezTo>
                <a:cubicBezTo>
                  <a:pt x="5933" y="11097"/>
                  <a:pt x="6047" y="11068"/>
                  <a:pt x="6161" y="11011"/>
                </a:cubicBezTo>
                <a:cubicBezTo>
                  <a:pt x="6360" y="10926"/>
                  <a:pt x="6503" y="10840"/>
                  <a:pt x="6674" y="10669"/>
                </a:cubicBezTo>
                <a:cubicBezTo>
                  <a:pt x="6802" y="10541"/>
                  <a:pt x="6874" y="10342"/>
                  <a:pt x="6916" y="10156"/>
                </a:cubicBezTo>
                <a:cubicBezTo>
                  <a:pt x="6973" y="9956"/>
                  <a:pt x="6931" y="9728"/>
                  <a:pt x="6887" y="9528"/>
                </a:cubicBezTo>
                <a:cubicBezTo>
                  <a:pt x="6830" y="9300"/>
                  <a:pt x="6703" y="9087"/>
                  <a:pt x="6574" y="8887"/>
                </a:cubicBezTo>
                <a:lnTo>
                  <a:pt x="6403" y="8630"/>
                </a:lnTo>
                <a:cubicBezTo>
                  <a:pt x="6132" y="8245"/>
                  <a:pt x="5847" y="7874"/>
                  <a:pt x="5576" y="7503"/>
                </a:cubicBezTo>
                <a:cubicBezTo>
                  <a:pt x="5248" y="7047"/>
                  <a:pt x="4906" y="6605"/>
                  <a:pt x="4649" y="6106"/>
                </a:cubicBezTo>
                <a:cubicBezTo>
                  <a:pt x="4592" y="5963"/>
                  <a:pt x="4549" y="5835"/>
                  <a:pt x="4520" y="5693"/>
                </a:cubicBezTo>
                <a:cubicBezTo>
                  <a:pt x="4492" y="5564"/>
                  <a:pt x="4492" y="5450"/>
                  <a:pt x="4492" y="5322"/>
                </a:cubicBezTo>
                <a:lnTo>
                  <a:pt x="4492" y="5322"/>
                </a:lnTo>
                <a:cubicBezTo>
                  <a:pt x="4849" y="5478"/>
                  <a:pt x="5191" y="5678"/>
                  <a:pt x="5533" y="5878"/>
                </a:cubicBezTo>
                <a:cubicBezTo>
                  <a:pt x="5889" y="6092"/>
                  <a:pt x="6260" y="6305"/>
                  <a:pt x="6631" y="6491"/>
                </a:cubicBezTo>
                <a:cubicBezTo>
                  <a:pt x="6887" y="6619"/>
                  <a:pt x="7144" y="6733"/>
                  <a:pt x="7429" y="6834"/>
                </a:cubicBezTo>
                <a:cubicBezTo>
                  <a:pt x="7615" y="6891"/>
                  <a:pt x="7815" y="6948"/>
                  <a:pt x="8015" y="7005"/>
                </a:cubicBezTo>
                <a:cubicBezTo>
                  <a:pt x="8256" y="7090"/>
                  <a:pt x="8542" y="7104"/>
                  <a:pt x="8798" y="7104"/>
                </a:cubicBezTo>
                <a:cubicBezTo>
                  <a:pt x="8825" y="7107"/>
                  <a:pt x="8853" y="7108"/>
                  <a:pt x="8881" y="7108"/>
                </a:cubicBezTo>
                <a:cubicBezTo>
                  <a:pt x="9000" y="7108"/>
                  <a:pt x="9125" y="7085"/>
                  <a:pt x="9241" y="7062"/>
                </a:cubicBezTo>
                <a:cubicBezTo>
                  <a:pt x="9384" y="7018"/>
                  <a:pt x="9511" y="6961"/>
                  <a:pt x="9654" y="6891"/>
                </a:cubicBezTo>
                <a:cubicBezTo>
                  <a:pt x="9740" y="6847"/>
                  <a:pt x="9854" y="6748"/>
                  <a:pt x="9911" y="6676"/>
                </a:cubicBezTo>
                <a:cubicBezTo>
                  <a:pt x="9983" y="6605"/>
                  <a:pt x="10040" y="6520"/>
                  <a:pt x="10097" y="6419"/>
                </a:cubicBezTo>
                <a:cubicBezTo>
                  <a:pt x="10139" y="6362"/>
                  <a:pt x="10182" y="6206"/>
                  <a:pt x="10196" y="6163"/>
                </a:cubicBezTo>
                <a:cubicBezTo>
                  <a:pt x="10224" y="6064"/>
                  <a:pt x="10224" y="5949"/>
                  <a:pt x="10224" y="5835"/>
                </a:cubicBezTo>
                <a:cubicBezTo>
                  <a:pt x="10224" y="5778"/>
                  <a:pt x="10211" y="5735"/>
                  <a:pt x="10211" y="5678"/>
                </a:cubicBezTo>
                <a:cubicBezTo>
                  <a:pt x="10182" y="5550"/>
                  <a:pt x="10167" y="5421"/>
                  <a:pt x="10125" y="5307"/>
                </a:cubicBezTo>
                <a:cubicBezTo>
                  <a:pt x="10097" y="5250"/>
                  <a:pt x="10082" y="5193"/>
                  <a:pt x="10053" y="5122"/>
                </a:cubicBezTo>
                <a:cubicBezTo>
                  <a:pt x="9983" y="4951"/>
                  <a:pt x="9897" y="4794"/>
                  <a:pt x="9811" y="4623"/>
                </a:cubicBezTo>
                <a:cubicBezTo>
                  <a:pt x="9654" y="4366"/>
                  <a:pt x="9441" y="4153"/>
                  <a:pt x="9255" y="3924"/>
                </a:cubicBezTo>
                <a:cubicBezTo>
                  <a:pt x="8912" y="3554"/>
                  <a:pt x="8557" y="3183"/>
                  <a:pt x="8228" y="2812"/>
                </a:cubicBezTo>
                <a:cubicBezTo>
                  <a:pt x="8028" y="2569"/>
                  <a:pt x="7843" y="2327"/>
                  <a:pt x="7686" y="2056"/>
                </a:cubicBezTo>
                <a:cubicBezTo>
                  <a:pt x="7658" y="1999"/>
                  <a:pt x="7644" y="1928"/>
                  <a:pt x="7615" y="1856"/>
                </a:cubicBezTo>
                <a:cubicBezTo>
                  <a:pt x="7615" y="1771"/>
                  <a:pt x="7601" y="1685"/>
                  <a:pt x="7601" y="1599"/>
                </a:cubicBezTo>
                <a:lnTo>
                  <a:pt x="7601" y="1586"/>
                </a:lnTo>
                <a:lnTo>
                  <a:pt x="7943" y="1799"/>
                </a:lnTo>
                <a:cubicBezTo>
                  <a:pt x="8085" y="1885"/>
                  <a:pt x="8243" y="1970"/>
                  <a:pt x="8385" y="2071"/>
                </a:cubicBezTo>
                <a:cubicBezTo>
                  <a:pt x="8699" y="2255"/>
                  <a:pt x="8998" y="2441"/>
                  <a:pt x="9312" y="2626"/>
                </a:cubicBezTo>
                <a:cubicBezTo>
                  <a:pt x="9625" y="2826"/>
                  <a:pt x="9968" y="2940"/>
                  <a:pt x="10310" y="3097"/>
                </a:cubicBezTo>
                <a:lnTo>
                  <a:pt x="10823" y="3311"/>
                </a:lnTo>
                <a:cubicBezTo>
                  <a:pt x="10966" y="3354"/>
                  <a:pt x="11109" y="3411"/>
                  <a:pt x="11266" y="3453"/>
                </a:cubicBezTo>
                <a:cubicBezTo>
                  <a:pt x="11422" y="3497"/>
                  <a:pt x="11593" y="3510"/>
                  <a:pt x="11765" y="3510"/>
                </a:cubicBezTo>
                <a:cubicBezTo>
                  <a:pt x="12150" y="3510"/>
                  <a:pt x="12492" y="3183"/>
                  <a:pt x="12563" y="2812"/>
                </a:cubicBezTo>
                <a:cubicBezTo>
                  <a:pt x="12620" y="2598"/>
                  <a:pt x="12578" y="2356"/>
                  <a:pt x="12449" y="2170"/>
                </a:cubicBezTo>
                <a:cubicBezTo>
                  <a:pt x="12392" y="2113"/>
                  <a:pt x="12350" y="2056"/>
                  <a:pt x="12293" y="1985"/>
                </a:cubicBezTo>
                <a:cubicBezTo>
                  <a:pt x="12179" y="1885"/>
                  <a:pt x="12050" y="1828"/>
                  <a:pt x="11893" y="1799"/>
                </a:cubicBezTo>
                <a:cubicBezTo>
                  <a:pt x="11793" y="1757"/>
                  <a:pt x="11694" y="1728"/>
                  <a:pt x="11593" y="1700"/>
                </a:cubicBezTo>
                <a:cubicBezTo>
                  <a:pt x="11422" y="1628"/>
                  <a:pt x="11237" y="1557"/>
                  <a:pt x="11066" y="1485"/>
                </a:cubicBezTo>
                <a:cubicBezTo>
                  <a:pt x="10867" y="1400"/>
                  <a:pt x="10652" y="1329"/>
                  <a:pt x="10453" y="1244"/>
                </a:cubicBezTo>
                <a:cubicBezTo>
                  <a:pt x="10040" y="1058"/>
                  <a:pt x="9654" y="844"/>
                  <a:pt x="9270" y="630"/>
                </a:cubicBezTo>
                <a:cubicBezTo>
                  <a:pt x="9084" y="531"/>
                  <a:pt x="8899" y="445"/>
                  <a:pt x="8728" y="359"/>
                </a:cubicBezTo>
                <a:cubicBezTo>
                  <a:pt x="8456" y="217"/>
                  <a:pt x="8186" y="88"/>
                  <a:pt x="7872" y="31"/>
                </a:cubicBezTo>
                <a:cubicBezTo>
                  <a:pt x="7782" y="10"/>
                  <a:pt x="7689" y="0"/>
                  <a:pt x="7597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02" name="Google Shape;402;p19"/>
          <p:cNvGrpSpPr/>
          <p:nvPr/>
        </p:nvGrpSpPr>
        <p:grpSpPr>
          <a:xfrm>
            <a:off x="1533900" y="432713"/>
            <a:ext cx="827100" cy="724175"/>
            <a:chOff x="2049150" y="1998825"/>
            <a:chExt cx="827100" cy="724175"/>
          </a:xfrm>
        </p:grpSpPr>
        <p:sp>
          <p:nvSpPr>
            <p:cNvPr id="403" name="Google Shape;403;p19"/>
            <p:cNvSpPr/>
            <p:nvPr/>
          </p:nvSpPr>
          <p:spPr>
            <a:xfrm>
              <a:off x="2049150" y="2100350"/>
              <a:ext cx="124800" cy="170425"/>
            </a:xfrm>
            <a:custGeom>
              <a:avLst/>
              <a:gdLst/>
              <a:ahLst/>
              <a:cxnLst/>
              <a:rect l="l" t="t" r="r" b="b"/>
              <a:pathLst>
                <a:path w="4992" h="6817" extrusionOk="0">
                  <a:moveTo>
                    <a:pt x="4264" y="0"/>
                  </a:moveTo>
                  <a:cubicBezTo>
                    <a:pt x="4203" y="0"/>
                    <a:pt x="4142" y="7"/>
                    <a:pt x="4079" y="22"/>
                  </a:cubicBezTo>
                  <a:cubicBezTo>
                    <a:pt x="4022" y="50"/>
                    <a:pt x="3964" y="64"/>
                    <a:pt x="3907" y="92"/>
                  </a:cubicBezTo>
                  <a:cubicBezTo>
                    <a:pt x="3793" y="164"/>
                    <a:pt x="3708" y="250"/>
                    <a:pt x="3636" y="349"/>
                  </a:cubicBezTo>
                  <a:lnTo>
                    <a:pt x="2909" y="1376"/>
                  </a:lnTo>
                  <a:cubicBezTo>
                    <a:pt x="2666" y="1718"/>
                    <a:pt x="2424" y="2060"/>
                    <a:pt x="2196" y="2417"/>
                  </a:cubicBezTo>
                  <a:cubicBezTo>
                    <a:pt x="1968" y="2760"/>
                    <a:pt x="1725" y="3116"/>
                    <a:pt x="1512" y="3458"/>
                  </a:cubicBezTo>
                  <a:lnTo>
                    <a:pt x="827" y="4528"/>
                  </a:lnTo>
                  <a:cubicBezTo>
                    <a:pt x="613" y="4884"/>
                    <a:pt x="399" y="5241"/>
                    <a:pt x="185" y="5612"/>
                  </a:cubicBezTo>
                  <a:lnTo>
                    <a:pt x="99" y="5739"/>
                  </a:lnTo>
                  <a:cubicBezTo>
                    <a:pt x="57" y="5825"/>
                    <a:pt x="29" y="5911"/>
                    <a:pt x="14" y="6011"/>
                  </a:cubicBezTo>
                  <a:cubicBezTo>
                    <a:pt x="0" y="6097"/>
                    <a:pt x="0" y="6196"/>
                    <a:pt x="29" y="6296"/>
                  </a:cubicBezTo>
                  <a:cubicBezTo>
                    <a:pt x="57" y="6382"/>
                    <a:pt x="99" y="6467"/>
                    <a:pt x="156" y="6538"/>
                  </a:cubicBezTo>
                  <a:cubicBezTo>
                    <a:pt x="213" y="6610"/>
                    <a:pt x="285" y="6681"/>
                    <a:pt x="371" y="6724"/>
                  </a:cubicBezTo>
                  <a:cubicBezTo>
                    <a:pt x="428" y="6738"/>
                    <a:pt x="485" y="6766"/>
                    <a:pt x="542" y="6795"/>
                  </a:cubicBezTo>
                  <a:cubicBezTo>
                    <a:pt x="599" y="6809"/>
                    <a:pt x="660" y="6816"/>
                    <a:pt x="722" y="6816"/>
                  </a:cubicBezTo>
                  <a:cubicBezTo>
                    <a:pt x="784" y="6816"/>
                    <a:pt x="848" y="6809"/>
                    <a:pt x="913" y="6795"/>
                  </a:cubicBezTo>
                  <a:cubicBezTo>
                    <a:pt x="970" y="6766"/>
                    <a:pt x="1027" y="6738"/>
                    <a:pt x="1084" y="6724"/>
                  </a:cubicBezTo>
                  <a:cubicBezTo>
                    <a:pt x="1198" y="6652"/>
                    <a:pt x="1284" y="6567"/>
                    <a:pt x="1341" y="6467"/>
                  </a:cubicBezTo>
                  <a:cubicBezTo>
                    <a:pt x="1554" y="6097"/>
                    <a:pt x="1768" y="5739"/>
                    <a:pt x="1997" y="5384"/>
                  </a:cubicBezTo>
                  <a:cubicBezTo>
                    <a:pt x="2210" y="5026"/>
                    <a:pt x="2438" y="4671"/>
                    <a:pt x="2666" y="4313"/>
                  </a:cubicBezTo>
                  <a:cubicBezTo>
                    <a:pt x="2894" y="3957"/>
                    <a:pt x="3123" y="3615"/>
                    <a:pt x="3351" y="3258"/>
                  </a:cubicBezTo>
                  <a:cubicBezTo>
                    <a:pt x="3579" y="2916"/>
                    <a:pt x="3822" y="2574"/>
                    <a:pt x="4064" y="2218"/>
                  </a:cubicBezTo>
                  <a:cubicBezTo>
                    <a:pt x="4307" y="1875"/>
                    <a:pt x="4549" y="1533"/>
                    <a:pt x="4792" y="1205"/>
                  </a:cubicBezTo>
                  <a:lnTo>
                    <a:pt x="4877" y="1077"/>
                  </a:lnTo>
                  <a:cubicBezTo>
                    <a:pt x="4934" y="991"/>
                    <a:pt x="4963" y="906"/>
                    <a:pt x="4963" y="805"/>
                  </a:cubicBezTo>
                  <a:cubicBezTo>
                    <a:pt x="4991" y="720"/>
                    <a:pt x="4991" y="621"/>
                    <a:pt x="4963" y="520"/>
                  </a:cubicBezTo>
                  <a:cubicBezTo>
                    <a:pt x="4934" y="435"/>
                    <a:pt x="4891" y="349"/>
                    <a:pt x="4834" y="278"/>
                  </a:cubicBezTo>
                  <a:cubicBezTo>
                    <a:pt x="4777" y="206"/>
                    <a:pt x="4706" y="136"/>
                    <a:pt x="4620" y="92"/>
                  </a:cubicBezTo>
                  <a:cubicBezTo>
                    <a:pt x="4563" y="64"/>
                    <a:pt x="4506" y="50"/>
                    <a:pt x="4449" y="22"/>
                  </a:cubicBezTo>
                  <a:cubicBezTo>
                    <a:pt x="4385" y="7"/>
                    <a:pt x="4324" y="0"/>
                    <a:pt x="426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Google Shape;404;p19"/>
            <p:cNvSpPr/>
            <p:nvPr/>
          </p:nvSpPr>
          <p:spPr>
            <a:xfrm>
              <a:off x="2121875" y="2338650"/>
              <a:ext cx="83450" cy="230700"/>
            </a:xfrm>
            <a:custGeom>
              <a:avLst/>
              <a:gdLst/>
              <a:ahLst/>
              <a:cxnLst/>
              <a:rect l="l" t="t" r="r" b="b"/>
              <a:pathLst>
                <a:path w="3338" h="9228" extrusionOk="0">
                  <a:moveTo>
                    <a:pt x="2596" y="1"/>
                  </a:moveTo>
                  <a:cubicBezTo>
                    <a:pt x="2467" y="1"/>
                    <a:pt x="2353" y="44"/>
                    <a:pt x="2239" y="101"/>
                  </a:cubicBezTo>
                  <a:cubicBezTo>
                    <a:pt x="2082" y="200"/>
                    <a:pt x="1953" y="343"/>
                    <a:pt x="1911" y="529"/>
                  </a:cubicBezTo>
                  <a:cubicBezTo>
                    <a:pt x="1782" y="1042"/>
                    <a:pt x="1668" y="1541"/>
                    <a:pt x="1540" y="2054"/>
                  </a:cubicBezTo>
                  <a:cubicBezTo>
                    <a:pt x="1426" y="2554"/>
                    <a:pt x="1297" y="3067"/>
                    <a:pt x="1183" y="3566"/>
                  </a:cubicBezTo>
                  <a:cubicBezTo>
                    <a:pt x="1055" y="4079"/>
                    <a:pt x="941" y="4579"/>
                    <a:pt x="812" y="5092"/>
                  </a:cubicBezTo>
                  <a:cubicBezTo>
                    <a:pt x="698" y="5591"/>
                    <a:pt x="571" y="6104"/>
                    <a:pt x="457" y="6604"/>
                  </a:cubicBezTo>
                  <a:cubicBezTo>
                    <a:pt x="328" y="7117"/>
                    <a:pt x="214" y="7616"/>
                    <a:pt x="86" y="8129"/>
                  </a:cubicBezTo>
                  <a:cubicBezTo>
                    <a:pt x="71" y="8186"/>
                    <a:pt x="57" y="8243"/>
                    <a:pt x="42" y="8315"/>
                  </a:cubicBezTo>
                  <a:cubicBezTo>
                    <a:pt x="0" y="8500"/>
                    <a:pt x="14" y="8699"/>
                    <a:pt x="114" y="8871"/>
                  </a:cubicBezTo>
                  <a:cubicBezTo>
                    <a:pt x="157" y="8942"/>
                    <a:pt x="228" y="9013"/>
                    <a:pt x="299" y="9070"/>
                  </a:cubicBezTo>
                  <a:cubicBezTo>
                    <a:pt x="371" y="9127"/>
                    <a:pt x="457" y="9171"/>
                    <a:pt x="542" y="9199"/>
                  </a:cubicBezTo>
                  <a:cubicBezTo>
                    <a:pt x="613" y="9199"/>
                    <a:pt x="670" y="9213"/>
                    <a:pt x="742" y="9228"/>
                  </a:cubicBezTo>
                  <a:cubicBezTo>
                    <a:pt x="870" y="9228"/>
                    <a:pt x="984" y="9184"/>
                    <a:pt x="1098" y="9127"/>
                  </a:cubicBezTo>
                  <a:cubicBezTo>
                    <a:pt x="1255" y="9028"/>
                    <a:pt x="1383" y="8871"/>
                    <a:pt x="1426" y="8699"/>
                  </a:cubicBezTo>
                  <a:cubicBezTo>
                    <a:pt x="1554" y="8186"/>
                    <a:pt x="1668" y="7688"/>
                    <a:pt x="1797" y="7174"/>
                  </a:cubicBezTo>
                  <a:cubicBezTo>
                    <a:pt x="1911" y="6675"/>
                    <a:pt x="2039" y="6161"/>
                    <a:pt x="2153" y="5663"/>
                  </a:cubicBezTo>
                  <a:cubicBezTo>
                    <a:pt x="2282" y="5149"/>
                    <a:pt x="2396" y="4650"/>
                    <a:pt x="2524" y="4136"/>
                  </a:cubicBezTo>
                  <a:cubicBezTo>
                    <a:pt x="2638" y="3638"/>
                    <a:pt x="2767" y="3124"/>
                    <a:pt x="2881" y="2625"/>
                  </a:cubicBezTo>
                  <a:cubicBezTo>
                    <a:pt x="3009" y="2111"/>
                    <a:pt x="3123" y="1613"/>
                    <a:pt x="3252" y="1099"/>
                  </a:cubicBezTo>
                  <a:cubicBezTo>
                    <a:pt x="3265" y="1042"/>
                    <a:pt x="3280" y="970"/>
                    <a:pt x="3294" y="913"/>
                  </a:cubicBezTo>
                  <a:cubicBezTo>
                    <a:pt x="3337" y="729"/>
                    <a:pt x="3322" y="529"/>
                    <a:pt x="3223" y="358"/>
                  </a:cubicBezTo>
                  <a:cubicBezTo>
                    <a:pt x="3180" y="272"/>
                    <a:pt x="3109" y="215"/>
                    <a:pt x="3037" y="158"/>
                  </a:cubicBezTo>
                  <a:cubicBezTo>
                    <a:pt x="2966" y="101"/>
                    <a:pt x="2881" y="58"/>
                    <a:pt x="2795" y="29"/>
                  </a:cubicBezTo>
                  <a:cubicBezTo>
                    <a:pt x="2723" y="16"/>
                    <a:pt x="2666" y="16"/>
                    <a:pt x="259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Google Shape;405;p19"/>
            <p:cNvSpPr/>
            <p:nvPr/>
          </p:nvSpPr>
          <p:spPr>
            <a:xfrm>
              <a:off x="2339325" y="2308275"/>
              <a:ext cx="83100" cy="130325"/>
            </a:xfrm>
            <a:custGeom>
              <a:avLst/>
              <a:gdLst/>
              <a:ahLst/>
              <a:cxnLst/>
              <a:rect l="l" t="t" r="r" b="b"/>
              <a:pathLst>
                <a:path w="3324" h="5213" extrusionOk="0">
                  <a:moveTo>
                    <a:pt x="2510" y="0"/>
                  </a:moveTo>
                  <a:cubicBezTo>
                    <a:pt x="2439" y="0"/>
                    <a:pt x="2368" y="11"/>
                    <a:pt x="2296" y="33"/>
                  </a:cubicBezTo>
                  <a:cubicBezTo>
                    <a:pt x="2239" y="61"/>
                    <a:pt x="2169" y="75"/>
                    <a:pt x="2112" y="103"/>
                  </a:cubicBezTo>
                  <a:cubicBezTo>
                    <a:pt x="1997" y="175"/>
                    <a:pt x="1897" y="275"/>
                    <a:pt x="1826" y="389"/>
                  </a:cubicBezTo>
                  <a:cubicBezTo>
                    <a:pt x="1598" y="860"/>
                    <a:pt x="1384" y="1330"/>
                    <a:pt x="1156" y="1801"/>
                  </a:cubicBezTo>
                  <a:cubicBezTo>
                    <a:pt x="942" y="2271"/>
                    <a:pt x="714" y="2742"/>
                    <a:pt x="500" y="3212"/>
                  </a:cubicBezTo>
                  <a:cubicBezTo>
                    <a:pt x="372" y="3484"/>
                    <a:pt x="243" y="3740"/>
                    <a:pt x="129" y="4011"/>
                  </a:cubicBezTo>
                  <a:cubicBezTo>
                    <a:pt x="72" y="4096"/>
                    <a:pt x="30" y="4197"/>
                    <a:pt x="30" y="4311"/>
                  </a:cubicBezTo>
                  <a:cubicBezTo>
                    <a:pt x="1" y="4410"/>
                    <a:pt x="15" y="4524"/>
                    <a:pt x="43" y="4624"/>
                  </a:cubicBezTo>
                  <a:cubicBezTo>
                    <a:pt x="72" y="4724"/>
                    <a:pt x="115" y="4824"/>
                    <a:pt x="186" y="4895"/>
                  </a:cubicBezTo>
                  <a:cubicBezTo>
                    <a:pt x="243" y="4980"/>
                    <a:pt x="315" y="5052"/>
                    <a:pt x="414" y="5095"/>
                  </a:cubicBezTo>
                  <a:cubicBezTo>
                    <a:pt x="471" y="5123"/>
                    <a:pt x="543" y="5152"/>
                    <a:pt x="600" y="5180"/>
                  </a:cubicBezTo>
                  <a:cubicBezTo>
                    <a:pt x="671" y="5202"/>
                    <a:pt x="743" y="5213"/>
                    <a:pt x="814" y="5213"/>
                  </a:cubicBezTo>
                  <a:cubicBezTo>
                    <a:pt x="885" y="5213"/>
                    <a:pt x="956" y="5202"/>
                    <a:pt x="1028" y="5180"/>
                  </a:cubicBezTo>
                  <a:cubicBezTo>
                    <a:pt x="1085" y="5152"/>
                    <a:pt x="1156" y="5123"/>
                    <a:pt x="1213" y="5095"/>
                  </a:cubicBezTo>
                  <a:cubicBezTo>
                    <a:pt x="1327" y="5024"/>
                    <a:pt x="1427" y="4938"/>
                    <a:pt x="1498" y="4809"/>
                  </a:cubicBezTo>
                  <a:cubicBezTo>
                    <a:pt x="1726" y="4339"/>
                    <a:pt x="1940" y="3868"/>
                    <a:pt x="2169" y="3398"/>
                  </a:cubicBezTo>
                  <a:cubicBezTo>
                    <a:pt x="2382" y="2927"/>
                    <a:pt x="2610" y="2457"/>
                    <a:pt x="2825" y="1986"/>
                  </a:cubicBezTo>
                  <a:cubicBezTo>
                    <a:pt x="2952" y="1729"/>
                    <a:pt x="3081" y="1459"/>
                    <a:pt x="3195" y="1202"/>
                  </a:cubicBezTo>
                  <a:cubicBezTo>
                    <a:pt x="3266" y="1102"/>
                    <a:pt x="3295" y="1002"/>
                    <a:pt x="3295" y="902"/>
                  </a:cubicBezTo>
                  <a:cubicBezTo>
                    <a:pt x="3323" y="803"/>
                    <a:pt x="3309" y="689"/>
                    <a:pt x="3281" y="588"/>
                  </a:cubicBezTo>
                  <a:cubicBezTo>
                    <a:pt x="3252" y="474"/>
                    <a:pt x="3209" y="389"/>
                    <a:pt x="3138" y="318"/>
                  </a:cubicBezTo>
                  <a:cubicBezTo>
                    <a:pt x="3081" y="232"/>
                    <a:pt x="3009" y="160"/>
                    <a:pt x="2910" y="103"/>
                  </a:cubicBezTo>
                  <a:cubicBezTo>
                    <a:pt x="2853" y="75"/>
                    <a:pt x="2796" y="61"/>
                    <a:pt x="2724" y="33"/>
                  </a:cubicBezTo>
                  <a:cubicBezTo>
                    <a:pt x="2653" y="11"/>
                    <a:pt x="2582" y="0"/>
                    <a:pt x="251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06;p19"/>
            <p:cNvSpPr/>
            <p:nvPr/>
          </p:nvSpPr>
          <p:spPr>
            <a:xfrm>
              <a:off x="2354650" y="2569500"/>
              <a:ext cx="70625" cy="123925"/>
            </a:xfrm>
            <a:custGeom>
              <a:avLst/>
              <a:gdLst/>
              <a:ahLst/>
              <a:cxnLst/>
              <a:rect l="l" t="t" r="r" b="b"/>
              <a:pathLst>
                <a:path w="2825" h="4957" extrusionOk="0">
                  <a:moveTo>
                    <a:pt x="2081" y="2399"/>
                  </a:moveTo>
                  <a:cubicBezTo>
                    <a:pt x="2074" y="2415"/>
                    <a:pt x="2067" y="2431"/>
                    <a:pt x="2060" y="2447"/>
                  </a:cubicBezTo>
                  <a:lnTo>
                    <a:pt x="2060" y="2447"/>
                  </a:lnTo>
                  <a:cubicBezTo>
                    <a:pt x="2068" y="2431"/>
                    <a:pt x="2075" y="2415"/>
                    <a:pt x="2081" y="2399"/>
                  </a:cubicBezTo>
                  <a:close/>
                  <a:moveTo>
                    <a:pt x="2104" y="1"/>
                  </a:moveTo>
                  <a:cubicBezTo>
                    <a:pt x="2040" y="1"/>
                    <a:pt x="1976" y="8"/>
                    <a:pt x="1912" y="22"/>
                  </a:cubicBezTo>
                  <a:cubicBezTo>
                    <a:pt x="1854" y="51"/>
                    <a:pt x="1797" y="79"/>
                    <a:pt x="1740" y="93"/>
                  </a:cubicBezTo>
                  <a:cubicBezTo>
                    <a:pt x="1626" y="165"/>
                    <a:pt x="1541" y="250"/>
                    <a:pt x="1484" y="350"/>
                  </a:cubicBezTo>
                  <a:cubicBezTo>
                    <a:pt x="1242" y="792"/>
                    <a:pt x="1027" y="1234"/>
                    <a:pt x="828" y="1690"/>
                  </a:cubicBezTo>
                  <a:cubicBezTo>
                    <a:pt x="614" y="2203"/>
                    <a:pt x="415" y="2717"/>
                    <a:pt x="257" y="3245"/>
                  </a:cubicBezTo>
                  <a:cubicBezTo>
                    <a:pt x="172" y="3502"/>
                    <a:pt x="101" y="3772"/>
                    <a:pt x="29" y="4044"/>
                  </a:cubicBezTo>
                  <a:cubicBezTo>
                    <a:pt x="1" y="4143"/>
                    <a:pt x="1" y="4243"/>
                    <a:pt x="15" y="4329"/>
                  </a:cubicBezTo>
                  <a:cubicBezTo>
                    <a:pt x="29" y="4428"/>
                    <a:pt x="58" y="4514"/>
                    <a:pt x="101" y="4599"/>
                  </a:cubicBezTo>
                  <a:cubicBezTo>
                    <a:pt x="158" y="4685"/>
                    <a:pt x="215" y="4757"/>
                    <a:pt x="286" y="4799"/>
                  </a:cubicBezTo>
                  <a:cubicBezTo>
                    <a:pt x="358" y="4871"/>
                    <a:pt x="443" y="4913"/>
                    <a:pt x="529" y="4928"/>
                  </a:cubicBezTo>
                  <a:cubicBezTo>
                    <a:pt x="600" y="4941"/>
                    <a:pt x="657" y="4941"/>
                    <a:pt x="728" y="4956"/>
                  </a:cubicBezTo>
                  <a:cubicBezTo>
                    <a:pt x="856" y="4956"/>
                    <a:pt x="970" y="4928"/>
                    <a:pt x="1084" y="4856"/>
                  </a:cubicBezTo>
                  <a:cubicBezTo>
                    <a:pt x="1141" y="4827"/>
                    <a:pt x="1185" y="4785"/>
                    <a:pt x="1242" y="4742"/>
                  </a:cubicBezTo>
                  <a:cubicBezTo>
                    <a:pt x="1327" y="4656"/>
                    <a:pt x="1384" y="4557"/>
                    <a:pt x="1413" y="4428"/>
                  </a:cubicBezTo>
                  <a:cubicBezTo>
                    <a:pt x="1484" y="4143"/>
                    <a:pt x="1569" y="3858"/>
                    <a:pt x="1655" y="3572"/>
                  </a:cubicBezTo>
                  <a:cubicBezTo>
                    <a:pt x="1740" y="3302"/>
                    <a:pt x="1841" y="3017"/>
                    <a:pt x="1940" y="2745"/>
                  </a:cubicBezTo>
                  <a:cubicBezTo>
                    <a:pt x="1977" y="2645"/>
                    <a:pt x="2019" y="2544"/>
                    <a:pt x="2060" y="2447"/>
                  </a:cubicBezTo>
                  <a:lnTo>
                    <a:pt x="2060" y="2447"/>
                  </a:lnTo>
                  <a:cubicBezTo>
                    <a:pt x="2058" y="2452"/>
                    <a:pt x="2056" y="2456"/>
                    <a:pt x="2054" y="2460"/>
                  </a:cubicBezTo>
                  <a:cubicBezTo>
                    <a:pt x="2064" y="2436"/>
                    <a:pt x="2074" y="2413"/>
                    <a:pt x="2084" y="2389"/>
                  </a:cubicBezTo>
                  <a:lnTo>
                    <a:pt x="2084" y="2389"/>
                  </a:lnTo>
                  <a:cubicBezTo>
                    <a:pt x="2083" y="2392"/>
                    <a:pt x="2082" y="2395"/>
                    <a:pt x="2081" y="2399"/>
                  </a:cubicBezTo>
                  <a:lnTo>
                    <a:pt x="2081" y="2399"/>
                  </a:lnTo>
                  <a:cubicBezTo>
                    <a:pt x="2085" y="2388"/>
                    <a:pt x="2089" y="2378"/>
                    <a:pt x="2094" y="2368"/>
                  </a:cubicBezTo>
                  <a:lnTo>
                    <a:pt x="2094" y="2368"/>
                  </a:lnTo>
                  <a:cubicBezTo>
                    <a:pt x="2240" y="2030"/>
                    <a:pt x="2398" y="1704"/>
                    <a:pt x="2567" y="1376"/>
                  </a:cubicBezTo>
                  <a:cubicBezTo>
                    <a:pt x="2611" y="1277"/>
                    <a:pt x="2668" y="1177"/>
                    <a:pt x="2725" y="1077"/>
                  </a:cubicBezTo>
                  <a:cubicBezTo>
                    <a:pt x="2782" y="1006"/>
                    <a:pt x="2810" y="906"/>
                    <a:pt x="2810" y="821"/>
                  </a:cubicBezTo>
                  <a:cubicBezTo>
                    <a:pt x="2824" y="720"/>
                    <a:pt x="2824" y="621"/>
                    <a:pt x="2796" y="521"/>
                  </a:cubicBezTo>
                  <a:cubicBezTo>
                    <a:pt x="2767" y="435"/>
                    <a:pt x="2725" y="350"/>
                    <a:pt x="2668" y="279"/>
                  </a:cubicBezTo>
                  <a:cubicBezTo>
                    <a:pt x="2611" y="207"/>
                    <a:pt x="2554" y="150"/>
                    <a:pt x="2468" y="93"/>
                  </a:cubicBezTo>
                  <a:cubicBezTo>
                    <a:pt x="2411" y="79"/>
                    <a:pt x="2354" y="51"/>
                    <a:pt x="2297" y="22"/>
                  </a:cubicBezTo>
                  <a:cubicBezTo>
                    <a:pt x="2233" y="8"/>
                    <a:pt x="2168" y="1"/>
                    <a:pt x="210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07;p19"/>
            <p:cNvSpPr/>
            <p:nvPr/>
          </p:nvSpPr>
          <p:spPr>
            <a:xfrm>
              <a:off x="2665900" y="2572175"/>
              <a:ext cx="65250" cy="150825"/>
            </a:xfrm>
            <a:custGeom>
              <a:avLst/>
              <a:gdLst/>
              <a:ahLst/>
              <a:cxnLst/>
              <a:rect l="l" t="t" r="r" b="b"/>
              <a:pathLst>
                <a:path w="2610" h="6033" extrusionOk="0">
                  <a:moveTo>
                    <a:pt x="1883" y="1"/>
                  </a:moveTo>
                  <a:cubicBezTo>
                    <a:pt x="1754" y="1"/>
                    <a:pt x="1626" y="29"/>
                    <a:pt x="1526" y="86"/>
                  </a:cubicBezTo>
                  <a:cubicBezTo>
                    <a:pt x="1469" y="129"/>
                    <a:pt x="1426" y="172"/>
                    <a:pt x="1369" y="200"/>
                  </a:cubicBezTo>
                  <a:cubicBezTo>
                    <a:pt x="1284" y="300"/>
                    <a:pt x="1227" y="400"/>
                    <a:pt x="1183" y="528"/>
                  </a:cubicBezTo>
                  <a:cubicBezTo>
                    <a:pt x="1098" y="813"/>
                    <a:pt x="1012" y="1113"/>
                    <a:pt x="927" y="1412"/>
                  </a:cubicBezTo>
                  <a:cubicBezTo>
                    <a:pt x="841" y="1697"/>
                    <a:pt x="770" y="1997"/>
                    <a:pt x="699" y="2296"/>
                  </a:cubicBezTo>
                  <a:lnTo>
                    <a:pt x="485" y="3195"/>
                  </a:lnTo>
                  <a:cubicBezTo>
                    <a:pt x="428" y="3494"/>
                    <a:pt x="356" y="3794"/>
                    <a:pt x="314" y="4093"/>
                  </a:cubicBezTo>
                  <a:cubicBezTo>
                    <a:pt x="293" y="4210"/>
                    <a:pt x="271" y="4326"/>
                    <a:pt x="251" y="4440"/>
                  </a:cubicBezTo>
                  <a:lnTo>
                    <a:pt x="251" y="4440"/>
                  </a:lnTo>
                  <a:cubicBezTo>
                    <a:pt x="195" y="4490"/>
                    <a:pt x="149" y="4546"/>
                    <a:pt x="115" y="4606"/>
                  </a:cubicBezTo>
                  <a:lnTo>
                    <a:pt x="29" y="4777"/>
                  </a:lnTo>
                  <a:cubicBezTo>
                    <a:pt x="0" y="4906"/>
                    <a:pt x="0" y="5034"/>
                    <a:pt x="29" y="5163"/>
                  </a:cubicBezTo>
                  <a:cubicBezTo>
                    <a:pt x="71" y="5277"/>
                    <a:pt x="100" y="5391"/>
                    <a:pt x="143" y="5505"/>
                  </a:cubicBezTo>
                  <a:cubicBezTo>
                    <a:pt x="157" y="5562"/>
                    <a:pt x="185" y="5619"/>
                    <a:pt x="214" y="5676"/>
                  </a:cubicBezTo>
                  <a:cubicBezTo>
                    <a:pt x="257" y="5762"/>
                    <a:pt x="314" y="5833"/>
                    <a:pt x="400" y="5876"/>
                  </a:cubicBezTo>
                  <a:cubicBezTo>
                    <a:pt x="442" y="5918"/>
                    <a:pt x="499" y="5962"/>
                    <a:pt x="556" y="5975"/>
                  </a:cubicBezTo>
                  <a:cubicBezTo>
                    <a:pt x="642" y="6019"/>
                    <a:pt x="727" y="6032"/>
                    <a:pt x="828" y="6032"/>
                  </a:cubicBezTo>
                  <a:cubicBezTo>
                    <a:pt x="898" y="6019"/>
                    <a:pt x="955" y="6019"/>
                    <a:pt x="1027" y="6004"/>
                  </a:cubicBezTo>
                  <a:cubicBezTo>
                    <a:pt x="1084" y="5990"/>
                    <a:pt x="1141" y="5962"/>
                    <a:pt x="1198" y="5933"/>
                  </a:cubicBezTo>
                  <a:cubicBezTo>
                    <a:pt x="1284" y="5890"/>
                    <a:pt x="1341" y="5833"/>
                    <a:pt x="1398" y="5747"/>
                  </a:cubicBezTo>
                  <a:cubicBezTo>
                    <a:pt x="1455" y="5676"/>
                    <a:pt x="1497" y="5604"/>
                    <a:pt x="1526" y="5505"/>
                  </a:cubicBezTo>
                  <a:cubicBezTo>
                    <a:pt x="1569" y="5205"/>
                    <a:pt x="1626" y="4891"/>
                    <a:pt x="1668" y="4593"/>
                  </a:cubicBezTo>
                  <a:cubicBezTo>
                    <a:pt x="1725" y="4293"/>
                    <a:pt x="1782" y="3994"/>
                    <a:pt x="1854" y="3694"/>
                  </a:cubicBezTo>
                  <a:cubicBezTo>
                    <a:pt x="1911" y="3395"/>
                    <a:pt x="1982" y="3095"/>
                    <a:pt x="2054" y="2796"/>
                  </a:cubicBezTo>
                  <a:cubicBezTo>
                    <a:pt x="2125" y="2496"/>
                    <a:pt x="2197" y="2197"/>
                    <a:pt x="2282" y="1897"/>
                  </a:cubicBezTo>
                  <a:cubicBezTo>
                    <a:pt x="2368" y="1598"/>
                    <a:pt x="2453" y="1313"/>
                    <a:pt x="2539" y="1013"/>
                  </a:cubicBezTo>
                  <a:cubicBezTo>
                    <a:pt x="2552" y="970"/>
                    <a:pt x="2567" y="942"/>
                    <a:pt x="2581" y="899"/>
                  </a:cubicBezTo>
                  <a:cubicBezTo>
                    <a:pt x="2609" y="813"/>
                    <a:pt x="2609" y="714"/>
                    <a:pt x="2581" y="613"/>
                  </a:cubicBezTo>
                  <a:cubicBezTo>
                    <a:pt x="2581" y="528"/>
                    <a:pt x="2552" y="429"/>
                    <a:pt x="2495" y="343"/>
                  </a:cubicBezTo>
                  <a:cubicBezTo>
                    <a:pt x="2453" y="271"/>
                    <a:pt x="2396" y="200"/>
                    <a:pt x="2324" y="143"/>
                  </a:cubicBezTo>
                  <a:cubicBezTo>
                    <a:pt x="2254" y="86"/>
                    <a:pt x="2168" y="43"/>
                    <a:pt x="2068" y="14"/>
                  </a:cubicBezTo>
                  <a:cubicBezTo>
                    <a:pt x="2011" y="14"/>
                    <a:pt x="1940" y="1"/>
                    <a:pt x="188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Google Shape;408;p19"/>
            <p:cNvSpPr/>
            <p:nvPr/>
          </p:nvSpPr>
          <p:spPr>
            <a:xfrm>
              <a:off x="2529000" y="2349000"/>
              <a:ext cx="62400" cy="163050"/>
            </a:xfrm>
            <a:custGeom>
              <a:avLst/>
              <a:gdLst/>
              <a:ahLst/>
              <a:cxnLst/>
              <a:rect l="l" t="t" r="r" b="b"/>
              <a:pathLst>
                <a:path w="2496" h="6522" extrusionOk="0">
                  <a:moveTo>
                    <a:pt x="1769" y="1"/>
                  </a:moveTo>
                  <a:cubicBezTo>
                    <a:pt x="1640" y="1"/>
                    <a:pt x="1512" y="29"/>
                    <a:pt x="1398" y="100"/>
                  </a:cubicBezTo>
                  <a:cubicBezTo>
                    <a:pt x="1355" y="143"/>
                    <a:pt x="1298" y="172"/>
                    <a:pt x="1255" y="214"/>
                  </a:cubicBezTo>
                  <a:cubicBezTo>
                    <a:pt x="1170" y="300"/>
                    <a:pt x="1098" y="414"/>
                    <a:pt x="1069" y="528"/>
                  </a:cubicBezTo>
                  <a:lnTo>
                    <a:pt x="813" y="1512"/>
                  </a:lnTo>
                  <a:cubicBezTo>
                    <a:pt x="727" y="1840"/>
                    <a:pt x="656" y="2168"/>
                    <a:pt x="571" y="2496"/>
                  </a:cubicBezTo>
                  <a:cubicBezTo>
                    <a:pt x="499" y="2824"/>
                    <a:pt x="428" y="3167"/>
                    <a:pt x="371" y="3494"/>
                  </a:cubicBezTo>
                  <a:cubicBezTo>
                    <a:pt x="314" y="3823"/>
                    <a:pt x="242" y="4165"/>
                    <a:pt x="200" y="4492"/>
                  </a:cubicBezTo>
                  <a:cubicBezTo>
                    <a:pt x="128" y="4892"/>
                    <a:pt x="71" y="5277"/>
                    <a:pt x="29" y="5676"/>
                  </a:cubicBezTo>
                  <a:cubicBezTo>
                    <a:pt x="14" y="5719"/>
                    <a:pt x="14" y="5762"/>
                    <a:pt x="14" y="5804"/>
                  </a:cubicBezTo>
                  <a:cubicBezTo>
                    <a:pt x="0" y="5905"/>
                    <a:pt x="29" y="5990"/>
                    <a:pt x="71" y="6076"/>
                  </a:cubicBezTo>
                  <a:cubicBezTo>
                    <a:pt x="100" y="6175"/>
                    <a:pt x="143" y="6247"/>
                    <a:pt x="214" y="6318"/>
                  </a:cubicBezTo>
                  <a:cubicBezTo>
                    <a:pt x="286" y="6375"/>
                    <a:pt x="356" y="6432"/>
                    <a:pt x="457" y="6460"/>
                  </a:cubicBezTo>
                  <a:cubicBezTo>
                    <a:pt x="527" y="6496"/>
                    <a:pt x="597" y="6521"/>
                    <a:pt x="674" y="6521"/>
                  </a:cubicBezTo>
                  <a:cubicBezTo>
                    <a:pt x="692" y="6521"/>
                    <a:pt x="709" y="6520"/>
                    <a:pt x="727" y="6517"/>
                  </a:cubicBezTo>
                  <a:cubicBezTo>
                    <a:pt x="784" y="6517"/>
                    <a:pt x="856" y="6504"/>
                    <a:pt x="913" y="6504"/>
                  </a:cubicBezTo>
                  <a:cubicBezTo>
                    <a:pt x="1041" y="6460"/>
                    <a:pt x="1141" y="6403"/>
                    <a:pt x="1241" y="6318"/>
                  </a:cubicBezTo>
                  <a:cubicBezTo>
                    <a:pt x="1269" y="6261"/>
                    <a:pt x="1312" y="6218"/>
                    <a:pt x="1341" y="6161"/>
                  </a:cubicBezTo>
                  <a:cubicBezTo>
                    <a:pt x="1412" y="6061"/>
                    <a:pt x="1440" y="5933"/>
                    <a:pt x="1440" y="5804"/>
                  </a:cubicBezTo>
                  <a:cubicBezTo>
                    <a:pt x="1449" y="5764"/>
                    <a:pt x="1457" y="5719"/>
                    <a:pt x="1462" y="5675"/>
                  </a:cubicBezTo>
                  <a:lnTo>
                    <a:pt x="1462" y="5675"/>
                  </a:lnTo>
                  <a:cubicBezTo>
                    <a:pt x="1459" y="5708"/>
                    <a:pt x="1455" y="5740"/>
                    <a:pt x="1455" y="5776"/>
                  </a:cubicBezTo>
                  <a:cubicBezTo>
                    <a:pt x="1541" y="5135"/>
                    <a:pt x="1640" y="4492"/>
                    <a:pt x="1769" y="3851"/>
                  </a:cubicBezTo>
                  <a:cubicBezTo>
                    <a:pt x="1883" y="3224"/>
                    <a:pt x="2025" y="2581"/>
                    <a:pt x="2182" y="1969"/>
                  </a:cubicBezTo>
                  <a:cubicBezTo>
                    <a:pt x="2267" y="1612"/>
                    <a:pt x="2353" y="1256"/>
                    <a:pt x="2453" y="913"/>
                  </a:cubicBezTo>
                  <a:cubicBezTo>
                    <a:pt x="2482" y="813"/>
                    <a:pt x="2495" y="728"/>
                    <a:pt x="2467" y="628"/>
                  </a:cubicBezTo>
                  <a:cubicBezTo>
                    <a:pt x="2467" y="528"/>
                    <a:pt x="2438" y="442"/>
                    <a:pt x="2381" y="357"/>
                  </a:cubicBezTo>
                  <a:cubicBezTo>
                    <a:pt x="2339" y="271"/>
                    <a:pt x="2282" y="214"/>
                    <a:pt x="2197" y="157"/>
                  </a:cubicBezTo>
                  <a:cubicBezTo>
                    <a:pt x="2125" y="100"/>
                    <a:pt x="2054" y="58"/>
                    <a:pt x="1954" y="29"/>
                  </a:cubicBezTo>
                  <a:cubicBezTo>
                    <a:pt x="1897" y="15"/>
                    <a:pt x="1826" y="15"/>
                    <a:pt x="176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Google Shape;409;p19"/>
            <p:cNvSpPr/>
            <p:nvPr/>
          </p:nvSpPr>
          <p:spPr>
            <a:xfrm>
              <a:off x="2713675" y="2105325"/>
              <a:ext cx="84875" cy="126925"/>
            </a:xfrm>
            <a:custGeom>
              <a:avLst/>
              <a:gdLst/>
              <a:ahLst/>
              <a:cxnLst/>
              <a:rect l="l" t="t" r="r" b="b"/>
              <a:pathLst>
                <a:path w="3395" h="5077" extrusionOk="0">
                  <a:moveTo>
                    <a:pt x="2674" y="1"/>
                  </a:moveTo>
                  <a:cubicBezTo>
                    <a:pt x="2610" y="1"/>
                    <a:pt x="2545" y="8"/>
                    <a:pt x="2482" y="22"/>
                  </a:cubicBezTo>
                  <a:cubicBezTo>
                    <a:pt x="2425" y="51"/>
                    <a:pt x="2368" y="65"/>
                    <a:pt x="2310" y="93"/>
                  </a:cubicBezTo>
                  <a:cubicBezTo>
                    <a:pt x="2196" y="165"/>
                    <a:pt x="2111" y="250"/>
                    <a:pt x="2054" y="350"/>
                  </a:cubicBezTo>
                  <a:cubicBezTo>
                    <a:pt x="1754" y="806"/>
                    <a:pt x="1469" y="1262"/>
                    <a:pt x="1212" y="1734"/>
                  </a:cubicBezTo>
                  <a:cubicBezTo>
                    <a:pt x="955" y="2204"/>
                    <a:pt x="698" y="2688"/>
                    <a:pt x="470" y="3173"/>
                  </a:cubicBezTo>
                  <a:cubicBezTo>
                    <a:pt x="343" y="3445"/>
                    <a:pt x="214" y="3715"/>
                    <a:pt x="100" y="4000"/>
                  </a:cubicBezTo>
                  <a:cubicBezTo>
                    <a:pt x="43" y="4072"/>
                    <a:pt x="14" y="4171"/>
                    <a:pt x="14" y="4257"/>
                  </a:cubicBezTo>
                  <a:cubicBezTo>
                    <a:pt x="0" y="4357"/>
                    <a:pt x="0" y="4457"/>
                    <a:pt x="29" y="4542"/>
                  </a:cubicBezTo>
                  <a:cubicBezTo>
                    <a:pt x="57" y="4643"/>
                    <a:pt x="100" y="4728"/>
                    <a:pt x="157" y="4799"/>
                  </a:cubicBezTo>
                  <a:cubicBezTo>
                    <a:pt x="214" y="4871"/>
                    <a:pt x="271" y="4928"/>
                    <a:pt x="356" y="4985"/>
                  </a:cubicBezTo>
                  <a:cubicBezTo>
                    <a:pt x="413" y="4999"/>
                    <a:pt x="470" y="5027"/>
                    <a:pt x="527" y="5056"/>
                  </a:cubicBezTo>
                  <a:cubicBezTo>
                    <a:pt x="592" y="5070"/>
                    <a:pt x="656" y="5077"/>
                    <a:pt x="720" y="5077"/>
                  </a:cubicBezTo>
                  <a:cubicBezTo>
                    <a:pt x="784" y="5077"/>
                    <a:pt x="849" y="5070"/>
                    <a:pt x="913" y="5056"/>
                  </a:cubicBezTo>
                  <a:cubicBezTo>
                    <a:pt x="970" y="5027"/>
                    <a:pt x="1027" y="4999"/>
                    <a:pt x="1084" y="4985"/>
                  </a:cubicBezTo>
                  <a:cubicBezTo>
                    <a:pt x="1198" y="4913"/>
                    <a:pt x="1284" y="4827"/>
                    <a:pt x="1341" y="4713"/>
                  </a:cubicBezTo>
                  <a:cubicBezTo>
                    <a:pt x="1554" y="4229"/>
                    <a:pt x="1782" y="3730"/>
                    <a:pt x="2025" y="3259"/>
                  </a:cubicBezTo>
                  <a:cubicBezTo>
                    <a:pt x="2267" y="2774"/>
                    <a:pt x="2539" y="2304"/>
                    <a:pt x="2809" y="1848"/>
                  </a:cubicBezTo>
                  <a:cubicBezTo>
                    <a:pt x="2966" y="1591"/>
                    <a:pt x="3123" y="1334"/>
                    <a:pt x="3294" y="1078"/>
                  </a:cubicBezTo>
                  <a:cubicBezTo>
                    <a:pt x="3337" y="992"/>
                    <a:pt x="3366" y="906"/>
                    <a:pt x="3379" y="806"/>
                  </a:cubicBezTo>
                  <a:cubicBezTo>
                    <a:pt x="3394" y="720"/>
                    <a:pt x="3394" y="621"/>
                    <a:pt x="3366" y="521"/>
                  </a:cubicBezTo>
                  <a:cubicBezTo>
                    <a:pt x="3337" y="435"/>
                    <a:pt x="3294" y="350"/>
                    <a:pt x="3237" y="279"/>
                  </a:cubicBezTo>
                  <a:cubicBezTo>
                    <a:pt x="3180" y="207"/>
                    <a:pt x="3109" y="136"/>
                    <a:pt x="3037" y="93"/>
                  </a:cubicBezTo>
                  <a:cubicBezTo>
                    <a:pt x="2980" y="65"/>
                    <a:pt x="2923" y="51"/>
                    <a:pt x="2866" y="22"/>
                  </a:cubicBezTo>
                  <a:cubicBezTo>
                    <a:pt x="2802" y="8"/>
                    <a:pt x="2738" y="1"/>
                    <a:pt x="267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Google Shape;410;p19"/>
            <p:cNvSpPr/>
            <p:nvPr/>
          </p:nvSpPr>
          <p:spPr>
            <a:xfrm>
              <a:off x="2770000" y="2297300"/>
              <a:ext cx="60250" cy="131925"/>
            </a:xfrm>
            <a:custGeom>
              <a:avLst/>
              <a:gdLst/>
              <a:ahLst/>
              <a:cxnLst/>
              <a:rect l="l" t="t" r="r" b="b"/>
              <a:pathLst>
                <a:path w="2410" h="5277" extrusionOk="0">
                  <a:moveTo>
                    <a:pt x="1683" y="1"/>
                  </a:moveTo>
                  <a:cubicBezTo>
                    <a:pt x="1554" y="1"/>
                    <a:pt x="1426" y="29"/>
                    <a:pt x="1312" y="101"/>
                  </a:cubicBezTo>
                  <a:cubicBezTo>
                    <a:pt x="1269" y="129"/>
                    <a:pt x="1212" y="172"/>
                    <a:pt x="1170" y="215"/>
                  </a:cubicBezTo>
                  <a:cubicBezTo>
                    <a:pt x="1084" y="301"/>
                    <a:pt x="1012" y="400"/>
                    <a:pt x="984" y="529"/>
                  </a:cubicBezTo>
                  <a:cubicBezTo>
                    <a:pt x="856" y="1027"/>
                    <a:pt x="742" y="1527"/>
                    <a:pt x="613" y="2025"/>
                  </a:cubicBezTo>
                  <a:cubicBezTo>
                    <a:pt x="499" y="2525"/>
                    <a:pt x="371" y="3024"/>
                    <a:pt x="242" y="3523"/>
                  </a:cubicBezTo>
                  <a:cubicBezTo>
                    <a:pt x="172" y="3809"/>
                    <a:pt x="115" y="4079"/>
                    <a:pt x="43" y="4364"/>
                  </a:cubicBezTo>
                  <a:cubicBezTo>
                    <a:pt x="14" y="4465"/>
                    <a:pt x="0" y="4550"/>
                    <a:pt x="29" y="4649"/>
                  </a:cubicBezTo>
                  <a:cubicBezTo>
                    <a:pt x="29" y="4750"/>
                    <a:pt x="57" y="4835"/>
                    <a:pt x="115" y="4921"/>
                  </a:cubicBezTo>
                  <a:cubicBezTo>
                    <a:pt x="157" y="5006"/>
                    <a:pt x="214" y="5063"/>
                    <a:pt x="299" y="5121"/>
                  </a:cubicBezTo>
                  <a:cubicBezTo>
                    <a:pt x="371" y="5178"/>
                    <a:pt x="442" y="5220"/>
                    <a:pt x="542" y="5248"/>
                  </a:cubicBezTo>
                  <a:cubicBezTo>
                    <a:pt x="599" y="5248"/>
                    <a:pt x="670" y="5263"/>
                    <a:pt x="727" y="5277"/>
                  </a:cubicBezTo>
                  <a:cubicBezTo>
                    <a:pt x="856" y="5277"/>
                    <a:pt x="984" y="5235"/>
                    <a:pt x="1098" y="5178"/>
                  </a:cubicBezTo>
                  <a:cubicBezTo>
                    <a:pt x="1141" y="5134"/>
                    <a:pt x="1198" y="5092"/>
                    <a:pt x="1241" y="5063"/>
                  </a:cubicBezTo>
                  <a:cubicBezTo>
                    <a:pt x="1326" y="4978"/>
                    <a:pt x="1398" y="4864"/>
                    <a:pt x="1426" y="4750"/>
                  </a:cubicBezTo>
                  <a:cubicBezTo>
                    <a:pt x="1554" y="4250"/>
                    <a:pt x="1668" y="3752"/>
                    <a:pt x="1797" y="3252"/>
                  </a:cubicBezTo>
                  <a:cubicBezTo>
                    <a:pt x="1925" y="2753"/>
                    <a:pt x="2039" y="2254"/>
                    <a:pt x="2168" y="1755"/>
                  </a:cubicBezTo>
                  <a:cubicBezTo>
                    <a:pt x="2239" y="1470"/>
                    <a:pt x="2296" y="1185"/>
                    <a:pt x="2368" y="913"/>
                  </a:cubicBezTo>
                  <a:cubicBezTo>
                    <a:pt x="2396" y="814"/>
                    <a:pt x="2410" y="714"/>
                    <a:pt x="2381" y="628"/>
                  </a:cubicBezTo>
                  <a:cubicBezTo>
                    <a:pt x="2381" y="529"/>
                    <a:pt x="2353" y="443"/>
                    <a:pt x="2296" y="358"/>
                  </a:cubicBezTo>
                  <a:cubicBezTo>
                    <a:pt x="2254" y="272"/>
                    <a:pt x="2197" y="200"/>
                    <a:pt x="2111" y="158"/>
                  </a:cubicBezTo>
                  <a:cubicBezTo>
                    <a:pt x="2039" y="86"/>
                    <a:pt x="1968" y="44"/>
                    <a:pt x="1868" y="29"/>
                  </a:cubicBezTo>
                  <a:cubicBezTo>
                    <a:pt x="1811" y="15"/>
                    <a:pt x="1740" y="15"/>
                    <a:pt x="168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" name="Google Shape;411;p19"/>
            <p:cNvSpPr/>
            <p:nvPr/>
          </p:nvSpPr>
          <p:spPr>
            <a:xfrm>
              <a:off x="2531150" y="2030300"/>
              <a:ext cx="81300" cy="180750"/>
            </a:xfrm>
            <a:custGeom>
              <a:avLst/>
              <a:gdLst/>
              <a:ahLst/>
              <a:cxnLst/>
              <a:rect l="l" t="t" r="r" b="b"/>
              <a:pathLst>
                <a:path w="3252" h="7230" extrusionOk="0">
                  <a:moveTo>
                    <a:pt x="2524" y="0"/>
                  </a:moveTo>
                  <a:cubicBezTo>
                    <a:pt x="2396" y="0"/>
                    <a:pt x="2267" y="29"/>
                    <a:pt x="2168" y="99"/>
                  </a:cubicBezTo>
                  <a:cubicBezTo>
                    <a:pt x="2111" y="143"/>
                    <a:pt x="2067" y="171"/>
                    <a:pt x="2010" y="213"/>
                  </a:cubicBezTo>
                  <a:cubicBezTo>
                    <a:pt x="1925" y="299"/>
                    <a:pt x="1868" y="399"/>
                    <a:pt x="1825" y="527"/>
                  </a:cubicBezTo>
                  <a:cubicBezTo>
                    <a:pt x="1683" y="898"/>
                    <a:pt x="1540" y="1255"/>
                    <a:pt x="1398" y="1626"/>
                  </a:cubicBezTo>
                  <a:cubicBezTo>
                    <a:pt x="1255" y="1997"/>
                    <a:pt x="1126" y="2381"/>
                    <a:pt x="1012" y="2752"/>
                  </a:cubicBezTo>
                  <a:cubicBezTo>
                    <a:pt x="884" y="3123"/>
                    <a:pt x="770" y="3508"/>
                    <a:pt x="656" y="3879"/>
                  </a:cubicBezTo>
                  <a:cubicBezTo>
                    <a:pt x="542" y="4263"/>
                    <a:pt x="442" y="4649"/>
                    <a:pt x="342" y="5020"/>
                  </a:cubicBezTo>
                  <a:cubicBezTo>
                    <a:pt x="242" y="5404"/>
                    <a:pt x="143" y="5790"/>
                    <a:pt x="71" y="6174"/>
                  </a:cubicBezTo>
                  <a:cubicBezTo>
                    <a:pt x="57" y="6231"/>
                    <a:pt x="42" y="6275"/>
                    <a:pt x="29" y="6332"/>
                  </a:cubicBezTo>
                  <a:cubicBezTo>
                    <a:pt x="0" y="6417"/>
                    <a:pt x="0" y="6516"/>
                    <a:pt x="14" y="6617"/>
                  </a:cubicBezTo>
                  <a:cubicBezTo>
                    <a:pt x="29" y="6702"/>
                    <a:pt x="57" y="6802"/>
                    <a:pt x="99" y="6874"/>
                  </a:cubicBezTo>
                  <a:cubicBezTo>
                    <a:pt x="156" y="6959"/>
                    <a:pt x="213" y="7030"/>
                    <a:pt x="285" y="7087"/>
                  </a:cubicBezTo>
                  <a:cubicBezTo>
                    <a:pt x="356" y="7144"/>
                    <a:pt x="442" y="7187"/>
                    <a:pt x="527" y="7216"/>
                  </a:cubicBezTo>
                  <a:cubicBezTo>
                    <a:pt x="599" y="7216"/>
                    <a:pt x="656" y="7230"/>
                    <a:pt x="727" y="7230"/>
                  </a:cubicBezTo>
                  <a:cubicBezTo>
                    <a:pt x="856" y="7230"/>
                    <a:pt x="970" y="7201"/>
                    <a:pt x="1084" y="7130"/>
                  </a:cubicBezTo>
                  <a:cubicBezTo>
                    <a:pt x="1141" y="7102"/>
                    <a:pt x="1183" y="7058"/>
                    <a:pt x="1240" y="7030"/>
                  </a:cubicBezTo>
                  <a:cubicBezTo>
                    <a:pt x="1326" y="6931"/>
                    <a:pt x="1383" y="6830"/>
                    <a:pt x="1411" y="6702"/>
                  </a:cubicBezTo>
                  <a:cubicBezTo>
                    <a:pt x="1497" y="6317"/>
                    <a:pt x="1597" y="5932"/>
                    <a:pt x="1683" y="5547"/>
                  </a:cubicBezTo>
                  <a:cubicBezTo>
                    <a:pt x="1782" y="5162"/>
                    <a:pt x="1882" y="4792"/>
                    <a:pt x="1996" y="4406"/>
                  </a:cubicBezTo>
                  <a:cubicBezTo>
                    <a:pt x="2111" y="4022"/>
                    <a:pt x="2225" y="3651"/>
                    <a:pt x="2339" y="3280"/>
                  </a:cubicBezTo>
                  <a:cubicBezTo>
                    <a:pt x="2466" y="2894"/>
                    <a:pt x="2595" y="2524"/>
                    <a:pt x="2738" y="2153"/>
                  </a:cubicBezTo>
                  <a:cubicBezTo>
                    <a:pt x="2866" y="1782"/>
                    <a:pt x="3008" y="1411"/>
                    <a:pt x="3166" y="1041"/>
                  </a:cubicBezTo>
                  <a:cubicBezTo>
                    <a:pt x="3180" y="998"/>
                    <a:pt x="3194" y="955"/>
                    <a:pt x="3223" y="913"/>
                  </a:cubicBezTo>
                  <a:cubicBezTo>
                    <a:pt x="3251" y="812"/>
                    <a:pt x="3251" y="713"/>
                    <a:pt x="3223" y="628"/>
                  </a:cubicBezTo>
                  <a:cubicBezTo>
                    <a:pt x="3223" y="527"/>
                    <a:pt x="3194" y="442"/>
                    <a:pt x="3137" y="356"/>
                  </a:cubicBezTo>
                  <a:cubicBezTo>
                    <a:pt x="3094" y="270"/>
                    <a:pt x="3037" y="200"/>
                    <a:pt x="2966" y="156"/>
                  </a:cubicBezTo>
                  <a:cubicBezTo>
                    <a:pt x="2894" y="86"/>
                    <a:pt x="2809" y="42"/>
                    <a:pt x="2709" y="29"/>
                  </a:cubicBezTo>
                  <a:cubicBezTo>
                    <a:pt x="2652" y="14"/>
                    <a:pt x="2581" y="14"/>
                    <a:pt x="252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Google Shape;412;p19"/>
            <p:cNvSpPr/>
            <p:nvPr/>
          </p:nvSpPr>
          <p:spPr>
            <a:xfrm>
              <a:off x="2316525" y="1998825"/>
              <a:ext cx="69900" cy="124175"/>
            </a:xfrm>
            <a:custGeom>
              <a:avLst/>
              <a:gdLst/>
              <a:ahLst/>
              <a:cxnLst/>
              <a:rect l="l" t="t" r="r" b="b"/>
              <a:pathLst>
                <a:path w="2796" h="4967" extrusionOk="0">
                  <a:moveTo>
                    <a:pt x="2209" y="2077"/>
                  </a:moveTo>
                  <a:lnTo>
                    <a:pt x="2209" y="2077"/>
                  </a:lnTo>
                  <a:cubicBezTo>
                    <a:pt x="2185" y="2132"/>
                    <a:pt x="2162" y="2187"/>
                    <a:pt x="2139" y="2243"/>
                  </a:cubicBezTo>
                  <a:cubicBezTo>
                    <a:pt x="2167" y="2187"/>
                    <a:pt x="2195" y="2132"/>
                    <a:pt x="2209" y="2077"/>
                  </a:cubicBezTo>
                  <a:close/>
                  <a:moveTo>
                    <a:pt x="2061" y="0"/>
                  </a:moveTo>
                  <a:cubicBezTo>
                    <a:pt x="1996" y="0"/>
                    <a:pt x="1932" y="11"/>
                    <a:pt x="1868" y="33"/>
                  </a:cubicBezTo>
                  <a:cubicBezTo>
                    <a:pt x="1811" y="46"/>
                    <a:pt x="1754" y="75"/>
                    <a:pt x="1697" y="103"/>
                  </a:cubicBezTo>
                  <a:cubicBezTo>
                    <a:pt x="1597" y="160"/>
                    <a:pt x="1512" y="246"/>
                    <a:pt x="1440" y="360"/>
                  </a:cubicBezTo>
                  <a:cubicBezTo>
                    <a:pt x="1183" y="860"/>
                    <a:pt x="955" y="1358"/>
                    <a:pt x="756" y="1872"/>
                  </a:cubicBezTo>
                  <a:cubicBezTo>
                    <a:pt x="571" y="2328"/>
                    <a:pt x="400" y="2799"/>
                    <a:pt x="257" y="3269"/>
                  </a:cubicBezTo>
                  <a:cubicBezTo>
                    <a:pt x="171" y="3526"/>
                    <a:pt x="100" y="3797"/>
                    <a:pt x="29" y="4068"/>
                  </a:cubicBezTo>
                  <a:cubicBezTo>
                    <a:pt x="0" y="4153"/>
                    <a:pt x="0" y="4254"/>
                    <a:pt x="14" y="4353"/>
                  </a:cubicBezTo>
                  <a:cubicBezTo>
                    <a:pt x="29" y="4439"/>
                    <a:pt x="57" y="4539"/>
                    <a:pt x="100" y="4610"/>
                  </a:cubicBezTo>
                  <a:cubicBezTo>
                    <a:pt x="157" y="4695"/>
                    <a:pt x="214" y="4767"/>
                    <a:pt x="286" y="4824"/>
                  </a:cubicBezTo>
                  <a:cubicBezTo>
                    <a:pt x="356" y="4881"/>
                    <a:pt x="442" y="4923"/>
                    <a:pt x="542" y="4952"/>
                  </a:cubicBezTo>
                  <a:cubicBezTo>
                    <a:pt x="599" y="4952"/>
                    <a:pt x="656" y="4967"/>
                    <a:pt x="727" y="4967"/>
                  </a:cubicBezTo>
                  <a:cubicBezTo>
                    <a:pt x="856" y="4967"/>
                    <a:pt x="970" y="4938"/>
                    <a:pt x="1084" y="4881"/>
                  </a:cubicBezTo>
                  <a:cubicBezTo>
                    <a:pt x="1141" y="4838"/>
                    <a:pt x="1183" y="4796"/>
                    <a:pt x="1240" y="4767"/>
                  </a:cubicBezTo>
                  <a:cubicBezTo>
                    <a:pt x="1326" y="4667"/>
                    <a:pt x="1383" y="4568"/>
                    <a:pt x="1412" y="4439"/>
                  </a:cubicBezTo>
                  <a:cubicBezTo>
                    <a:pt x="1497" y="4125"/>
                    <a:pt x="1583" y="3811"/>
                    <a:pt x="1683" y="3497"/>
                  </a:cubicBezTo>
                  <a:cubicBezTo>
                    <a:pt x="1782" y="3184"/>
                    <a:pt x="1896" y="2885"/>
                    <a:pt x="2010" y="2585"/>
                  </a:cubicBezTo>
                  <a:cubicBezTo>
                    <a:pt x="2068" y="2400"/>
                    <a:pt x="2139" y="2243"/>
                    <a:pt x="2210" y="2071"/>
                  </a:cubicBezTo>
                  <a:lnTo>
                    <a:pt x="2210" y="2071"/>
                  </a:lnTo>
                  <a:cubicBezTo>
                    <a:pt x="2210" y="2073"/>
                    <a:pt x="2209" y="2075"/>
                    <a:pt x="2209" y="2077"/>
                  </a:cubicBezTo>
                  <a:lnTo>
                    <a:pt x="2209" y="2077"/>
                  </a:lnTo>
                  <a:cubicBezTo>
                    <a:pt x="2318" y="1823"/>
                    <a:pt x="2435" y="1579"/>
                    <a:pt x="2552" y="1345"/>
                  </a:cubicBezTo>
                  <a:lnTo>
                    <a:pt x="2681" y="1088"/>
                  </a:lnTo>
                  <a:cubicBezTo>
                    <a:pt x="2738" y="1002"/>
                    <a:pt x="2767" y="917"/>
                    <a:pt x="2767" y="816"/>
                  </a:cubicBezTo>
                  <a:cubicBezTo>
                    <a:pt x="2795" y="717"/>
                    <a:pt x="2781" y="632"/>
                    <a:pt x="2752" y="531"/>
                  </a:cubicBezTo>
                  <a:cubicBezTo>
                    <a:pt x="2738" y="432"/>
                    <a:pt x="2695" y="360"/>
                    <a:pt x="2624" y="289"/>
                  </a:cubicBezTo>
                  <a:cubicBezTo>
                    <a:pt x="2581" y="204"/>
                    <a:pt x="2510" y="147"/>
                    <a:pt x="2425" y="103"/>
                  </a:cubicBezTo>
                  <a:cubicBezTo>
                    <a:pt x="2368" y="75"/>
                    <a:pt x="2311" y="46"/>
                    <a:pt x="2253" y="33"/>
                  </a:cubicBezTo>
                  <a:cubicBezTo>
                    <a:pt x="2189" y="11"/>
                    <a:pt x="2125" y="0"/>
                    <a:pt x="206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" name="Google Shape;413;p19"/>
            <p:cNvSpPr/>
            <p:nvPr/>
          </p:nvSpPr>
          <p:spPr>
            <a:xfrm>
              <a:off x="2806700" y="2492850"/>
              <a:ext cx="69550" cy="124275"/>
            </a:xfrm>
            <a:custGeom>
              <a:avLst/>
              <a:gdLst/>
              <a:ahLst/>
              <a:cxnLst/>
              <a:rect l="l" t="t" r="r" b="b"/>
              <a:pathLst>
                <a:path w="2782" h="4971" extrusionOk="0">
                  <a:moveTo>
                    <a:pt x="2062" y="0"/>
                  </a:moveTo>
                  <a:cubicBezTo>
                    <a:pt x="1997" y="0"/>
                    <a:pt x="1933" y="7"/>
                    <a:pt x="1869" y="22"/>
                  </a:cubicBezTo>
                  <a:cubicBezTo>
                    <a:pt x="1812" y="50"/>
                    <a:pt x="1755" y="79"/>
                    <a:pt x="1698" y="94"/>
                  </a:cubicBezTo>
                  <a:cubicBezTo>
                    <a:pt x="1584" y="164"/>
                    <a:pt x="1499" y="250"/>
                    <a:pt x="1442" y="364"/>
                  </a:cubicBezTo>
                  <a:cubicBezTo>
                    <a:pt x="1185" y="849"/>
                    <a:pt x="957" y="1362"/>
                    <a:pt x="742" y="1876"/>
                  </a:cubicBezTo>
                  <a:cubicBezTo>
                    <a:pt x="557" y="2318"/>
                    <a:pt x="400" y="2788"/>
                    <a:pt x="257" y="3259"/>
                  </a:cubicBezTo>
                  <a:cubicBezTo>
                    <a:pt x="172" y="3530"/>
                    <a:pt x="101" y="3786"/>
                    <a:pt x="29" y="4058"/>
                  </a:cubicBezTo>
                  <a:cubicBezTo>
                    <a:pt x="1" y="4157"/>
                    <a:pt x="1" y="4258"/>
                    <a:pt x="16" y="4343"/>
                  </a:cubicBezTo>
                  <a:cubicBezTo>
                    <a:pt x="16" y="4442"/>
                    <a:pt x="44" y="4528"/>
                    <a:pt x="101" y="4613"/>
                  </a:cubicBezTo>
                  <a:cubicBezTo>
                    <a:pt x="143" y="4699"/>
                    <a:pt x="215" y="4771"/>
                    <a:pt x="286" y="4813"/>
                  </a:cubicBezTo>
                  <a:cubicBezTo>
                    <a:pt x="358" y="4885"/>
                    <a:pt x="443" y="4927"/>
                    <a:pt x="529" y="4942"/>
                  </a:cubicBezTo>
                  <a:cubicBezTo>
                    <a:pt x="600" y="4956"/>
                    <a:pt x="657" y="4956"/>
                    <a:pt x="729" y="4971"/>
                  </a:cubicBezTo>
                  <a:cubicBezTo>
                    <a:pt x="856" y="4971"/>
                    <a:pt x="970" y="4942"/>
                    <a:pt x="1084" y="4870"/>
                  </a:cubicBezTo>
                  <a:cubicBezTo>
                    <a:pt x="1128" y="4828"/>
                    <a:pt x="1185" y="4799"/>
                    <a:pt x="1227" y="4756"/>
                  </a:cubicBezTo>
                  <a:cubicBezTo>
                    <a:pt x="1313" y="4671"/>
                    <a:pt x="1384" y="4571"/>
                    <a:pt x="1413" y="4442"/>
                  </a:cubicBezTo>
                  <a:cubicBezTo>
                    <a:pt x="1499" y="4129"/>
                    <a:pt x="1584" y="3815"/>
                    <a:pt x="1683" y="3501"/>
                  </a:cubicBezTo>
                  <a:cubicBezTo>
                    <a:pt x="1784" y="3187"/>
                    <a:pt x="1883" y="2874"/>
                    <a:pt x="1997" y="2575"/>
                  </a:cubicBezTo>
                  <a:lnTo>
                    <a:pt x="2154" y="2200"/>
                  </a:lnTo>
                  <a:lnTo>
                    <a:pt x="2154" y="2200"/>
                  </a:lnTo>
                  <a:cubicBezTo>
                    <a:pt x="2278" y="1911"/>
                    <a:pt x="2402" y="1623"/>
                    <a:pt x="2554" y="1334"/>
                  </a:cubicBezTo>
                  <a:lnTo>
                    <a:pt x="2682" y="1077"/>
                  </a:lnTo>
                  <a:cubicBezTo>
                    <a:pt x="2725" y="1006"/>
                    <a:pt x="2753" y="906"/>
                    <a:pt x="2767" y="820"/>
                  </a:cubicBezTo>
                  <a:cubicBezTo>
                    <a:pt x="2782" y="721"/>
                    <a:pt x="2782" y="621"/>
                    <a:pt x="2753" y="535"/>
                  </a:cubicBezTo>
                  <a:cubicBezTo>
                    <a:pt x="2725" y="436"/>
                    <a:pt x="2682" y="350"/>
                    <a:pt x="2625" y="278"/>
                  </a:cubicBezTo>
                  <a:cubicBezTo>
                    <a:pt x="2568" y="208"/>
                    <a:pt x="2497" y="151"/>
                    <a:pt x="2425" y="94"/>
                  </a:cubicBezTo>
                  <a:cubicBezTo>
                    <a:pt x="2368" y="79"/>
                    <a:pt x="2311" y="50"/>
                    <a:pt x="2254" y="22"/>
                  </a:cubicBezTo>
                  <a:cubicBezTo>
                    <a:pt x="2190" y="7"/>
                    <a:pt x="2126" y="0"/>
                    <a:pt x="206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" name="Google Shape;414;p19"/>
            <p:cNvSpPr/>
            <p:nvPr/>
          </p:nvSpPr>
          <p:spPr>
            <a:xfrm>
              <a:off x="2250200" y="2189475"/>
              <a:ext cx="69900" cy="124250"/>
            </a:xfrm>
            <a:custGeom>
              <a:avLst/>
              <a:gdLst/>
              <a:ahLst/>
              <a:cxnLst/>
              <a:rect l="l" t="t" r="r" b="b"/>
              <a:pathLst>
                <a:path w="2796" h="4970" extrusionOk="0">
                  <a:moveTo>
                    <a:pt x="2074" y="0"/>
                  </a:moveTo>
                  <a:cubicBezTo>
                    <a:pt x="2011" y="0"/>
                    <a:pt x="1947" y="7"/>
                    <a:pt x="1883" y="22"/>
                  </a:cubicBezTo>
                  <a:cubicBezTo>
                    <a:pt x="1826" y="50"/>
                    <a:pt x="1769" y="79"/>
                    <a:pt x="1712" y="92"/>
                  </a:cubicBezTo>
                  <a:cubicBezTo>
                    <a:pt x="1598" y="164"/>
                    <a:pt x="1513" y="250"/>
                    <a:pt x="1455" y="364"/>
                  </a:cubicBezTo>
                  <a:cubicBezTo>
                    <a:pt x="1199" y="849"/>
                    <a:pt x="971" y="1362"/>
                    <a:pt x="756" y="1876"/>
                  </a:cubicBezTo>
                  <a:cubicBezTo>
                    <a:pt x="571" y="2332"/>
                    <a:pt x="414" y="2788"/>
                    <a:pt x="258" y="3258"/>
                  </a:cubicBezTo>
                  <a:cubicBezTo>
                    <a:pt x="186" y="3530"/>
                    <a:pt x="115" y="3786"/>
                    <a:pt x="43" y="4057"/>
                  </a:cubicBezTo>
                  <a:cubicBezTo>
                    <a:pt x="15" y="4157"/>
                    <a:pt x="1" y="4256"/>
                    <a:pt x="29" y="4342"/>
                  </a:cubicBezTo>
                  <a:cubicBezTo>
                    <a:pt x="29" y="4442"/>
                    <a:pt x="58" y="4528"/>
                    <a:pt x="115" y="4614"/>
                  </a:cubicBezTo>
                  <a:cubicBezTo>
                    <a:pt x="157" y="4699"/>
                    <a:pt x="214" y="4770"/>
                    <a:pt x="300" y="4813"/>
                  </a:cubicBezTo>
                  <a:cubicBezTo>
                    <a:pt x="372" y="4884"/>
                    <a:pt x="442" y="4927"/>
                    <a:pt x="543" y="4941"/>
                  </a:cubicBezTo>
                  <a:cubicBezTo>
                    <a:pt x="614" y="4956"/>
                    <a:pt x="671" y="4956"/>
                    <a:pt x="728" y="4969"/>
                  </a:cubicBezTo>
                  <a:cubicBezTo>
                    <a:pt x="870" y="4969"/>
                    <a:pt x="984" y="4941"/>
                    <a:pt x="1098" y="4870"/>
                  </a:cubicBezTo>
                  <a:cubicBezTo>
                    <a:pt x="1142" y="4842"/>
                    <a:pt x="1199" y="4798"/>
                    <a:pt x="1241" y="4756"/>
                  </a:cubicBezTo>
                  <a:cubicBezTo>
                    <a:pt x="1327" y="4671"/>
                    <a:pt x="1398" y="4570"/>
                    <a:pt x="1427" y="4442"/>
                  </a:cubicBezTo>
                  <a:cubicBezTo>
                    <a:pt x="1513" y="4129"/>
                    <a:pt x="1598" y="3815"/>
                    <a:pt x="1697" y="3501"/>
                  </a:cubicBezTo>
                  <a:cubicBezTo>
                    <a:pt x="1798" y="3188"/>
                    <a:pt x="1897" y="2874"/>
                    <a:pt x="2011" y="2574"/>
                  </a:cubicBezTo>
                  <a:lnTo>
                    <a:pt x="2166" y="2203"/>
                  </a:lnTo>
                  <a:lnTo>
                    <a:pt x="2166" y="2203"/>
                  </a:lnTo>
                  <a:cubicBezTo>
                    <a:pt x="2291" y="1914"/>
                    <a:pt x="2415" y="1623"/>
                    <a:pt x="2568" y="1334"/>
                  </a:cubicBezTo>
                  <a:lnTo>
                    <a:pt x="2696" y="1077"/>
                  </a:lnTo>
                  <a:cubicBezTo>
                    <a:pt x="2739" y="1005"/>
                    <a:pt x="2767" y="906"/>
                    <a:pt x="2781" y="820"/>
                  </a:cubicBezTo>
                  <a:cubicBezTo>
                    <a:pt x="2796" y="720"/>
                    <a:pt x="2796" y="621"/>
                    <a:pt x="2767" y="535"/>
                  </a:cubicBezTo>
                  <a:cubicBezTo>
                    <a:pt x="2739" y="435"/>
                    <a:pt x="2696" y="349"/>
                    <a:pt x="2639" y="278"/>
                  </a:cubicBezTo>
                  <a:cubicBezTo>
                    <a:pt x="2581" y="207"/>
                    <a:pt x="2511" y="149"/>
                    <a:pt x="2439" y="92"/>
                  </a:cubicBezTo>
                  <a:cubicBezTo>
                    <a:pt x="2382" y="79"/>
                    <a:pt x="2311" y="50"/>
                    <a:pt x="2254" y="22"/>
                  </a:cubicBezTo>
                  <a:cubicBezTo>
                    <a:pt x="2197" y="7"/>
                    <a:pt x="2136" y="0"/>
                    <a:pt x="207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15" name="Google Shape;415;p19"/>
          <p:cNvGrpSpPr/>
          <p:nvPr/>
        </p:nvGrpSpPr>
        <p:grpSpPr>
          <a:xfrm>
            <a:off x="4935586" y="1454367"/>
            <a:ext cx="2158980" cy="2234765"/>
            <a:chOff x="1278700" y="238125"/>
            <a:chExt cx="5060900" cy="5238550"/>
          </a:xfrm>
        </p:grpSpPr>
        <p:sp>
          <p:nvSpPr>
            <p:cNvPr id="416" name="Google Shape;416;p19"/>
            <p:cNvSpPr/>
            <p:nvPr/>
          </p:nvSpPr>
          <p:spPr>
            <a:xfrm>
              <a:off x="1278700" y="238125"/>
              <a:ext cx="5060900" cy="5061600"/>
            </a:xfrm>
            <a:custGeom>
              <a:avLst/>
              <a:gdLst/>
              <a:ahLst/>
              <a:cxnLst/>
              <a:rect l="l" t="t" r="r" b="b"/>
              <a:pathLst>
                <a:path w="202436" h="202464" extrusionOk="0">
                  <a:moveTo>
                    <a:pt x="99394" y="0"/>
                  </a:moveTo>
                  <a:lnTo>
                    <a:pt x="0" y="103071"/>
                  </a:lnTo>
                  <a:lnTo>
                    <a:pt x="103070" y="202463"/>
                  </a:lnTo>
                  <a:lnTo>
                    <a:pt x="202436" y="99395"/>
                  </a:lnTo>
                  <a:lnTo>
                    <a:pt x="9939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Google Shape;417;p19"/>
            <p:cNvSpPr/>
            <p:nvPr/>
          </p:nvSpPr>
          <p:spPr>
            <a:xfrm>
              <a:off x="1812275" y="763125"/>
              <a:ext cx="3993750" cy="4607275"/>
            </a:xfrm>
            <a:custGeom>
              <a:avLst/>
              <a:gdLst/>
              <a:ahLst/>
              <a:cxnLst/>
              <a:rect l="l" t="t" r="r" b="b"/>
              <a:pathLst>
                <a:path w="159750" h="184291" extrusionOk="0">
                  <a:moveTo>
                    <a:pt x="15671" y="0"/>
                  </a:moveTo>
                  <a:cubicBezTo>
                    <a:pt x="13986" y="0"/>
                    <a:pt x="12414" y="439"/>
                    <a:pt x="11003" y="1415"/>
                  </a:cubicBezTo>
                  <a:cubicBezTo>
                    <a:pt x="1" y="9041"/>
                    <a:pt x="8615" y="52962"/>
                    <a:pt x="16241" y="63964"/>
                  </a:cubicBezTo>
                  <a:cubicBezTo>
                    <a:pt x="19479" y="68654"/>
                    <a:pt x="22990" y="73786"/>
                    <a:pt x="26805" y="77543"/>
                  </a:cubicBezTo>
                  <a:cubicBezTo>
                    <a:pt x="26091" y="80506"/>
                    <a:pt x="25679" y="83579"/>
                    <a:pt x="25569" y="86706"/>
                  </a:cubicBezTo>
                  <a:cubicBezTo>
                    <a:pt x="25569" y="87255"/>
                    <a:pt x="25543" y="87777"/>
                    <a:pt x="25543" y="88326"/>
                  </a:cubicBezTo>
                  <a:cubicBezTo>
                    <a:pt x="25543" y="88929"/>
                    <a:pt x="25543" y="89533"/>
                    <a:pt x="25569" y="90136"/>
                  </a:cubicBezTo>
                  <a:cubicBezTo>
                    <a:pt x="25569" y="90301"/>
                    <a:pt x="25569" y="90437"/>
                    <a:pt x="25598" y="90602"/>
                  </a:cubicBezTo>
                  <a:cubicBezTo>
                    <a:pt x="25624" y="91205"/>
                    <a:pt x="25652" y="91864"/>
                    <a:pt x="25679" y="92522"/>
                  </a:cubicBezTo>
                  <a:cubicBezTo>
                    <a:pt x="25707" y="92551"/>
                    <a:pt x="25707" y="92605"/>
                    <a:pt x="25707" y="92632"/>
                  </a:cubicBezTo>
                  <a:cubicBezTo>
                    <a:pt x="25762" y="93264"/>
                    <a:pt x="25817" y="93894"/>
                    <a:pt x="25872" y="94552"/>
                  </a:cubicBezTo>
                  <a:cubicBezTo>
                    <a:pt x="25898" y="94717"/>
                    <a:pt x="25898" y="94881"/>
                    <a:pt x="25927" y="95046"/>
                  </a:cubicBezTo>
                  <a:cubicBezTo>
                    <a:pt x="25982" y="95733"/>
                    <a:pt x="26063" y="96446"/>
                    <a:pt x="26173" y="97186"/>
                  </a:cubicBezTo>
                  <a:cubicBezTo>
                    <a:pt x="26173" y="97241"/>
                    <a:pt x="26173" y="97324"/>
                    <a:pt x="26201" y="97379"/>
                  </a:cubicBezTo>
                  <a:cubicBezTo>
                    <a:pt x="26282" y="98064"/>
                    <a:pt x="26366" y="98751"/>
                    <a:pt x="26475" y="99435"/>
                  </a:cubicBezTo>
                  <a:cubicBezTo>
                    <a:pt x="26502" y="99600"/>
                    <a:pt x="26530" y="99765"/>
                    <a:pt x="26557" y="99958"/>
                  </a:cubicBezTo>
                  <a:cubicBezTo>
                    <a:pt x="26666" y="100697"/>
                    <a:pt x="26805" y="101466"/>
                    <a:pt x="26941" y="102234"/>
                  </a:cubicBezTo>
                  <a:cubicBezTo>
                    <a:pt x="26941" y="102343"/>
                    <a:pt x="26969" y="102427"/>
                    <a:pt x="26969" y="102537"/>
                  </a:cubicBezTo>
                  <a:cubicBezTo>
                    <a:pt x="27105" y="103250"/>
                    <a:pt x="27244" y="103963"/>
                    <a:pt x="27380" y="104703"/>
                  </a:cubicBezTo>
                  <a:lnTo>
                    <a:pt x="27463" y="105197"/>
                  </a:lnTo>
                  <a:cubicBezTo>
                    <a:pt x="27628" y="106020"/>
                    <a:pt x="27792" y="106843"/>
                    <a:pt x="27983" y="107666"/>
                  </a:cubicBezTo>
                  <a:cubicBezTo>
                    <a:pt x="28012" y="107775"/>
                    <a:pt x="28038" y="107859"/>
                    <a:pt x="28038" y="107969"/>
                  </a:cubicBezTo>
                  <a:cubicBezTo>
                    <a:pt x="28203" y="108737"/>
                    <a:pt x="28396" y="109531"/>
                    <a:pt x="28560" y="110299"/>
                  </a:cubicBezTo>
                  <a:cubicBezTo>
                    <a:pt x="28615" y="110464"/>
                    <a:pt x="28642" y="110602"/>
                    <a:pt x="28670" y="110738"/>
                  </a:cubicBezTo>
                  <a:cubicBezTo>
                    <a:pt x="28890" y="111616"/>
                    <a:pt x="29081" y="112494"/>
                    <a:pt x="29300" y="113372"/>
                  </a:cubicBezTo>
                  <a:cubicBezTo>
                    <a:pt x="29329" y="113482"/>
                    <a:pt x="29355" y="113565"/>
                    <a:pt x="29383" y="113675"/>
                  </a:cubicBezTo>
                  <a:cubicBezTo>
                    <a:pt x="29603" y="114498"/>
                    <a:pt x="29822" y="115347"/>
                    <a:pt x="30042" y="116170"/>
                  </a:cubicBezTo>
                  <a:lnTo>
                    <a:pt x="30123" y="116499"/>
                  </a:lnTo>
                  <a:cubicBezTo>
                    <a:pt x="30371" y="117432"/>
                    <a:pt x="30645" y="118365"/>
                    <a:pt x="30920" y="119271"/>
                  </a:cubicBezTo>
                  <a:cubicBezTo>
                    <a:pt x="30920" y="119381"/>
                    <a:pt x="30946" y="119462"/>
                    <a:pt x="30975" y="119546"/>
                  </a:cubicBezTo>
                  <a:lnTo>
                    <a:pt x="31798" y="122261"/>
                  </a:lnTo>
                  <a:cubicBezTo>
                    <a:pt x="31824" y="122315"/>
                    <a:pt x="31824" y="122370"/>
                    <a:pt x="31852" y="122425"/>
                  </a:cubicBezTo>
                  <a:cubicBezTo>
                    <a:pt x="32153" y="123386"/>
                    <a:pt x="32456" y="124374"/>
                    <a:pt x="32757" y="125333"/>
                  </a:cubicBezTo>
                  <a:cubicBezTo>
                    <a:pt x="32785" y="125417"/>
                    <a:pt x="32812" y="125471"/>
                    <a:pt x="32840" y="125553"/>
                  </a:cubicBezTo>
                  <a:cubicBezTo>
                    <a:pt x="33141" y="126540"/>
                    <a:pt x="33470" y="127502"/>
                    <a:pt x="33799" y="128461"/>
                  </a:cubicBezTo>
                  <a:cubicBezTo>
                    <a:pt x="34157" y="129448"/>
                    <a:pt x="34486" y="130436"/>
                    <a:pt x="34842" y="131452"/>
                  </a:cubicBezTo>
                  <a:lnTo>
                    <a:pt x="34925" y="131617"/>
                  </a:lnTo>
                  <a:cubicBezTo>
                    <a:pt x="35638" y="133618"/>
                    <a:pt x="36378" y="135594"/>
                    <a:pt x="37175" y="137542"/>
                  </a:cubicBezTo>
                  <a:cubicBezTo>
                    <a:pt x="37201" y="137597"/>
                    <a:pt x="37201" y="137624"/>
                    <a:pt x="37230" y="137679"/>
                  </a:cubicBezTo>
                  <a:cubicBezTo>
                    <a:pt x="38024" y="139654"/>
                    <a:pt x="38876" y="141629"/>
                    <a:pt x="39725" y="143578"/>
                  </a:cubicBezTo>
                  <a:cubicBezTo>
                    <a:pt x="39725" y="143604"/>
                    <a:pt x="39753" y="143633"/>
                    <a:pt x="39753" y="143659"/>
                  </a:cubicBezTo>
                  <a:cubicBezTo>
                    <a:pt x="40631" y="145608"/>
                    <a:pt x="41536" y="147555"/>
                    <a:pt x="42468" y="149449"/>
                  </a:cubicBezTo>
                  <a:cubicBezTo>
                    <a:pt x="42497" y="149475"/>
                    <a:pt x="42497" y="149475"/>
                    <a:pt x="42497" y="149504"/>
                  </a:cubicBezTo>
                  <a:cubicBezTo>
                    <a:pt x="43456" y="151396"/>
                    <a:pt x="44417" y="153290"/>
                    <a:pt x="45431" y="155100"/>
                  </a:cubicBezTo>
                  <a:lnTo>
                    <a:pt x="45431" y="155127"/>
                  </a:lnTo>
                  <a:cubicBezTo>
                    <a:pt x="49465" y="162453"/>
                    <a:pt x="53991" y="169008"/>
                    <a:pt x="58902" y="174030"/>
                  </a:cubicBezTo>
                  <a:lnTo>
                    <a:pt x="58874" y="174030"/>
                  </a:lnTo>
                  <a:cubicBezTo>
                    <a:pt x="58874" y="174030"/>
                    <a:pt x="62001" y="177403"/>
                    <a:pt x="64773" y="179187"/>
                  </a:cubicBezTo>
                  <a:lnTo>
                    <a:pt x="64800" y="179187"/>
                  </a:lnTo>
                  <a:lnTo>
                    <a:pt x="64800" y="179214"/>
                  </a:lnTo>
                  <a:cubicBezTo>
                    <a:pt x="66446" y="180394"/>
                    <a:pt x="68120" y="181408"/>
                    <a:pt x="69821" y="182177"/>
                  </a:cubicBezTo>
                  <a:cubicBezTo>
                    <a:pt x="69876" y="182205"/>
                    <a:pt x="69931" y="182231"/>
                    <a:pt x="70012" y="182260"/>
                  </a:cubicBezTo>
                  <a:cubicBezTo>
                    <a:pt x="70506" y="182506"/>
                    <a:pt x="71000" y="182699"/>
                    <a:pt x="71522" y="182890"/>
                  </a:cubicBezTo>
                  <a:cubicBezTo>
                    <a:pt x="71577" y="182918"/>
                    <a:pt x="71658" y="182945"/>
                    <a:pt x="71713" y="182973"/>
                  </a:cubicBezTo>
                  <a:cubicBezTo>
                    <a:pt x="72810" y="183384"/>
                    <a:pt x="73908" y="183687"/>
                    <a:pt x="75005" y="183906"/>
                  </a:cubicBezTo>
                  <a:cubicBezTo>
                    <a:pt x="75170" y="183932"/>
                    <a:pt x="75308" y="183961"/>
                    <a:pt x="75444" y="183987"/>
                  </a:cubicBezTo>
                  <a:cubicBezTo>
                    <a:pt x="75856" y="184042"/>
                    <a:pt x="76267" y="184125"/>
                    <a:pt x="76679" y="184152"/>
                  </a:cubicBezTo>
                  <a:cubicBezTo>
                    <a:pt x="76844" y="184180"/>
                    <a:pt x="76980" y="184207"/>
                    <a:pt x="77145" y="184207"/>
                  </a:cubicBezTo>
                  <a:cubicBezTo>
                    <a:pt x="77693" y="184262"/>
                    <a:pt x="78242" y="184290"/>
                    <a:pt x="78791" y="184290"/>
                  </a:cubicBezTo>
                  <a:cubicBezTo>
                    <a:pt x="79339" y="184290"/>
                    <a:pt x="79888" y="184262"/>
                    <a:pt x="80437" y="184207"/>
                  </a:cubicBezTo>
                  <a:cubicBezTo>
                    <a:pt x="80575" y="184207"/>
                    <a:pt x="80740" y="184180"/>
                    <a:pt x="80904" y="184152"/>
                  </a:cubicBezTo>
                  <a:cubicBezTo>
                    <a:pt x="81315" y="184125"/>
                    <a:pt x="81727" y="184042"/>
                    <a:pt x="82138" y="183987"/>
                  </a:cubicBezTo>
                  <a:lnTo>
                    <a:pt x="82550" y="183906"/>
                  </a:lnTo>
                  <a:cubicBezTo>
                    <a:pt x="83674" y="183687"/>
                    <a:pt x="84771" y="183384"/>
                    <a:pt x="85869" y="182973"/>
                  </a:cubicBezTo>
                  <a:cubicBezTo>
                    <a:pt x="85924" y="182945"/>
                    <a:pt x="86007" y="182918"/>
                    <a:pt x="86062" y="182890"/>
                  </a:cubicBezTo>
                  <a:cubicBezTo>
                    <a:pt x="86582" y="182699"/>
                    <a:pt x="87076" y="182506"/>
                    <a:pt x="87570" y="182260"/>
                  </a:cubicBezTo>
                  <a:cubicBezTo>
                    <a:pt x="87625" y="182231"/>
                    <a:pt x="87679" y="182205"/>
                    <a:pt x="87763" y="182177"/>
                  </a:cubicBezTo>
                  <a:cubicBezTo>
                    <a:pt x="89464" y="181408"/>
                    <a:pt x="91136" y="180394"/>
                    <a:pt x="92782" y="179187"/>
                  </a:cubicBezTo>
                  <a:lnTo>
                    <a:pt x="92811" y="179187"/>
                  </a:lnTo>
                  <a:cubicBezTo>
                    <a:pt x="95580" y="177403"/>
                    <a:pt x="98708" y="174030"/>
                    <a:pt x="98708" y="174030"/>
                  </a:cubicBezTo>
                  <a:lnTo>
                    <a:pt x="98681" y="174030"/>
                  </a:lnTo>
                  <a:cubicBezTo>
                    <a:pt x="101122" y="171532"/>
                    <a:pt x="103481" y="168624"/>
                    <a:pt x="105731" y="165442"/>
                  </a:cubicBezTo>
                  <a:cubicBezTo>
                    <a:pt x="106857" y="163851"/>
                    <a:pt x="107954" y="162178"/>
                    <a:pt x="109023" y="160477"/>
                  </a:cubicBezTo>
                  <a:lnTo>
                    <a:pt x="109023" y="160449"/>
                  </a:lnTo>
                  <a:cubicBezTo>
                    <a:pt x="110094" y="158722"/>
                    <a:pt x="111136" y="156966"/>
                    <a:pt x="112150" y="155127"/>
                  </a:cubicBezTo>
                  <a:lnTo>
                    <a:pt x="112150" y="155100"/>
                  </a:lnTo>
                  <a:cubicBezTo>
                    <a:pt x="113167" y="153290"/>
                    <a:pt x="114126" y="151424"/>
                    <a:pt x="115058" y="149504"/>
                  </a:cubicBezTo>
                  <a:lnTo>
                    <a:pt x="115113" y="149449"/>
                  </a:lnTo>
                  <a:cubicBezTo>
                    <a:pt x="116046" y="147555"/>
                    <a:pt x="116952" y="145634"/>
                    <a:pt x="117802" y="143688"/>
                  </a:cubicBezTo>
                  <a:cubicBezTo>
                    <a:pt x="117830" y="143633"/>
                    <a:pt x="117830" y="143604"/>
                    <a:pt x="117857" y="143578"/>
                  </a:cubicBezTo>
                  <a:cubicBezTo>
                    <a:pt x="118708" y="141629"/>
                    <a:pt x="119558" y="139654"/>
                    <a:pt x="120326" y="137707"/>
                  </a:cubicBezTo>
                  <a:lnTo>
                    <a:pt x="120409" y="137542"/>
                  </a:lnTo>
                  <a:cubicBezTo>
                    <a:pt x="121177" y="135594"/>
                    <a:pt x="121945" y="133618"/>
                    <a:pt x="122659" y="131643"/>
                  </a:cubicBezTo>
                  <a:cubicBezTo>
                    <a:pt x="122685" y="131562"/>
                    <a:pt x="122714" y="131507"/>
                    <a:pt x="122740" y="131424"/>
                  </a:cubicBezTo>
                  <a:cubicBezTo>
                    <a:pt x="123098" y="130436"/>
                    <a:pt x="123427" y="129448"/>
                    <a:pt x="123782" y="128461"/>
                  </a:cubicBezTo>
                  <a:lnTo>
                    <a:pt x="123782" y="128434"/>
                  </a:lnTo>
                  <a:cubicBezTo>
                    <a:pt x="124112" y="127473"/>
                    <a:pt x="124441" y="126540"/>
                    <a:pt x="124744" y="125581"/>
                  </a:cubicBezTo>
                  <a:lnTo>
                    <a:pt x="124825" y="125333"/>
                  </a:lnTo>
                  <a:cubicBezTo>
                    <a:pt x="125128" y="124346"/>
                    <a:pt x="125428" y="123413"/>
                    <a:pt x="125731" y="122454"/>
                  </a:cubicBezTo>
                  <a:cubicBezTo>
                    <a:pt x="125758" y="122370"/>
                    <a:pt x="125758" y="122315"/>
                    <a:pt x="125786" y="122261"/>
                  </a:cubicBezTo>
                  <a:cubicBezTo>
                    <a:pt x="126061" y="121356"/>
                    <a:pt x="126335" y="120450"/>
                    <a:pt x="126581" y="119572"/>
                  </a:cubicBezTo>
                  <a:cubicBezTo>
                    <a:pt x="126609" y="119462"/>
                    <a:pt x="126636" y="119381"/>
                    <a:pt x="126664" y="119271"/>
                  </a:cubicBezTo>
                  <a:cubicBezTo>
                    <a:pt x="126938" y="118339"/>
                    <a:pt x="127184" y="117432"/>
                    <a:pt x="127432" y="116528"/>
                  </a:cubicBezTo>
                  <a:cubicBezTo>
                    <a:pt x="127487" y="116390"/>
                    <a:pt x="127513" y="116280"/>
                    <a:pt x="127542" y="116170"/>
                  </a:cubicBezTo>
                  <a:cubicBezTo>
                    <a:pt x="127761" y="115347"/>
                    <a:pt x="127981" y="114498"/>
                    <a:pt x="128200" y="113675"/>
                  </a:cubicBezTo>
                  <a:cubicBezTo>
                    <a:pt x="128227" y="113565"/>
                    <a:pt x="128255" y="113482"/>
                    <a:pt x="128282" y="113372"/>
                  </a:cubicBezTo>
                  <a:cubicBezTo>
                    <a:pt x="128501" y="112494"/>
                    <a:pt x="128694" y="111616"/>
                    <a:pt x="128914" y="110738"/>
                  </a:cubicBezTo>
                  <a:lnTo>
                    <a:pt x="128995" y="110328"/>
                  </a:lnTo>
                  <a:cubicBezTo>
                    <a:pt x="129188" y="109531"/>
                    <a:pt x="129379" y="108737"/>
                    <a:pt x="129544" y="107969"/>
                  </a:cubicBezTo>
                  <a:cubicBezTo>
                    <a:pt x="129544" y="107885"/>
                    <a:pt x="129572" y="107775"/>
                    <a:pt x="129598" y="107666"/>
                  </a:cubicBezTo>
                  <a:cubicBezTo>
                    <a:pt x="129792" y="106843"/>
                    <a:pt x="129956" y="106020"/>
                    <a:pt x="130121" y="105197"/>
                  </a:cubicBezTo>
                  <a:lnTo>
                    <a:pt x="130202" y="104703"/>
                  </a:lnTo>
                  <a:cubicBezTo>
                    <a:pt x="130340" y="103963"/>
                    <a:pt x="130476" y="103250"/>
                    <a:pt x="130615" y="102537"/>
                  </a:cubicBezTo>
                  <a:cubicBezTo>
                    <a:pt x="130615" y="102427"/>
                    <a:pt x="130641" y="102343"/>
                    <a:pt x="130641" y="102234"/>
                  </a:cubicBezTo>
                  <a:cubicBezTo>
                    <a:pt x="130779" y="101466"/>
                    <a:pt x="130915" y="100697"/>
                    <a:pt x="131025" y="99958"/>
                  </a:cubicBezTo>
                  <a:cubicBezTo>
                    <a:pt x="131054" y="99765"/>
                    <a:pt x="131080" y="99600"/>
                    <a:pt x="131108" y="99435"/>
                  </a:cubicBezTo>
                  <a:cubicBezTo>
                    <a:pt x="131218" y="98751"/>
                    <a:pt x="131299" y="98064"/>
                    <a:pt x="131383" y="97379"/>
                  </a:cubicBezTo>
                  <a:cubicBezTo>
                    <a:pt x="131409" y="97324"/>
                    <a:pt x="131409" y="97241"/>
                    <a:pt x="131409" y="97160"/>
                  </a:cubicBezTo>
                  <a:cubicBezTo>
                    <a:pt x="131519" y="96446"/>
                    <a:pt x="131574" y="95733"/>
                    <a:pt x="131657" y="95046"/>
                  </a:cubicBezTo>
                  <a:cubicBezTo>
                    <a:pt x="131683" y="94881"/>
                    <a:pt x="131683" y="94717"/>
                    <a:pt x="131712" y="94552"/>
                  </a:cubicBezTo>
                  <a:cubicBezTo>
                    <a:pt x="131767" y="93894"/>
                    <a:pt x="131822" y="93264"/>
                    <a:pt x="131877" y="92632"/>
                  </a:cubicBezTo>
                  <a:lnTo>
                    <a:pt x="131877" y="92522"/>
                  </a:lnTo>
                  <a:cubicBezTo>
                    <a:pt x="131931" y="91864"/>
                    <a:pt x="131958" y="91205"/>
                    <a:pt x="131986" y="90602"/>
                  </a:cubicBezTo>
                  <a:cubicBezTo>
                    <a:pt x="131986" y="90437"/>
                    <a:pt x="132013" y="90301"/>
                    <a:pt x="132013" y="90136"/>
                  </a:cubicBezTo>
                  <a:cubicBezTo>
                    <a:pt x="132041" y="89533"/>
                    <a:pt x="132041" y="88929"/>
                    <a:pt x="132041" y="88326"/>
                  </a:cubicBezTo>
                  <a:cubicBezTo>
                    <a:pt x="132041" y="85225"/>
                    <a:pt x="131738" y="82181"/>
                    <a:pt x="131135" y="79218"/>
                  </a:cubicBezTo>
                  <a:cubicBezTo>
                    <a:pt x="135662" y="75432"/>
                    <a:pt x="139777" y="69396"/>
                    <a:pt x="143535" y="63964"/>
                  </a:cubicBezTo>
                  <a:cubicBezTo>
                    <a:pt x="151161" y="52962"/>
                    <a:pt x="159749" y="9041"/>
                    <a:pt x="148747" y="1415"/>
                  </a:cubicBezTo>
                  <a:cubicBezTo>
                    <a:pt x="147340" y="439"/>
                    <a:pt x="145771" y="0"/>
                    <a:pt x="144089" y="0"/>
                  </a:cubicBezTo>
                  <a:cubicBezTo>
                    <a:pt x="132622" y="0"/>
                    <a:pt x="115893" y="20380"/>
                    <a:pt x="109242" y="29972"/>
                  </a:cubicBezTo>
                  <a:cubicBezTo>
                    <a:pt x="106883" y="33374"/>
                    <a:pt x="105566" y="38806"/>
                    <a:pt x="105211" y="44925"/>
                  </a:cubicBezTo>
                  <a:cubicBezTo>
                    <a:pt x="97420" y="40727"/>
                    <a:pt x="88421" y="38312"/>
                    <a:pt x="78791" y="38312"/>
                  </a:cubicBezTo>
                  <a:cubicBezTo>
                    <a:pt x="70012" y="38312"/>
                    <a:pt x="61782" y="40316"/>
                    <a:pt x="54484" y="43854"/>
                  </a:cubicBezTo>
                  <a:cubicBezTo>
                    <a:pt x="54019" y="38176"/>
                    <a:pt x="52729" y="33183"/>
                    <a:pt x="50508" y="29972"/>
                  </a:cubicBezTo>
                  <a:cubicBezTo>
                    <a:pt x="43880" y="20380"/>
                    <a:pt x="27156" y="0"/>
                    <a:pt x="1567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Google Shape;418;p19"/>
            <p:cNvSpPr/>
            <p:nvPr/>
          </p:nvSpPr>
          <p:spPr>
            <a:xfrm>
              <a:off x="3782025" y="2585100"/>
              <a:ext cx="1025400" cy="1254475"/>
            </a:xfrm>
            <a:custGeom>
              <a:avLst/>
              <a:gdLst/>
              <a:ahLst/>
              <a:cxnLst/>
              <a:rect l="l" t="t" r="r" b="b"/>
              <a:pathLst>
                <a:path w="41016" h="50179" extrusionOk="0">
                  <a:moveTo>
                    <a:pt x="20521" y="0"/>
                  </a:moveTo>
                  <a:cubicBezTo>
                    <a:pt x="9192" y="0"/>
                    <a:pt x="1" y="11222"/>
                    <a:pt x="1" y="25104"/>
                  </a:cubicBezTo>
                  <a:cubicBezTo>
                    <a:pt x="1" y="38957"/>
                    <a:pt x="9192" y="50178"/>
                    <a:pt x="20521" y="50178"/>
                  </a:cubicBezTo>
                  <a:cubicBezTo>
                    <a:pt x="31824" y="50178"/>
                    <a:pt x="41016" y="38957"/>
                    <a:pt x="41016" y="25104"/>
                  </a:cubicBezTo>
                  <a:cubicBezTo>
                    <a:pt x="41016" y="11222"/>
                    <a:pt x="31824" y="0"/>
                    <a:pt x="205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19;p19"/>
            <p:cNvSpPr/>
            <p:nvPr/>
          </p:nvSpPr>
          <p:spPr>
            <a:xfrm>
              <a:off x="4127700" y="3130375"/>
              <a:ext cx="254500" cy="254450"/>
            </a:xfrm>
            <a:custGeom>
              <a:avLst/>
              <a:gdLst/>
              <a:ahLst/>
              <a:cxnLst/>
              <a:rect l="l" t="t" r="r" b="b"/>
              <a:pathLst>
                <a:path w="10180" h="10178" extrusionOk="0">
                  <a:moveTo>
                    <a:pt x="5103" y="0"/>
                  </a:moveTo>
                  <a:cubicBezTo>
                    <a:pt x="2279" y="0"/>
                    <a:pt x="0" y="2276"/>
                    <a:pt x="0" y="5103"/>
                  </a:cubicBezTo>
                  <a:cubicBezTo>
                    <a:pt x="0" y="7901"/>
                    <a:pt x="2279" y="10177"/>
                    <a:pt x="5103" y="10177"/>
                  </a:cubicBezTo>
                  <a:cubicBezTo>
                    <a:pt x="7901" y="10177"/>
                    <a:pt x="10180" y="7901"/>
                    <a:pt x="10180" y="5103"/>
                  </a:cubicBezTo>
                  <a:cubicBezTo>
                    <a:pt x="10180" y="2276"/>
                    <a:pt x="7901" y="0"/>
                    <a:pt x="51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0;p19"/>
            <p:cNvSpPr/>
            <p:nvPr/>
          </p:nvSpPr>
          <p:spPr>
            <a:xfrm>
              <a:off x="3172350" y="3130375"/>
              <a:ext cx="254450" cy="254450"/>
            </a:xfrm>
            <a:custGeom>
              <a:avLst/>
              <a:gdLst/>
              <a:ahLst/>
              <a:cxnLst/>
              <a:rect l="l" t="t" r="r" b="b"/>
              <a:pathLst>
                <a:path w="10178" h="10178" extrusionOk="0">
                  <a:moveTo>
                    <a:pt x="5103" y="0"/>
                  </a:moveTo>
                  <a:cubicBezTo>
                    <a:pt x="2276" y="0"/>
                    <a:pt x="0" y="2276"/>
                    <a:pt x="0" y="5103"/>
                  </a:cubicBezTo>
                  <a:cubicBezTo>
                    <a:pt x="0" y="7901"/>
                    <a:pt x="2276" y="10177"/>
                    <a:pt x="5103" y="10177"/>
                  </a:cubicBezTo>
                  <a:cubicBezTo>
                    <a:pt x="7901" y="10177"/>
                    <a:pt x="10177" y="7901"/>
                    <a:pt x="10177" y="5103"/>
                  </a:cubicBezTo>
                  <a:cubicBezTo>
                    <a:pt x="10177" y="2276"/>
                    <a:pt x="7901" y="0"/>
                    <a:pt x="51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Google Shape;421;p19"/>
            <p:cNvSpPr/>
            <p:nvPr/>
          </p:nvSpPr>
          <p:spPr>
            <a:xfrm>
              <a:off x="3459025" y="4918350"/>
              <a:ext cx="700250" cy="558325"/>
            </a:xfrm>
            <a:custGeom>
              <a:avLst/>
              <a:gdLst/>
              <a:ahLst/>
              <a:cxnLst/>
              <a:rect l="l" t="t" r="r" b="b"/>
              <a:pathLst>
                <a:path w="28010" h="22333" extrusionOk="0">
                  <a:moveTo>
                    <a:pt x="14018" y="1"/>
                  </a:moveTo>
                  <a:cubicBezTo>
                    <a:pt x="6282" y="1"/>
                    <a:pt x="1" y="2470"/>
                    <a:pt x="1" y="10206"/>
                  </a:cubicBezTo>
                  <a:cubicBezTo>
                    <a:pt x="1" y="17943"/>
                    <a:pt x="14018" y="22332"/>
                    <a:pt x="14018" y="22332"/>
                  </a:cubicBezTo>
                  <a:cubicBezTo>
                    <a:pt x="14018" y="22332"/>
                    <a:pt x="28009" y="17943"/>
                    <a:pt x="28009" y="10206"/>
                  </a:cubicBezTo>
                  <a:cubicBezTo>
                    <a:pt x="28009" y="2470"/>
                    <a:pt x="21755" y="1"/>
                    <a:pt x="140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6" name="Google Shape;42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9950" y="1069725"/>
            <a:ext cx="7343775" cy="2362200"/>
          </a:xfrm>
          <a:prstGeom prst="rect">
            <a:avLst/>
          </a:prstGeom>
          <a:noFill/>
          <a:ln>
            <a:noFill/>
          </a:ln>
        </p:spPr>
      </p:pic>
      <p:sp>
        <p:nvSpPr>
          <p:cNvPr id="427" name="Google Shape;427;p20"/>
          <p:cNvSpPr txBox="1">
            <a:spLocks noGrp="1"/>
          </p:cNvSpPr>
          <p:nvPr>
            <p:ph type="subTitle" idx="4294967295"/>
          </p:nvPr>
        </p:nvSpPr>
        <p:spPr>
          <a:xfrm>
            <a:off x="1125160" y="3543750"/>
            <a:ext cx="5361000" cy="4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bg-BG" sz="1600" i="1">
                <a:solidFill>
                  <a:srgbClr val="1155CC"/>
                </a:solidFill>
              </a:rPr>
              <a:t>Извежда адресите и броя на работещия персонал във всеки приют</a:t>
            </a:r>
            <a:endParaRPr sz="1600">
              <a:solidFill>
                <a:srgbClr val="1155CC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22"/>
          <p:cNvSpPr txBox="1">
            <a:spLocks noGrp="1"/>
          </p:cNvSpPr>
          <p:nvPr>
            <p:ph type="title"/>
          </p:nvPr>
        </p:nvSpPr>
        <p:spPr>
          <a:xfrm>
            <a:off x="803207" y="1982806"/>
            <a:ext cx="3944100" cy="7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bg-BG" sz="3200" i="1">
                <a:latin typeface="Times New Roman"/>
                <a:ea typeface="Times New Roman"/>
                <a:cs typeface="Times New Roman"/>
                <a:sym typeface="Times New Roman"/>
              </a:rPr>
              <a:t>Пример с ограничения</a:t>
            </a:r>
            <a:endParaRPr sz="3200" i="1"/>
          </a:p>
        </p:txBody>
      </p:sp>
      <p:sp>
        <p:nvSpPr>
          <p:cNvPr id="433" name="Google Shape;433;p22"/>
          <p:cNvSpPr/>
          <p:nvPr/>
        </p:nvSpPr>
        <p:spPr>
          <a:xfrm>
            <a:off x="8022500" y="712075"/>
            <a:ext cx="315525" cy="362625"/>
          </a:xfrm>
          <a:custGeom>
            <a:avLst/>
            <a:gdLst/>
            <a:ahLst/>
            <a:cxnLst/>
            <a:rect l="l" t="t" r="r" b="b"/>
            <a:pathLst>
              <a:path w="12621" h="14505" extrusionOk="0">
                <a:moveTo>
                  <a:pt x="7597" y="0"/>
                </a:moveTo>
                <a:cubicBezTo>
                  <a:pt x="7312" y="0"/>
                  <a:pt x="7025" y="94"/>
                  <a:pt x="6788" y="245"/>
                </a:cubicBezTo>
                <a:cubicBezTo>
                  <a:pt x="6545" y="416"/>
                  <a:pt x="6332" y="658"/>
                  <a:pt x="6218" y="930"/>
                </a:cubicBezTo>
                <a:cubicBezTo>
                  <a:pt x="6018" y="1428"/>
                  <a:pt x="6047" y="2056"/>
                  <a:pt x="6232" y="2555"/>
                </a:cubicBezTo>
                <a:cubicBezTo>
                  <a:pt x="6360" y="2883"/>
                  <a:pt x="6560" y="3183"/>
                  <a:pt x="6773" y="3468"/>
                </a:cubicBezTo>
                <a:cubicBezTo>
                  <a:pt x="6945" y="3710"/>
                  <a:pt x="7159" y="3953"/>
                  <a:pt x="7372" y="4166"/>
                </a:cubicBezTo>
                <a:cubicBezTo>
                  <a:pt x="7715" y="4523"/>
                  <a:pt x="8057" y="4851"/>
                  <a:pt x="8385" y="5208"/>
                </a:cubicBezTo>
                <a:cubicBezTo>
                  <a:pt x="8456" y="5307"/>
                  <a:pt x="8528" y="5393"/>
                  <a:pt x="8585" y="5493"/>
                </a:cubicBezTo>
                <a:cubicBezTo>
                  <a:pt x="8499" y="5478"/>
                  <a:pt x="8428" y="5450"/>
                  <a:pt x="8342" y="5436"/>
                </a:cubicBezTo>
                <a:cubicBezTo>
                  <a:pt x="8199" y="5393"/>
                  <a:pt x="8072" y="5350"/>
                  <a:pt x="7929" y="5293"/>
                </a:cubicBezTo>
                <a:cubicBezTo>
                  <a:pt x="7130" y="4993"/>
                  <a:pt x="6403" y="4552"/>
                  <a:pt x="5619" y="4195"/>
                </a:cubicBezTo>
                <a:cubicBezTo>
                  <a:pt x="5376" y="4081"/>
                  <a:pt x="5134" y="3995"/>
                  <a:pt x="4877" y="3924"/>
                </a:cubicBezTo>
                <a:cubicBezTo>
                  <a:pt x="4706" y="3867"/>
                  <a:pt x="4535" y="3853"/>
                  <a:pt x="4364" y="3839"/>
                </a:cubicBezTo>
                <a:cubicBezTo>
                  <a:pt x="4193" y="3839"/>
                  <a:pt x="4035" y="3867"/>
                  <a:pt x="3879" y="3924"/>
                </a:cubicBezTo>
                <a:cubicBezTo>
                  <a:pt x="3665" y="4010"/>
                  <a:pt x="3480" y="4153"/>
                  <a:pt x="3351" y="4337"/>
                </a:cubicBezTo>
                <a:cubicBezTo>
                  <a:pt x="3294" y="4423"/>
                  <a:pt x="3237" y="4495"/>
                  <a:pt x="3195" y="4580"/>
                </a:cubicBezTo>
                <a:cubicBezTo>
                  <a:pt x="3151" y="4666"/>
                  <a:pt x="3123" y="4765"/>
                  <a:pt x="3094" y="4851"/>
                </a:cubicBezTo>
                <a:cubicBezTo>
                  <a:pt x="3052" y="4965"/>
                  <a:pt x="3037" y="5079"/>
                  <a:pt x="3024" y="5208"/>
                </a:cubicBezTo>
                <a:cubicBezTo>
                  <a:pt x="3009" y="5393"/>
                  <a:pt x="3009" y="5564"/>
                  <a:pt x="3009" y="5763"/>
                </a:cubicBezTo>
                <a:cubicBezTo>
                  <a:pt x="3024" y="5921"/>
                  <a:pt x="3066" y="6092"/>
                  <a:pt x="3109" y="6263"/>
                </a:cubicBezTo>
                <a:cubicBezTo>
                  <a:pt x="3166" y="6520"/>
                  <a:pt x="3280" y="6777"/>
                  <a:pt x="3423" y="7018"/>
                </a:cubicBezTo>
                <a:cubicBezTo>
                  <a:pt x="3693" y="7518"/>
                  <a:pt x="4050" y="7988"/>
                  <a:pt x="4393" y="8444"/>
                </a:cubicBezTo>
                <a:cubicBezTo>
                  <a:pt x="4592" y="8701"/>
                  <a:pt x="4777" y="8929"/>
                  <a:pt x="4963" y="9186"/>
                </a:cubicBezTo>
                <a:cubicBezTo>
                  <a:pt x="5034" y="9300"/>
                  <a:pt x="5119" y="9414"/>
                  <a:pt x="5205" y="9528"/>
                </a:cubicBezTo>
                <a:cubicBezTo>
                  <a:pt x="4977" y="9443"/>
                  <a:pt x="4763" y="9315"/>
                  <a:pt x="4564" y="9201"/>
                </a:cubicBezTo>
                <a:cubicBezTo>
                  <a:pt x="4335" y="9072"/>
                  <a:pt x="4107" y="8929"/>
                  <a:pt x="3893" y="8787"/>
                </a:cubicBezTo>
                <a:cubicBezTo>
                  <a:pt x="3508" y="8530"/>
                  <a:pt x="3123" y="8288"/>
                  <a:pt x="2695" y="8117"/>
                </a:cubicBezTo>
                <a:cubicBezTo>
                  <a:pt x="2539" y="8045"/>
                  <a:pt x="2381" y="8003"/>
                  <a:pt x="2225" y="7946"/>
                </a:cubicBezTo>
                <a:cubicBezTo>
                  <a:pt x="2025" y="7889"/>
                  <a:pt x="1811" y="7860"/>
                  <a:pt x="1597" y="7860"/>
                </a:cubicBezTo>
                <a:cubicBezTo>
                  <a:pt x="1469" y="7860"/>
                  <a:pt x="1326" y="7889"/>
                  <a:pt x="1198" y="7931"/>
                </a:cubicBezTo>
                <a:cubicBezTo>
                  <a:pt x="1069" y="7960"/>
                  <a:pt x="942" y="8031"/>
                  <a:pt x="827" y="8102"/>
                </a:cubicBezTo>
                <a:cubicBezTo>
                  <a:pt x="556" y="8260"/>
                  <a:pt x="356" y="8516"/>
                  <a:pt x="200" y="8773"/>
                </a:cubicBezTo>
                <a:cubicBezTo>
                  <a:pt x="100" y="8944"/>
                  <a:pt x="57" y="9144"/>
                  <a:pt x="29" y="9329"/>
                </a:cubicBezTo>
                <a:cubicBezTo>
                  <a:pt x="14" y="9500"/>
                  <a:pt x="0" y="9657"/>
                  <a:pt x="14" y="9828"/>
                </a:cubicBezTo>
                <a:cubicBezTo>
                  <a:pt x="29" y="10099"/>
                  <a:pt x="86" y="10370"/>
                  <a:pt x="157" y="10627"/>
                </a:cubicBezTo>
                <a:cubicBezTo>
                  <a:pt x="228" y="10897"/>
                  <a:pt x="343" y="11140"/>
                  <a:pt x="457" y="11382"/>
                </a:cubicBezTo>
                <a:cubicBezTo>
                  <a:pt x="556" y="11582"/>
                  <a:pt x="670" y="11768"/>
                  <a:pt x="784" y="11952"/>
                </a:cubicBezTo>
                <a:cubicBezTo>
                  <a:pt x="1098" y="12409"/>
                  <a:pt x="1483" y="12837"/>
                  <a:pt x="1896" y="13222"/>
                </a:cubicBezTo>
                <a:cubicBezTo>
                  <a:pt x="2324" y="13593"/>
                  <a:pt x="2767" y="13964"/>
                  <a:pt x="3208" y="14334"/>
                </a:cubicBezTo>
                <a:cubicBezTo>
                  <a:pt x="3341" y="14447"/>
                  <a:pt x="3505" y="14505"/>
                  <a:pt x="3669" y="14505"/>
                </a:cubicBezTo>
                <a:cubicBezTo>
                  <a:pt x="3855" y="14505"/>
                  <a:pt x="4041" y="14430"/>
                  <a:pt x="4178" y="14277"/>
                </a:cubicBezTo>
                <a:cubicBezTo>
                  <a:pt x="4421" y="13992"/>
                  <a:pt x="4393" y="13550"/>
                  <a:pt x="4107" y="13308"/>
                </a:cubicBezTo>
                <a:cubicBezTo>
                  <a:pt x="3794" y="13023"/>
                  <a:pt x="3465" y="12751"/>
                  <a:pt x="3151" y="12466"/>
                </a:cubicBezTo>
                <a:cubicBezTo>
                  <a:pt x="3037" y="12367"/>
                  <a:pt x="2909" y="12266"/>
                  <a:pt x="2795" y="12167"/>
                </a:cubicBezTo>
                <a:cubicBezTo>
                  <a:pt x="2681" y="12053"/>
                  <a:pt x="2567" y="11939"/>
                  <a:pt x="2467" y="11825"/>
                </a:cubicBezTo>
                <a:cubicBezTo>
                  <a:pt x="2324" y="11667"/>
                  <a:pt x="2196" y="11496"/>
                  <a:pt x="2068" y="11325"/>
                </a:cubicBezTo>
                <a:cubicBezTo>
                  <a:pt x="1968" y="11154"/>
                  <a:pt x="1868" y="10983"/>
                  <a:pt x="1782" y="10812"/>
                </a:cubicBezTo>
                <a:cubicBezTo>
                  <a:pt x="1655" y="10541"/>
                  <a:pt x="1569" y="10270"/>
                  <a:pt x="1512" y="9985"/>
                </a:cubicBezTo>
                <a:cubicBezTo>
                  <a:pt x="1483" y="9828"/>
                  <a:pt x="1469" y="9671"/>
                  <a:pt x="1469" y="9515"/>
                </a:cubicBezTo>
                <a:lnTo>
                  <a:pt x="1483" y="9443"/>
                </a:lnTo>
                <a:lnTo>
                  <a:pt x="1497" y="9414"/>
                </a:lnTo>
                <a:lnTo>
                  <a:pt x="1569" y="9343"/>
                </a:lnTo>
                <a:lnTo>
                  <a:pt x="1611" y="9315"/>
                </a:lnTo>
                <a:lnTo>
                  <a:pt x="1754" y="9343"/>
                </a:lnTo>
                <a:cubicBezTo>
                  <a:pt x="2039" y="9457"/>
                  <a:pt x="2296" y="9600"/>
                  <a:pt x="2552" y="9756"/>
                </a:cubicBezTo>
                <a:cubicBezTo>
                  <a:pt x="2681" y="9842"/>
                  <a:pt x="2824" y="9942"/>
                  <a:pt x="2952" y="10042"/>
                </a:cubicBezTo>
                <a:cubicBezTo>
                  <a:pt x="3195" y="10228"/>
                  <a:pt x="3451" y="10399"/>
                  <a:pt x="3708" y="10570"/>
                </a:cubicBezTo>
                <a:cubicBezTo>
                  <a:pt x="3893" y="10684"/>
                  <a:pt x="4079" y="10798"/>
                  <a:pt x="4264" y="10897"/>
                </a:cubicBezTo>
                <a:cubicBezTo>
                  <a:pt x="4378" y="10954"/>
                  <a:pt x="4492" y="10998"/>
                  <a:pt x="4606" y="11040"/>
                </a:cubicBezTo>
                <a:cubicBezTo>
                  <a:pt x="4763" y="11097"/>
                  <a:pt x="4906" y="11154"/>
                  <a:pt x="5077" y="11169"/>
                </a:cubicBezTo>
                <a:cubicBezTo>
                  <a:pt x="5191" y="11169"/>
                  <a:pt x="5290" y="11182"/>
                  <a:pt x="5404" y="11182"/>
                </a:cubicBezTo>
                <a:cubicBezTo>
                  <a:pt x="5547" y="11182"/>
                  <a:pt x="5676" y="11154"/>
                  <a:pt x="5804" y="11125"/>
                </a:cubicBezTo>
                <a:cubicBezTo>
                  <a:pt x="5933" y="11097"/>
                  <a:pt x="6047" y="11068"/>
                  <a:pt x="6161" y="11011"/>
                </a:cubicBezTo>
                <a:cubicBezTo>
                  <a:pt x="6360" y="10926"/>
                  <a:pt x="6503" y="10840"/>
                  <a:pt x="6674" y="10669"/>
                </a:cubicBezTo>
                <a:cubicBezTo>
                  <a:pt x="6802" y="10541"/>
                  <a:pt x="6874" y="10342"/>
                  <a:pt x="6916" y="10156"/>
                </a:cubicBezTo>
                <a:cubicBezTo>
                  <a:pt x="6973" y="9956"/>
                  <a:pt x="6931" y="9728"/>
                  <a:pt x="6887" y="9528"/>
                </a:cubicBezTo>
                <a:cubicBezTo>
                  <a:pt x="6830" y="9300"/>
                  <a:pt x="6703" y="9087"/>
                  <a:pt x="6574" y="8887"/>
                </a:cubicBezTo>
                <a:lnTo>
                  <a:pt x="6403" y="8630"/>
                </a:lnTo>
                <a:cubicBezTo>
                  <a:pt x="6132" y="8245"/>
                  <a:pt x="5847" y="7874"/>
                  <a:pt x="5576" y="7503"/>
                </a:cubicBezTo>
                <a:cubicBezTo>
                  <a:pt x="5248" y="7047"/>
                  <a:pt x="4906" y="6605"/>
                  <a:pt x="4649" y="6106"/>
                </a:cubicBezTo>
                <a:cubicBezTo>
                  <a:pt x="4592" y="5963"/>
                  <a:pt x="4549" y="5835"/>
                  <a:pt x="4520" y="5693"/>
                </a:cubicBezTo>
                <a:cubicBezTo>
                  <a:pt x="4492" y="5564"/>
                  <a:pt x="4492" y="5450"/>
                  <a:pt x="4492" y="5322"/>
                </a:cubicBezTo>
                <a:lnTo>
                  <a:pt x="4492" y="5322"/>
                </a:lnTo>
                <a:cubicBezTo>
                  <a:pt x="4849" y="5478"/>
                  <a:pt x="5191" y="5678"/>
                  <a:pt x="5533" y="5878"/>
                </a:cubicBezTo>
                <a:cubicBezTo>
                  <a:pt x="5889" y="6092"/>
                  <a:pt x="6260" y="6305"/>
                  <a:pt x="6631" y="6491"/>
                </a:cubicBezTo>
                <a:cubicBezTo>
                  <a:pt x="6887" y="6619"/>
                  <a:pt x="7144" y="6733"/>
                  <a:pt x="7429" y="6834"/>
                </a:cubicBezTo>
                <a:cubicBezTo>
                  <a:pt x="7615" y="6891"/>
                  <a:pt x="7815" y="6948"/>
                  <a:pt x="8015" y="7005"/>
                </a:cubicBezTo>
                <a:cubicBezTo>
                  <a:pt x="8256" y="7090"/>
                  <a:pt x="8542" y="7104"/>
                  <a:pt x="8798" y="7104"/>
                </a:cubicBezTo>
                <a:cubicBezTo>
                  <a:pt x="8825" y="7107"/>
                  <a:pt x="8853" y="7108"/>
                  <a:pt x="8881" y="7108"/>
                </a:cubicBezTo>
                <a:cubicBezTo>
                  <a:pt x="9000" y="7108"/>
                  <a:pt x="9125" y="7085"/>
                  <a:pt x="9241" y="7062"/>
                </a:cubicBezTo>
                <a:cubicBezTo>
                  <a:pt x="9384" y="7018"/>
                  <a:pt x="9511" y="6961"/>
                  <a:pt x="9654" y="6891"/>
                </a:cubicBezTo>
                <a:cubicBezTo>
                  <a:pt x="9740" y="6847"/>
                  <a:pt x="9854" y="6748"/>
                  <a:pt x="9911" y="6676"/>
                </a:cubicBezTo>
                <a:cubicBezTo>
                  <a:pt x="9983" y="6605"/>
                  <a:pt x="10040" y="6520"/>
                  <a:pt x="10097" y="6419"/>
                </a:cubicBezTo>
                <a:cubicBezTo>
                  <a:pt x="10139" y="6362"/>
                  <a:pt x="10182" y="6206"/>
                  <a:pt x="10196" y="6163"/>
                </a:cubicBezTo>
                <a:cubicBezTo>
                  <a:pt x="10224" y="6064"/>
                  <a:pt x="10224" y="5949"/>
                  <a:pt x="10224" y="5835"/>
                </a:cubicBezTo>
                <a:cubicBezTo>
                  <a:pt x="10224" y="5778"/>
                  <a:pt x="10211" y="5735"/>
                  <a:pt x="10211" y="5678"/>
                </a:cubicBezTo>
                <a:cubicBezTo>
                  <a:pt x="10182" y="5550"/>
                  <a:pt x="10167" y="5421"/>
                  <a:pt x="10125" y="5307"/>
                </a:cubicBezTo>
                <a:cubicBezTo>
                  <a:pt x="10097" y="5250"/>
                  <a:pt x="10082" y="5193"/>
                  <a:pt x="10053" y="5122"/>
                </a:cubicBezTo>
                <a:cubicBezTo>
                  <a:pt x="9983" y="4951"/>
                  <a:pt x="9897" y="4794"/>
                  <a:pt x="9811" y="4623"/>
                </a:cubicBezTo>
                <a:cubicBezTo>
                  <a:pt x="9654" y="4366"/>
                  <a:pt x="9441" y="4153"/>
                  <a:pt x="9255" y="3924"/>
                </a:cubicBezTo>
                <a:cubicBezTo>
                  <a:pt x="8912" y="3554"/>
                  <a:pt x="8557" y="3183"/>
                  <a:pt x="8228" y="2812"/>
                </a:cubicBezTo>
                <a:cubicBezTo>
                  <a:pt x="8028" y="2569"/>
                  <a:pt x="7843" y="2327"/>
                  <a:pt x="7686" y="2056"/>
                </a:cubicBezTo>
                <a:cubicBezTo>
                  <a:pt x="7658" y="1999"/>
                  <a:pt x="7644" y="1928"/>
                  <a:pt x="7615" y="1856"/>
                </a:cubicBezTo>
                <a:cubicBezTo>
                  <a:pt x="7615" y="1771"/>
                  <a:pt x="7601" y="1685"/>
                  <a:pt x="7601" y="1599"/>
                </a:cubicBezTo>
                <a:lnTo>
                  <a:pt x="7601" y="1586"/>
                </a:lnTo>
                <a:lnTo>
                  <a:pt x="7943" y="1799"/>
                </a:lnTo>
                <a:cubicBezTo>
                  <a:pt x="8085" y="1885"/>
                  <a:pt x="8243" y="1970"/>
                  <a:pt x="8385" y="2071"/>
                </a:cubicBezTo>
                <a:cubicBezTo>
                  <a:pt x="8699" y="2255"/>
                  <a:pt x="8998" y="2441"/>
                  <a:pt x="9312" y="2626"/>
                </a:cubicBezTo>
                <a:cubicBezTo>
                  <a:pt x="9625" y="2826"/>
                  <a:pt x="9968" y="2940"/>
                  <a:pt x="10310" y="3097"/>
                </a:cubicBezTo>
                <a:lnTo>
                  <a:pt x="10823" y="3311"/>
                </a:lnTo>
                <a:cubicBezTo>
                  <a:pt x="10966" y="3354"/>
                  <a:pt x="11109" y="3411"/>
                  <a:pt x="11266" y="3453"/>
                </a:cubicBezTo>
                <a:cubicBezTo>
                  <a:pt x="11422" y="3497"/>
                  <a:pt x="11593" y="3510"/>
                  <a:pt x="11765" y="3510"/>
                </a:cubicBezTo>
                <a:cubicBezTo>
                  <a:pt x="12150" y="3510"/>
                  <a:pt x="12492" y="3183"/>
                  <a:pt x="12563" y="2812"/>
                </a:cubicBezTo>
                <a:cubicBezTo>
                  <a:pt x="12620" y="2598"/>
                  <a:pt x="12578" y="2356"/>
                  <a:pt x="12449" y="2170"/>
                </a:cubicBezTo>
                <a:cubicBezTo>
                  <a:pt x="12392" y="2113"/>
                  <a:pt x="12350" y="2056"/>
                  <a:pt x="12293" y="1985"/>
                </a:cubicBezTo>
                <a:cubicBezTo>
                  <a:pt x="12179" y="1885"/>
                  <a:pt x="12050" y="1828"/>
                  <a:pt x="11893" y="1799"/>
                </a:cubicBezTo>
                <a:cubicBezTo>
                  <a:pt x="11793" y="1757"/>
                  <a:pt x="11694" y="1728"/>
                  <a:pt x="11593" y="1700"/>
                </a:cubicBezTo>
                <a:cubicBezTo>
                  <a:pt x="11422" y="1628"/>
                  <a:pt x="11237" y="1557"/>
                  <a:pt x="11066" y="1485"/>
                </a:cubicBezTo>
                <a:cubicBezTo>
                  <a:pt x="10867" y="1400"/>
                  <a:pt x="10652" y="1329"/>
                  <a:pt x="10453" y="1244"/>
                </a:cubicBezTo>
                <a:cubicBezTo>
                  <a:pt x="10040" y="1058"/>
                  <a:pt x="9654" y="844"/>
                  <a:pt x="9270" y="630"/>
                </a:cubicBezTo>
                <a:cubicBezTo>
                  <a:pt x="9084" y="531"/>
                  <a:pt x="8899" y="445"/>
                  <a:pt x="8728" y="359"/>
                </a:cubicBezTo>
                <a:cubicBezTo>
                  <a:pt x="8456" y="217"/>
                  <a:pt x="8186" y="88"/>
                  <a:pt x="7872" y="31"/>
                </a:cubicBezTo>
                <a:cubicBezTo>
                  <a:pt x="7782" y="10"/>
                  <a:pt x="7689" y="0"/>
                  <a:pt x="7597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34" name="Google Shape;434;p22"/>
          <p:cNvGrpSpPr/>
          <p:nvPr/>
        </p:nvGrpSpPr>
        <p:grpSpPr>
          <a:xfrm>
            <a:off x="1533900" y="432713"/>
            <a:ext cx="827100" cy="724175"/>
            <a:chOff x="2049150" y="1998825"/>
            <a:chExt cx="827100" cy="724175"/>
          </a:xfrm>
        </p:grpSpPr>
        <p:sp>
          <p:nvSpPr>
            <p:cNvPr id="435" name="Google Shape;435;p22"/>
            <p:cNvSpPr/>
            <p:nvPr/>
          </p:nvSpPr>
          <p:spPr>
            <a:xfrm>
              <a:off x="2049150" y="2100350"/>
              <a:ext cx="124800" cy="170425"/>
            </a:xfrm>
            <a:custGeom>
              <a:avLst/>
              <a:gdLst/>
              <a:ahLst/>
              <a:cxnLst/>
              <a:rect l="l" t="t" r="r" b="b"/>
              <a:pathLst>
                <a:path w="4992" h="6817" extrusionOk="0">
                  <a:moveTo>
                    <a:pt x="4264" y="0"/>
                  </a:moveTo>
                  <a:cubicBezTo>
                    <a:pt x="4203" y="0"/>
                    <a:pt x="4142" y="7"/>
                    <a:pt x="4079" y="22"/>
                  </a:cubicBezTo>
                  <a:cubicBezTo>
                    <a:pt x="4022" y="50"/>
                    <a:pt x="3964" y="64"/>
                    <a:pt x="3907" y="92"/>
                  </a:cubicBezTo>
                  <a:cubicBezTo>
                    <a:pt x="3793" y="164"/>
                    <a:pt x="3708" y="250"/>
                    <a:pt x="3636" y="349"/>
                  </a:cubicBezTo>
                  <a:lnTo>
                    <a:pt x="2909" y="1376"/>
                  </a:lnTo>
                  <a:cubicBezTo>
                    <a:pt x="2666" y="1718"/>
                    <a:pt x="2424" y="2060"/>
                    <a:pt x="2196" y="2417"/>
                  </a:cubicBezTo>
                  <a:cubicBezTo>
                    <a:pt x="1968" y="2760"/>
                    <a:pt x="1725" y="3116"/>
                    <a:pt x="1512" y="3458"/>
                  </a:cubicBezTo>
                  <a:lnTo>
                    <a:pt x="827" y="4528"/>
                  </a:lnTo>
                  <a:cubicBezTo>
                    <a:pt x="613" y="4884"/>
                    <a:pt x="399" y="5241"/>
                    <a:pt x="185" y="5612"/>
                  </a:cubicBezTo>
                  <a:lnTo>
                    <a:pt x="99" y="5739"/>
                  </a:lnTo>
                  <a:cubicBezTo>
                    <a:pt x="57" y="5825"/>
                    <a:pt x="29" y="5911"/>
                    <a:pt x="14" y="6011"/>
                  </a:cubicBezTo>
                  <a:cubicBezTo>
                    <a:pt x="0" y="6097"/>
                    <a:pt x="0" y="6196"/>
                    <a:pt x="29" y="6296"/>
                  </a:cubicBezTo>
                  <a:cubicBezTo>
                    <a:pt x="57" y="6382"/>
                    <a:pt x="99" y="6467"/>
                    <a:pt x="156" y="6538"/>
                  </a:cubicBezTo>
                  <a:cubicBezTo>
                    <a:pt x="213" y="6610"/>
                    <a:pt x="285" y="6681"/>
                    <a:pt x="371" y="6724"/>
                  </a:cubicBezTo>
                  <a:cubicBezTo>
                    <a:pt x="428" y="6738"/>
                    <a:pt x="485" y="6766"/>
                    <a:pt x="542" y="6795"/>
                  </a:cubicBezTo>
                  <a:cubicBezTo>
                    <a:pt x="599" y="6809"/>
                    <a:pt x="660" y="6816"/>
                    <a:pt x="722" y="6816"/>
                  </a:cubicBezTo>
                  <a:cubicBezTo>
                    <a:pt x="784" y="6816"/>
                    <a:pt x="848" y="6809"/>
                    <a:pt x="913" y="6795"/>
                  </a:cubicBezTo>
                  <a:cubicBezTo>
                    <a:pt x="970" y="6766"/>
                    <a:pt x="1027" y="6738"/>
                    <a:pt x="1084" y="6724"/>
                  </a:cubicBezTo>
                  <a:cubicBezTo>
                    <a:pt x="1198" y="6652"/>
                    <a:pt x="1284" y="6567"/>
                    <a:pt x="1341" y="6467"/>
                  </a:cubicBezTo>
                  <a:cubicBezTo>
                    <a:pt x="1554" y="6097"/>
                    <a:pt x="1768" y="5739"/>
                    <a:pt x="1997" y="5384"/>
                  </a:cubicBezTo>
                  <a:cubicBezTo>
                    <a:pt x="2210" y="5026"/>
                    <a:pt x="2438" y="4671"/>
                    <a:pt x="2666" y="4313"/>
                  </a:cubicBezTo>
                  <a:cubicBezTo>
                    <a:pt x="2894" y="3957"/>
                    <a:pt x="3123" y="3615"/>
                    <a:pt x="3351" y="3258"/>
                  </a:cubicBezTo>
                  <a:cubicBezTo>
                    <a:pt x="3579" y="2916"/>
                    <a:pt x="3822" y="2574"/>
                    <a:pt x="4064" y="2218"/>
                  </a:cubicBezTo>
                  <a:cubicBezTo>
                    <a:pt x="4307" y="1875"/>
                    <a:pt x="4549" y="1533"/>
                    <a:pt x="4792" y="1205"/>
                  </a:cubicBezTo>
                  <a:lnTo>
                    <a:pt x="4877" y="1077"/>
                  </a:lnTo>
                  <a:cubicBezTo>
                    <a:pt x="4934" y="991"/>
                    <a:pt x="4963" y="906"/>
                    <a:pt x="4963" y="805"/>
                  </a:cubicBezTo>
                  <a:cubicBezTo>
                    <a:pt x="4991" y="720"/>
                    <a:pt x="4991" y="621"/>
                    <a:pt x="4963" y="520"/>
                  </a:cubicBezTo>
                  <a:cubicBezTo>
                    <a:pt x="4934" y="435"/>
                    <a:pt x="4891" y="349"/>
                    <a:pt x="4834" y="278"/>
                  </a:cubicBezTo>
                  <a:cubicBezTo>
                    <a:pt x="4777" y="206"/>
                    <a:pt x="4706" y="136"/>
                    <a:pt x="4620" y="92"/>
                  </a:cubicBezTo>
                  <a:cubicBezTo>
                    <a:pt x="4563" y="64"/>
                    <a:pt x="4506" y="50"/>
                    <a:pt x="4449" y="22"/>
                  </a:cubicBezTo>
                  <a:cubicBezTo>
                    <a:pt x="4385" y="7"/>
                    <a:pt x="4324" y="0"/>
                    <a:pt x="426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" name="Google Shape;436;p22"/>
            <p:cNvSpPr/>
            <p:nvPr/>
          </p:nvSpPr>
          <p:spPr>
            <a:xfrm>
              <a:off x="2121875" y="2338650"/>
              <a:ext cx="83450" cy="230700"/>
            </a:xfrm>
            <a:custGeom>
              <a:avLst/>
              <a:gdLst/>
              <a:ahLst/>
              <a:cxnLst/>
              <a:rect l="l" t="t" r="r" b="b"/>
              <a:pathLst>
                <a:path w="3338" h="9228" extrusionOk="0">
                  <a:moveTo>
                    <a:pt x="2596" y="1"/>
                  </a:moveTo>
                  <a:cubicBezTo>
                    <a:pt x="2467" y="1"/>
                    <a:pt x="2353" y="44"/>
                    <a:pt x="2239" y="101"/>
                  </a:cubicBezTo>
                  <a:cubicBezTo>
                    <a:pt x="2082" y="200"/>
                    <a:pt x="1953" y="343"/>
                    <a:pt x="1911" y="529"/>
                  </a:cubicBezTo>
                  <a:cubicBezTo>
                    <a:pt x="1782" y="1042"/>
                    <a:pt x="1668" y="1541"/>
                    <a:pt x="1540" y="2054"/>
                  </a:cubicBezTo>
                  <a:cubicBezTo>
                    <a:pt x="1426" y="2554"/>
                    <a:pt x="1297" y="3067"/>
                    <a:pt x="1183" y="3566"/>
                  </a:cubicBezTo>
                  <a:cubicBezTo>
                    <a:pt x="1055" y="4079"/>
                    <a:pt x="941" y="4579"/>
                    <a:pt x="812" y="5092"/>
                  </a:cubicBezTo>
                  <a:cubicBezTo>
                    <a:pt x="698" y="5591"/>
                    <a:pt x="571" y="6104"/>
                    <a:pt x="457" y="6604"/>
                  </a:cubicBezTo>
                  <a:cubicBezTo>
                    <a:pt x="328" y="7117"/>
                    <a:pt x="214" y="7616"/>
                    <a:pt x="86" y="8129"/>
                  </a:cubicBezTo>
                  <a:cubicBezTo>
                    <a:pt x="71" y="8186"/>
                    <a:pt x="57" y="8243"/>
                    <a:pt x="42" y="8315"/>
                  </a:cubicBezTo>
                  <a:cubicBezTo>
                    <a:pt x="0" y="8500"/>
                    <a:pt x="14" y="8699"/>
                    <a:pt x="114" y="8871"/>
                  </a:cubicBezTo>
                  <a:cubicBezTo>
                    <a:pt x="157" y="8942"/>
                    <a:pt x="228" y="9013"/>
                    <a:pt x="299" y="9070"/>
                  </a:cubicBezTo>
                  <a:cubicBezTo>
                    <a:pt x="371" y="9127"/>
                    <a:pt x="457" y="9171"/>
                    <a:pt x="542" y="9199"/>
                  </a:cubicBezTo>
                  <a:cubicBezTo>
                    <a:pt x="613" y="9199"/>
                    <a:pt x="670" y="9213"/>
                    <a:pt x="742" y="9228"/>
                  </a:cubicBezTo>
                  <a:cubicBezTo>
                    <a:pt x="870" y="9228"/>
                    <a:pt x="984" y="9184"/>
                    <a:pt x="1098" y="9127"/>
                  </a:cubicBezTo>
                  <a:cubicBezTo>
                    <a:pt x="1255" y="9028"/>
                    <a:pt x="1383" y="8871"/>
                    <a:pt x="1426" y="8699"/>
                  </a:cubicBezTo>
                  <a:cubicBezTo>
                    <a:pt x="1554" y="8186"/>
                    <a:pt x="1668" y="7688"/>
                    <a:pt x="1797" y="7174"/>
                  </a:cubicBezTo>
                  <a:cubicBezTo>
                    <a:pt x="1911" y="6675"/>
                    <a:pt x="2039" y="6161"/>
                    <a:pt x="2153" y="5663"/>
                  </a:cubicBezTo>
                  <a:cubicBezTo>
                    <a:pt x="2282" y="5149"/>
                    <a:pt x="2396" y="4650"/>
                    <a:pt x="2524" y="4136"/>
                  </a:cubicBezTo>
                  <a:cubicBezTo>
                    <a:pt x="2638" y="3638"/>
                    <a:pt x="2767" y="3124"/>
                    <a:pt x="2881" y="2625"/>
                  </a:cubicBezTo>
                  <a:cubicBezTo>
                    <a:pt x="3009" y="2111"/>
                    <a:pt x="3123" y="1613"/>
                    <a:pt x="3252" y="1099"/>
                  </a:cubicBezTo>
                  <a:cubicBezTo>
                    <a:pt x="3265" y="1042"/>
                    <a:pt x="3280" y="970"/>
                    <a:pt x="3294" y="913"/>
                  </a:cubicBezTo>
                  <a:cubicBezTo>
                    <a:pt x="3337" y="729"/>
                    <a:pt x="3322" y="529"/>
                    <a:pt x="3223" y="358"/>
                  </a:cubicBezTo>
                  <a:cubicBezTo>
                    <a:pt x="3180" y="272"/>
                    <a:pt x="3109" y="215"/>
                    <a:pt x="3037" y="158"/>
                  </a:cubicBezTo>
                  <a:cubicBezTo>
                    <a:pt x="2966" y="101"/>
                    <a:pt x="2881" y="58"/>
                    <a:pt x="2795" y="29"/>
                  </a:cubicBezTo>
                  <a:cubicBezTo>
                    <a:pt x="2723" y="16"/>
                    <a:pt x="2666" y="16"/>
                    <a:pt x="259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" name="Google Shape;437;p22"/>
            <p:cNvSpPr/>
            <p:nvPr/>
          </p:nvSpPr>
          <p:spPr>
            <a:xfrm>
              <a:off x="2339325" y="2308275"/>
              <a:ext cx="83100" cy="130325"/>
            </a:xfrm>
            <a:custGeom>
              <a:avLst/>
              <a:gdLst/>
              <a:ahLst/>
              <a:cxnLst/>
              <a:rect l="l" t="t" r="r" b="b"/>
              <a:pathLst>
                <a:path w="3324" h="5213" extrusionOk="0">
                  <a:moveTo>
                    <a:pt x="2510" y="0"/>
                  </a:moveTo>
                  <a:cubicBezTo>
                    <a:pt x="2439" y="0"/>
                    <a:pt x="2368" y="11"/>
                    <a:pt x="2296" y="33"/>
                  </a:cubicBezTo>
                  <a:cubicBezTo>
                    <a:pt x="2239" y="61"/>
                    <a:pt x="2169" y="75"/>
                    <a:pt x="2112" y="103"/>
                  </a:cubicBezTo>
                  <a:cubicBezTo>
                    <a:pt x="1997" y="175"/>
                    <a:pt x="1897" y="275"/>
                    <a:pt x="1826" y="389"/>
                  </a:cubicBezTo>
                  <a:cubicBezTo>
                    <a:pt x="1598" y="860"/>
                    <a:pt x="1384" y="1330"/>
                    <a:pt x="1156" y="1801"/>
                  </a:cubicBezTo>
                  <a:cubicBezTo>
                    <a:pt x="942" y="2271"/>
                    <a:pt x="714" y="2742"/>
                    <a:pt x="500" y="3212"/>
                  </a:cubicBezTo>
                  <a:cubicBezTo>
                    <a:pt x="372" y="3484"/>
                    <a:pt x="243" y="3740"/>
                    <a:pt x="129" y="4011"/>
                  </a:cubicBezTo>
                  <a:cubicBezTo>
                    <a:pt x="72" y="4096"/>
                    <a:pt x="30" y="4197"/>
                    <a:pt x="30" y="4311"/>
                  </a:cubicBezTo>
                  <a:cubicBezTo>
                    <a:pt x="1" y="4410"/>
                    <a:pt x="15" y="4524"/>
                    <a:pt x="43" y="4624"/>
                  </a:cubicBezTo>
                  <a:cubicBezTo>
                    <a:pt x="72" y="4724"/>
                    <a:pt x="115" y="4824"/>
                    <a:pt x="186" y="4895"/>
                  </a:cubicBezTo>
                  <a:cubicBezTo>
                    <a:pt x="243" y="4980"/>
                    <a:pt x="315" y="5052"/>
                    <a:pt x="414" y="5095"/>
                  </a:cubicBezTo>
                  <a:cubicBezTo>
                    <a:pt x="471" y="5123"/>
                    <a:pt x="543" y="5152"/>
                    <a:pt x="600" y="5180"/>
                  </a:cubicBezTo>
                  <a:cubicBezTo>
                    <a:pt x="671" y="5202"/>
                    <a:pt x="743" y="5213"/>
                    <a:pt x="814" y="5213"/>
                  </a:cubicBezTo>
                  <a:cubicBezTo>
                    <a:pt x="885" y="5213"/>
                    <a:pt x="956" y="5202"/>
                    <a:pt x="1028" y="5180"/>
                  </a:cubicBezTo>
                  <a:cubicBezTo>
                    <a:pt x="1085" y="5152"/>
                    <a:pt x="1156" y="5123"/>
                    <a:pt x="1213" y="5095"/>
                  </a:cubicBezTo>
                  <a:cubicBezTo>
                    <a:pt x="1327" y="5024"/>
                    <a:pt x="1427" y="4938"/>
                    <a:pt x="1498" y="4809"/>
                  </a:cubicBezTo>
                  <a:cubicBezTo>
                    <a:pt x="1726" y="4339"/>
                    <a:pt x="1940" y="3868"/>
                    <a:pt x="2169" y="3398"/>
                  </a:cubicBezTo>
                  <a:cubicBezTo>
                    <a:pt x="2382" y="2927"/>
                    <a:pt x="2610" y="2457"/>
                    <a:pt x="2825" y="1986"/>
                  </a:cubicBezTo>
                  <a:cubicBezTo>
                    <a:pt x="2952" y="1729"/>
                    <a:pt x="3081" y="1459"/>
                    <a:pt x="3195" y="1202"/>
                  </a:cubicBezTo>
                  <a:cubicBezTo>
                    <a:pt x="3266" y="1102"/>
                    <a:pt x="3295" y="1002"/>
                    <a:pt x="3295" y="902"/>
                  </a:cubicBezTo>
                  <a:cubicBezTo>
                    <a:pt x="3323" y="803"/>
                    <a:pt x="3309" y="689"/>
                    <a:pt x="3281" y="588"/>
                  </a:cubicBezTo>
                  <a:cubicBezTo>
                    <a:pt x="3252" y="474"/>
                    <a:pt x="3209" y="389"/>
                    <a:pt x="3138" y="318"/>
                  </a:cubicBezTo>
                  <a:cubicBezTo>
                    <a:pt x="3081" y="232"/>
                    <a:pt x="3009" y="160"/>
                    <a:pt x="2910" y="103"/>
                  </a:cubicBezTo>
                  <a:cubicBezTo>
                    <a:pt x="2853" y="75"/>
                    <a:pt x="2796" y="61"/>
                    <a:pt x="2724" y="33"/>
                  </a:cubicBezTo>
                  <a:cubicBezTo>
                    <a:pt x="2653" y="11"/>
                    <a:pt x="2582" y="0"/>
                    <a:pt x="251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Google Shape;438;p22"/>
            <p:cNvSpPr/>
            <p:nvPr/>
          </p:nvSpPr>
          <p:spPr>
            <a:xfrm>
              <a:off x="2354650" y="2569500"/>
              <a:ext cx="70625" cy="123925"/>
            </a:xfrm>
            <a:custGeom>
              <a:avLst/>
              <a:gdLst/>
              <a:ahLst/>
              <a:cxnLst/>
              <a:rect l="l" t="t" r="r" b="b"/>
              <a:pathLst>
                <a:path w="2825" h="4957" extrusionOk="0">
                  <a:moveTo>
                    <a:pt x="2081" y="2399"/>
                  </a:moveTo>
                  <a:cubicBezTo>
                    <a:pt x="2074" y="2415"/>
                    <a:pt x="2067" y="2431"/>
                    <a:pt x="2060" y="2447"/>
                  </a:cubicBezTo>
                  <a:lnTo>
                    <a:pt x="2060" y="2447"/>
                  </a:lnTo>
                  <a:cubicBezTo>
                    <a:pt x="2068" y="2431"/>
                    <a:pt x="2075" y="2415"/>
                    <a:pt x="2081" y="2399"/>
                  </a:cubicBezTo>
                  <a:close/>
                  <a:moveTo>
                    <a:pt x="2104" y="1"/>
                  </a:moveTo>
                  <a:cubicBezTo>
                    <a:pt x="2040" y="1"/>
                    <a:pt x="1976" y="8"/>
                    <a:pt x="1912" y="22"/>
                  </a:cubicBezTo>
                  <a:cubicBezTo>
                    <a:pt x="1854" y="51"/>
                    <a:pt x="1797" y="79"/>
                    <a:pt x="1740" y="93"/>
                  </a:cubicBezTo>
                  <a:cubicBezTo>
                    <a:pt x="1626" y="165"/>
                    <a:pt x="1541" y="250"/>
                    <a:pt x="1484" y="350"/>
                  </a:cubicBezTo>
                  <a:cubicBezTo>
                    <a:pt x="1242" y="792"/>
                    <a:pt x="1027" y="1234"/>
                    <a:pt x="828" y="1690"/>
                  </a:cubicBezTo>
                  <a:cubicBezTo>
                    <a:pt x="614" y="2203"/>
                    <a:pt x="415" y="2717"/>
                    <a:pt x="257" y="3245"/>
                  </a:cubicBezTo>
                  <a:cubicBezTo>
                    <a:pt x="172" y="3502"/>
                    <a:pt x="101" y="3772"/>
                    <a:pt x="29" y="4044"/>
                  </a:cubicBezTo>
                  <a:cubicBezTo>
                    <a:pt x="1" y="4143"/>
                    <a:pt x="1" y="4243"/>
                    <a:pt x="15" y="4329"/>
                  </a:cubicBezTo>
                  <a:cubicBezTo>
                    <a:pt x="29" y="4428"/>
                    <a:pt x="58" y="4514"/>
                    <a:pt x="101" y="4599"/>
                  </a:cubicBezTo>
                  <a:cubicBezTo>
                    <a:pt x="158" y="4685"/>
                    <a:pt x="215" y="4757"/>
                    <a:pt x="286" y="4799"/>
                  </a:cubicBezTo>
                  <a:cubicBezTo>
                    <a:pt x="358" y="4871"/>
                    <a:pt x="443" y="4913"/>
                    <a:pt x="529" y="4928"/>
                  </a:cubicBezTo>
                  <a:cubicBezTo>
                    <a:pt x="600" y="4941"/>
                    <a:pt x="657" y="4941"/>
                    <a:pt x="728" y="4956"/>
                  </a:cubicBezTo>
                  <a:cubicBezTo>
                    <a:pt x="856" y="4956"/>
                    <a:pt x="970" y="4928"/>
                    <a:pt x="1084" y="4856"/>
                  </a:cubicBezTo>
                  <a:cubicBezTo>
                    <a:pt x="1141" y="4827"/>
                    <a:pt x="1185" y="4785"/>
                    <a:pt x="1242" y="4742"/>
                  </a:cubicBezTo>
                  <a:cubicBezTo>
                    <a:pt x="1327" y="4656"/>
                    <a:pt x="1384" y="4557"/>
                    <a:pt x="1413" y="4428"/>
                  </a:cubicBezTo>
                  <a:cubicBezTo>
                    <a:pt x="1484" y="4143"/>
                    <a:pt x="1569" y="3858"/>
                    <a:pt x="1655" y="3572"/>
                  </a:cubicBezTo>
                  <a:cubicBezTo>
                    <a:pt x="1740" y="3302"/>
                    <a:pt x="1841" y="3017"/>
                    <a:pt x="1940" y="2745"/>
                  </a:cubicBezTo>
                  <a:cubicBezTo>
                    <a:pt x="1977" y="2645"/>
                    <a:pt x="2019" y="2544"/>
                    <a:pt x="2060" y="2447"/>
                  </a:cubicBezTo>
                  <a:lnTo>
                    <a:pt x="2060" y="2447"/>
                  </a:lnTo>
                  <a:cubicBezTo>
                    <a:pt x="2058" y="2452"/>
                    <a:pt x="2056" y="2456"/>
                    <a:pt x="2054" y="2460"/>
                  </a:cubicBezTo>
                  <a:cubicBezTo>
                    <a:pt x="2064" y="2436"/>
                    <a:pt x="2074" y="2413"/>
                    <a:pt x="2084" y="2389"/>
                  </a:cubicBezTo>
                  <a:lnTo>
                    <a:pt x="2084" y="2389"/>
                  </a:lnTo>
                  <a:cubicBezTo>
                    <a:pt x="2083" y="2392"/>
                    <a:pt x="2082" y="2395"/>
                    <a:pt x="2081" y="2399"/>
                  </a:cubicBezTo>
                  <a:lnTo>
                    <a:pt x="2081" y="2399"/>
                  </a:lnTo>
                  <a:cubicBezTo>
                    <a:pt x="2085" y="2388"/>
                    <a:pt x="2089" y="2378"/>
                    <a:pt x="2094" y="2368"/>
                  </a:cubicBezTo>
                  <a:lnTo>
                    <a:pt x="2094" y="2368"/>
                  </a:lnTo>
                  <a:cubicBezTo>
                    <a:pt x="2240" y="2030"/>
                    <a:pt x="2398" y="1704"/>
                    <a:pt x="2567" y="1376"/>
                  </a:cubicBezTo>
                  <a:cubicBezTo>
                    <a:pt x="2611" y="1277"/>
                    <a:pt x="2668" y="1177"/>
                    <a:pt x="2725" y="1077"/>
                  </a:cubicBezTo>
                  <a:cubicBezTo>
                    <a:pt x="2782" y="1006"/>
                    <a:pt x="2810" y="906"/>
                    <a:pt x="2810" y="821"/>
                  </a:cubicBezTo>
                  <a:cubicBezTo>
                    <a:pt x="2824" y="720"/>
                    <a:pt x="2824" y="621"/>
                    <a:pt x="2796" y="521"/>
                  </a:cubicBezTo>
                  <a:cubicBezTo>
                    <a:pt x="2767" y="435"/>
                    <a:pt x="2725" y="350"/>
                    <a:pt x="2668" y="279"/>
                  </a:cubicBezTo>
                  <a:cubicBezTo>
                    <a:pt x="2611" y="207"/>
                    <a:pt x="2554" y="150"/>
                    <a:pt x="2468" y="93"/>
                  </a:cubicBezTo>
                  <a:cubicBezTo>
                    <a:pt x="2411" y="79"/>
                    <a:pt x="2354" y="51"/>
                    <a:pt x="2297" y="22"/>
                  </a:cubicBezTo>
                  <a:cubicBezTo>
                    <a:pt x="2233" y="8"/>
                    <a:pt x="2168" y="1"/>
                    <a:pt x="210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" name="Google Shape;439;p22"/>
            <p:cNvSpPr/>
            <p:nvPr/>
          </p:nvSpPr>
          <p:spPr>
            <a:xfrm>
              <a:off x="2665900" y="2572175"/>
              <a:ext cx="65250" cy="150825"/>
            </a:xfrm>
            <a:custGeom>
              <a:avLst/>
              <a:gdLst/>
              <a:ahLst/>
              <a:cxnLst/>
              <a:rect l="l" t="t" r="r" b="b"/>
              <a:pathLst>
                <a:path w="2610" h="6033" extrusionOk="0">
                  <a:moveTo>
                    <a:pt x="1883" y="1"/>
                  </a:moveTo>
                  <a:cubicBezTo>
                    <a:pt x="1754" y="1"/>
                    <a:pt x="1626" y="29"/>
                    <a:pt x="1526" y="86"/>
                  </a:cubicBezTo>
                  <a:cubicBezTo>
                    <a:pt x="1469" y="129"/>
                    <a:pt x="1426" y="172"/>
                    <a:pt x="1369" y="200"/>
                  </a:cubicBezTo>
                  <a:cubicBezTo>
                    <a:pt x="1284" y="300"/>
                    <a:pt x="1227" y="400"/>
                    <a:pt x="1183" y="528"/>
                  </a:cubicBezTo>
                  <a:cubicBezTo>
                    <a:pt x="1098" y="813"/>
                    <a:pt x="1012" y="1113"/>
                    <a:pt x="927" y="1412"/>
                  </a:cubicBezTo>
                  <a:cubicBezTo>
                    <a:pt x="841" y="1697"/>
                    <a:pt x="770" y="1997"/>
                    <a:pt x="699" y="2296"/>
                  </a:cubicBezTo>
                  <a:lnTo>
                    <a:pt x="485" y="3195"/>
                  </a:lnTo>
                  <a:cubicBezTo>
                    <a:pt x="428" y="3494"/>
                    <a:pt x="356" y="3794"/>
                    <a:pt x="314" y="4093"/>
                  </a:cubicBezTo>
                  <a:cubicBezTo>
                    <a:pt x="293" y="4210"/>
                    <a:pt x="271" y="4326"/>
                    <a:pt x="251" y="4440"/>
                  </a:cubicBezTo>
                  <a:lnTo>
                    <a:pt x="251" y="4440"/>
                  </a:lnTo>
                  <a:cubicBezTo>
                    <a:pt x="195" y="4490"/>
                    <a:pt x="149" y="4546"/>
                    <a:pt x="115" y="4606"/>
                  </a:cubicBezTo>
                  <a:lnTo>
                    <a:pt x="29" y="4777"/>
                  </a:lnTo>
                  <a:cubicBezTo>
                    <a:pt x="0" y="4906"/>
                    <a:pt x="0" y="5034"/>
                    <a:pt x="29" y="5163"/>
                  </a:cubicBezTo>
                  <a:cubicBezTo>
                    <a:pt x="71" y="5277"/>
                    <a:pt x="100" y="5391"/>
                    <a:pt x="143" y="5505"/>
                  </a:cubicBezTo>
                  <a:cubicBezTo>
                    <a:pt x="157" y="5562"/>
                    <a:pt x="185" y="5619"/>
                    <a:pt x="214" y="5676"/>
                  </a:cubicBezTo>
                  <a:cubicBezTo>
                    <a:pt x="257" y="5762"/>
                    <a:pt x="314" y="5833"/>
                    <a:pt x="400" y="5876"/>
                  </a:cubicBezTo>
                  <a:cubicBezTo>
                    <a:pt x="442" y="5918"/>
                    <a:pt x="499" y="5962"/>
                    <a:pt x="556" y="5975"/>
                  </a:cubicBezTo>
                  <a:cubicBezTo>
                    <a:pt x="642" y="6019"/>
                    <a:pt x="727" y="6032"/>
                    <a:pt x="828" y="6032"/>
                  </a:cubicBezTo>
                  <a:cubicBezTo>
                    <a:pt x="898" y="6019"/>
                    <a:pt x="955" y="6019"/>
                    <a:pt x="1027" y="6004"/>
                  </a:cubicBezTo>
                  <a:cubicBezTo>
                    <a:pt x="1084" y="5990"/>
                    <a:pt x="1141" y="5962"/>
                    <a:pt x="1198" y="5933"/>
                  </a:cubicBezTo>
                  <a:cubicBezTo>
                    <a:pt x="1284" y="5890"/>
                    <a:pt x="1341" y="5833"/>
                    <a:pt x="1398" y="5747"/>
                  </a:cubicBezTo>
                  <a:cubicBezTo>
                    <a:pt x="1455" y="5676"/>
                    <a:pt x="1497" y="5604"/>
                    <a:pt x="1526" y="5505"/>
                  </a:cubicBezTo>
                  <a:cubicBezTo>
                    <a:pt x="1569" y="5205"/>
                    <a:pt x="1626" y="4891"/>
                    <a:pt x="1668" y="4593"/>
                  </a:cubicBezTo>
                  <a:cubicBezTo>
                    <a:pt x="1725" y="4293"/>
                    <a:pt x="1782" y="3994"/>
                    <a:pt x="1854" y="3694"/>
                  </a:cubicBezTo>
                  <a:cubicBezTo>
                    <a:pt x="1911" y="3395"/>
                    <a:pt x="1982" y="3095"/>
                    <a:pt x="2054" y="2796"/>
                  </a:cubicBezTo>
                  <a:cubicBezTo>
                    <a:pt x="2125" y="2496"/>
                    <a:pt x="2197" y="2197"/>
                    <a:pt x="2282" y="1897"/>
                  </a:cubicBezTo>
                  <a:cubicBezTo>
                    <a:pt x="2368" y="1598"/>
                    <a:pt x="2453" y="1313"/>
                    <a:pt x="2539" y="1013"/>
                  </a:cubicBezTo>
                  <a:cubicBezTo>
                    <a:pt x="2552" y="970"/>
                    <a:pt x="2567" y="942"/>
                    <a:pt x="2581" y="899"/>
                  </a:cubicBezTo>
                  <a:cubicBezTo>
                    <a:pt x="2609" y="813"/>
                    <a:pt x="2609" y="714"/>
                    <a:pt x="2581" y="613"/>
                  </a:cubicBezTo>
                  <a:cubicBezTo>
                    <a:pt x="2581" y="528"/>
                    <a:pt x="2552" y="429"/>
                    <a:pt x="2495" y="343"/>
                  </a:cubicBezTo>
                  <a:cubicBezTo>
                    <a:pt x="2453" y="271"/>
                    <a:pt x="2396" y="200"/>
                    <a:pt x="2324" y="143"/>
                  </a:cubicBezTo>
                  <a:cubicBezTo>
                    <a:pt x="2254" y="86"/>
                    <a:pt x="2168" y="43"/>
                    <a:pt x="2068" y="14"/>
                  </a:cubicBezTo>
                  <a:cubicBezTo>
                    <a:pt x="2011" y="14"/>
                    <a:pt x="1940" y="1"/>
                    <a:pt x="188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" name="Google Shape;440;p22"/>
            <p:cNvSpPr/>
            <p:nvPr/>
          </p:nvSpPr>
          <p:spPr>
            <a:xfrm>
              <a:off x="2529000" y="2349000"/>
              <a:ext cx="62400" cy="163050"/>
            </a:xfrm>
            <a:custGeom>
              <a:avLst/>
              <a:gdLst/>
              <a:ahLst/>
              <a:cxnLst/>
              <a:rect l="l" t="t" r="r" b="b"/>
              <a:pathLst>
                <a:path w="2496" h="6522" extrusionOk="0">
                  <a:moveTo>
                    <a:pt x="1769" y="1"/>
                  </a:moveTo>
                  <a:cubicBezTo>
                    <a:pt x="1640" y="1"/>
                    <a:pt x="1512" y="29"/>
                    <a:pt x="1398" y="100"/>
                  </a:cubicBezTo>
                  <a:cubicBezTo>
                    <a:pt x="1355" y="143"/>
                    <a:pt x="1298" y="172"/>
                    <a:pt x="1255" y="214"/>
                  </a:cubicBezTo>
                  <a:cubicBezTo>
                    <a:pt x="1170" y="300"/>
                    <a:pt x="1098" y="414"/>
                    <a:pt x="1069" y="528"/>
                  </a:cubicBezTo>
                  <a:lnTo>
                    <a:pt x="813" y="1512"/>
                  </a:lnTo>
                  <a:cubicBezTo>
                    <a:pt x="727" y="1840"/>
                    <a:pt x="656" y="2168"/>
                    <a:pt x="571" y="2496"/>
                  </a:cubicBezTo>
                  <a:cubicBezTo>
                    <a:pt x="499" y="2824"/>
                    <a:pt x="428" y="3167"/>
                    <a:pt x="371" y="3494"/>
                  </a:cubicBezTo>
                  <a:cubicBezTo>
                    <a:pt x="314" y="3823"/>
                    <a:pt x="242" y="4165"/>
                    <a:pt x="200" y="4492"/>
                  </a:cubicBezTo>
                  <a:cubicBezTo>
                    <a:pt x="128" y="4892"/>
                    <a:pt x="71" y="5277"/>
                    <a:pt x="29" y="5676"/>
                  </a:cubicBezTo>
                  <a:cubicBezTo>
                    <a:pt x="14" y="5719"/>
                    <a:pt x="14" y="5762"/>
                    <a:pt x="14" y="5804"/>
                  </a:cubicBezTo>
                  <a:cubicBezTo>
                    <a:pt x="0" y="5905"/>
                    <a:pt x="29" y="5990"/>
                    <a:pt x="71" y="6076"/>
                  </a:cubicBezTo>
                  <a:cubicBezTo>
                    <a:pt x="100" y="6175"/>
                    <a:pt x="143" y="6247"/>
                    <a:pt x="214" y="6318"/>
                  </a:cubicBezTo>
                  <a:cubicBezTo>
                    <a:pt x="286" y="6375"/>
                    <a:pt x="356" y="6432"/>
                    <a:pt x="457" y="6460"/>
                  </a:cubicBezTo>
                  <a:cubicBezTo>
                    <a:pt x="527" y="6496"/>
                    <a:pt x="597" y="6521"/>
                    <a:pt x="674" y="6521"/>
                  </a:cubicBezTo>
                  <a:cubicBezTo>
                    <a:pt x="692" y="6521"/>
                    <a:pt x="709" y="6520"/>
                    <a:pt x="727" y="6517"/>
                  </a:cubicBezTo>
                  <a:cubicBezTo>
                    <a:pt x="784" y="6517"/>
                    <a:pt x="856" y="6504"/>
                    <a:pt x="913" y="6504"/>
                  </a:cubicBezTo>
                  <a:cubicBezTo>
                    <a:pt x="1041" y="6460"/>
                    <a:pt x="1141" y="6403"/>
                    <a:pt x="1241" y="6318"/>
                  </a:cubicBezTo>
                  <a:cubicBezTo>
                    <a:pt x="1269" y="6261"/>
                    <a:pt x="1312" y="6218"/>
                    <a:pt x="1341" y="6161"/>
                  </a:cubicBezTo>
                  <a:cubicBezTo>
                    <a:pt x="1412" y="6061"/>
                    <a:pt x="1440" y="5933"/>
                    <a:pt x="1440" y="5804"/>
                  </a:cubicBezTo>
                  <a:cubicBezTo>
                    <a:pt x="1449" y="5764"/>
                    <a:pt x="1457" y="5719"/>
                    <a:pt x="1462" y="5675"/>
                  </a:cubicBezTo>
                  <a:lnTo>
                    <a:pt x="1462" y="5675"/>
                  </a:lnTo>
                  <a:cubicBezTo>
                    <a:pt x="1459" y="5708"/>
                    <a:pt x="1455" y="5740"/>
                    <a:pt x="1455" y="5776"/>
                  </a:cubicBezTo>
                  <a:cubicBezTo>
                    <a:pt x="1541" y="5135"/>
                    <a:pt x="1640" y="4492"/>
                    <a:pt x="1769" y="3851"/>
                  </a:cubicBezTo>
                  <a:cubicBezTo>
                    <a:pt x="1883" y="3224"/>
                    <a:pt x="2025" y="2581"/>
                    <a:pt x="2182" y="1969"/>
                  </a:cubicBezTo>
                  <a:cubicBezTo>
                    <a:pt x="2267" y="1612"/>
                    <a:pt x="2353" y="1256"/>
                    <a:pt x="2453" y="913"/>
                  </a:cubicBezTo>
                  <a:cubicBezTo>
                    <a:pt x="2482" y="813"/>
                    <a:pt x="2495" y="728"/>
                    <a:pt x="2467" y="628"/>
                  </a:cubicBezTo>
                  <a:cubicBezTo>
                    <a:pt x="2467" y="528"/>
                    <a:pt x="2438" y="442"/>
                    <a:pt x="2381" y="357"/>
                  </a:cubicBezTo>
                  <a:cubicBezTo>
                    <a:pt x="2339" y="271"/>
                    <a:pt x="2282" y="214"/>
                    <a:pt x="2197" y="157"/>
                  </a:cubicBezTo>
                  <a:cubicBezTo>
                    <a:pt x="2125" y="100"/>
                    <a:pt x="2054" y="58"/>
                    <a:pt x="1954" y="29"/>
                  </a:cubicBezTo>
                  <a:cubicBezTo>
                    <a:pt x="1897" y="15"/>
                    <a:pt x="1826" y="15"/>
                    <a:pt x="176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" name="Google Shape;441;p22"/>
            <p:cNvSpPr/>
            <p:nvPr/>
          </p:nvSpPr>
          <p:spPr>
            <a:xfrm>
              <a:off x="2713675" y="2105325"/>
              <a:ext cx="84875" cy="126925"/>
            </a:xfrm>
            <a:custGeom>
              <a:avLst/>
              <a:gdLst/>
              <a:ahLst/>
              <a:cxnLst/>
              <a:rect l="l" t="t" r="r" b="b"/>
              <a:pathLst>
                <a:path w="3395" h="5077" extrusionOk="0">
                  <a:moveTo>
                    <a:pt x="2674" y="1"/>
                  </a:moveTo>
                  <a:cubicBezTo>
                    <a:pt x="2610" y="1"/>
                    <a:pt x="2545" y="8"/>
                    <a:pt x="2482" y="22"/>
                  </a:cubicBezTo>
                  <a:cubicBezTo>
                    <a:pt x="2425" y="51"/>
                    <a:pt x="2368" y="65"/>
                    <a:pt x="2310" y="93"/>
                  </a:cubicBezTo>
                  <a:cubicBezTo>
                    <a:pt x="2196" y="165"/>
                    <a:pt x="2111" y="250"/>
                    <a:pt x="2054" y="350"/>
                  </a:cubicBezTo>
                  <a:cubicBezTo>
                    <a:pt x="1754" y="806"/>
                    <a:pt x="1469" y="1262"/>
                    <a:pt x="1212" y="1734"/>
                  </a:cubicBezTo>
                  <a:cubicBezTo>
                    <a:pt x="955" y="2204"/>
                    <a:pt x="698" y="2688"/>
                    <a:pt x="470" y="3173"/>
                  </a:cubicBezTo>
                  <a:cubicBezTo>
                    <a:pt x="343" y="3445"/>
                    <a:pt x="214" y="3715"/>
                    <a:pt x="100" y="4000"/>
                  </a:cubicBezTo>
                  <a:cubicBezTo>
                    <a:pt x="43" y="4072"/>
                    <a:pt x="14" y="4171"/>
                    <a:pt x="14" y="4257"/>
                  </a:cubicBezTo>
                  <a:cubicBezTo>
                    <a:pt x="0" y="4357"/>
                    <a:pt x="0" y="4457"/>
                    <a:pt x="29" y="4542"/>
                  </a:cubicBezTo>
                  <a:cubicBezTo>
                    <a:pt x="57" y="4643"/>
                    <a:pt x="100" y="4728"/>
                    <a:pt x="157" y="4799"/>
                  </a:cubicBezTo>
                  <a:cubicBezTo>
                    <a:pt x="214" y="4871"/>
                    <a:pt x="271" y="4928"/>
                    <a:pt x="356" y="4985"/>
                  </a:cubicBezTo>
                  <a:cubicBezTo>
                    <a:pt x="413" y="4999"/>
                    <a:pt x="470" y="5027"/>
                    <a:pt x="527" y="5056"/>
                  </a:cubicBezTo>
                  <a:cubicBezTo>
                    <a:pt x="592" y="5070"/>
                    <a:pt x="656" y="5077"/>
                    <a:pt x="720" y="5077"/>
                  </a:cubicBezTo>
                  <a:cubicBezTo>
                    <a:pt x="784" y="5077"/>
                    <a:pt x="849" y="5070"/>
                    <a:pt x="913" y="5056"/>
                  </a:cubicBezTo>
                  <a:cubicBezTo>
                    <a:pt x="970" y="5027"/>
                    <a:pt x="1027" y="4999"/>
                    <a:pt x="1084" y="4985"/>
                  </a:cubicBezTo>
                  <a:cubicBezTo>
                    <a:pt x="1198" y="4913"/>
                    <a:pt x="1284" y="4827"/>
                    <a:pt x="1341" y="4713"/>
                  </a:cubicBezTo>
                  <a:cubicBezTo>
                    <a:pt x="1554" y="4229"/>
                    <a:pt x="1782" y="3730"/>
                    <a:pt x="2025" y="3259"/>
                  </a:cubicBezTo>
                  <a:cubicBezTo>
                    <a:pt x="2267" y="2774"/>
                    <a:pt x="2539" y="2304"/>
                    <a:pt x="2809" y="1848"/>
                  </a:cubicBezTo>
                  <a:cubicBezTo>
                    <a:pt x="2966" y="1591"/>
                    <a:pt x="3123" y="1334"/>
                    <a:pt x="3294" y="1078"/>
                  </a:cubicBezTo>
                  <a:cubicBezTo>
                    <a:pt x="3337" y="992"/>
                    <a:pt x="3366" y="906"/>
                    <a:pt x="3379" y="806"/>
                  </a:cubicBezTo>
                  <a:cubicBezTo>
                    <a:pt x="3394" y="720"/>
                    <a:pt x="3394" y="621"/>
                    <a:pt x="3366" y="521"/>
                  </a:cubicBezTo>
                  <a:cubicBezTo>
                    <a:pt x="3337" y="435"/>
                    <a:pt x="3294" y="350"/>
                    <a:pt x="3237" y="279"/>
                  </a:cubicBezTo>
                  <a:cubicBezTo>
                    <a:pt x="3180" y="207"/>
                    <a:pt x="3109" y="136"/>
                    <a:pt x="3037" y="93"/>
                  </a:cubicBezTo>
                  <a:cubicBezTo>
                    <a:pt x="2980" y="65"/>
                    <a:pt x="2923" y="51"/>
                    <a:pt x="2866" y="22"/>
                  </a:cubicBezTo>
                  <a:cubicBezTo>
                    <a:pt x="2802" y="8"/>
                    <a:pt x="2738" y="1"/>
                    <a:pt x="267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" name="Google Shape;442;p22"/>
            <p:cNvSpPr/>
            <p:nvPr/>
          </p:nvSpPr>
          <p:spPr>
            <a:xfrm>
              <a:off x="2770000" y="2297300"/>
              <a:ext cx="60250" cy="131925"/>
            </a:xfrm>
            <a:custGeom>
              <a:avLst/>
              <a:gdLst/>
              <a:ahLst/>
              <a:cxnLst/>
              <a:rect l="l" t="t" r="r" b="b"/>
              <a:pathLst>
                <a:path w="2410" h="5277" extrusionOk="0">
                  <a:moveTo>
                    <a:pt x="1683" y="1"/>
                  </a:moveTo>
                  <a:cubicBezTo>
                    <a:pt x="1554" y="1"/>
                    <a:pt x="1426" y="29"/>
                    <a:pt x="1312" y="101"/>
                  </a:cubicBezTo>
                  <a:cubicBezTo>
                    <a:pt x="1269" y="129"/>
                    <a:pt x="1212" y="172"/>
                    <a:pt x="1170" y="215"/>
                  </a:cubicBezTo>
                  <a:cubicBezTo>
                    <a:pt x="1084" y="301"/>
                    <a:pt x="1012" y="400"/>
                    <a:pt x="984" y="529"/>
                  </a:cubicBezTo>
                  <a:cubicBezTo>
                    <a:pt x="856" y="1027"/>
                    <a:pt x="742" y="1527"/>
                    <a:pt x="613" y="2025"/>
                  </a:cubicBezTo>
                  <a:cubicBezTo>
                    <a:pt x="499" y="2525"/>
                    <a:pt x="371" y="3024"/>
                    <a:pt x="242" y="3523"/>
                  </a:cubicBezTo>
                  <a:cubicBezTo>
                    <a:pt x="172" y="3809"/>
                    <a:pt x="115" y="4079"/>
                    <a:pt x="43" y="4364"/>
                  </a:cubicBezTo>
                  <a:cubicBezTo>
                    <a:pt x="14" y="4465"/>
                    <a:pt x="0" y="4550"/>
                    <a:pt x="29" y="4649"/>
                  </a:cubicBezTo>
                  <a:cubicBezTo>
                    <a:pt x="29" y="4750"/>
                    <a:pt x="57" y="4835"/>
                    <a:pt x="115" y="4921"/>
                  </a:cubicBezTo>
                  <a:cubicBezTo>
                    <a:pt x="157" y="5006"/>
                    <a:pt x="214" y="5063"/>
                    <a:pt x="299" y="5121"/>
                  </a:cubicBezTo>
                  <a:cubicBezTo>
                    <a:pt x="371" y="5178"/>
                    <a:pt x="442" y="5220"/>
                    <a:pt x="542" y="5248"/>
                  </a:cubicBezTo>
                  <a:cubicBezTo>
                    <a:pt x="599" y="5248"/>
                    <a:pt x="670" y="5263"/>
                    <a:pt x="727" y="5277"/>
                  </a:cubicBezTo>
                  <a:cubicBezTo>
                    <a:pt x="856" y="5277"/>
                    <a:pt x="984" y="5235"/>
                    <a:pt x="1098" y="5178"/>
                  </a:cubicBezTo>
                  <a:cubicBezTo>
                    <a:pt x="1141" y="5134"/>
                    <a:pt x="1198" y="5092"/>
                    <a:pt x="1241" y="5063"/>
                  </a:cubicBezTo>
                  <a:cubicBezTo>
                    <a:pt x="1326" y="4978"/>
                    <a:pt x="1398" y="4864"/>
                    <a:pt x="1426" y="4750"/>
                  </a:cubicBezTo>
                  <a:cubicBezTo>
                    <a:pt x="1554" y="4250"/>
                    <a:pt x="1668" y="3752"/>
                    <a:pt x="1797" y="3252"/>
                  </a:cubicBezTo>
                  <a:cubicBezTo>
                    <a:pt x="1925" y="2753"/>
                    <a:pt x="2039" y="2254"/>
                    <a:pt x="2168" y="1755"/>
                  </a:cubicBezTo>
                  <a:cubicBezTo>
                    <a:pt x="2239" y="1470"/>
                    <a:pt x="2296" y="1185"/>
                    <a:pt x="2368" y="913"/>
                  </a:cubicBezTo>
                  <a:cubicBezTo>
                    <a:pt x="2396" y="814"/>
                    <a:pt x="2410" y="714"/>
                    <a:pt x="2381" y="628"/>
                  </a:cubicBezTo>
                  <a:cubicBezTo>
                    <a:pt x="2381" y="529"/>
                    <a:pt x="2353" y="443"/>
                    <a:pt x="2296" y="358"/>
                  </a:cubicBezTo>
                  <a:cubicBezTo>
                    <a:pt x="2254" y="272"/>
                    <a:pt x="2197" y="200"/>
                    <a:pt x="2111" y="158"/>
                  </a:cubicBezTo>
                  <a:cubicBezTo>
                    <a:pt x="2039" y="86"/>
                    <a:pt x="1968" y="44"/>
                    <a:pt x="1868" y="29"/>
                  </a:cubicBezTo>
                  <a:cubicBezTo>
                    <a:pt x="1811" y="15"/>
                    <a:pt x="1740" y="15"/>
                    <a:pt x="168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" name="Google Shape;443;p22"/>
            <p:cNvSpPr/>
            <p:nvPr/>
          </p:nvSpPr>
          <p:spPr>
            <a:xfrm>
              <a:off x="2531150" y="2030300"/>
              <a:ext cx="81300" cy="180750"/>
            </a:xfrm>
            <a:custGeom>
              <a:avLst/>
              <a:gdLst/>
              <a:ahLst/>
              <a:cxnLst/>
              <a:rect l="l" t="t" r="r" b="b"/>
              <a:pathLst>
                <a:path w="3252" h="7230" extrusionOk="0">
                  <a:moveTo>
                    <a:pt x="2524" y="0"/>
                  </a:moveTo>
                  <a:cubicBezTo>
                    <a:pt x="2396" y="0"/>
                    <a:pt x="2267" y="29"/>
                    <a:pt x="2168" y="99"/>
                  </a:cubicBezTo>
                  <a:cubicBezTo>
                    <a:pt x="2111" y="143"/>
                    <a:pt x="2067" y="171"/>
                    <a:pt x="2010" y="213"/>
                  </a:cubicBezTo>
                  <a:cubicBezTo>
                    <a:pt x="1925" y="299"/>
                    <a:pt x="1868" y="399"/>
                    <a:pt x="1825" y="527"/>
                  </a:cubicBezTo>
                  <a:cubicBezTo>
                    <a:pt x="1683" y="898"/>
                    <a:pt x="1540" y="1255"/>
                    <a:pt x="1398" y="1626"/>
                  </a:cubicBezTo>
                  <a:cubicBezTo>
                    <a:pt x="1255" y="1997"/>
                    <a:pt x="1126" y="2381"/>
                    <a:pt x="1012" y="2752"/>
                  </a:cubicBezTo>
                  <a:cubicBezTo>
                    <a:pt x="884" y="3123"/>
                    <a:pt x="770" y="3508"/>
                    <a:pt x="656" y="3879"/>
                  </a:cubicBezTo>
                  <a:cubicBezTo>
                    <a:pt x="542" y="4263"/>
                    <a:pt x="442" y="4649"/>
                    <a:pt x="342" y="5020"/>
                  </a:cubicBezTo>
                  <a:cubicBezTo>
                    <a:pt x="242" y="5404"/>
                    <a:pt x="143" y="5790"/>
                    <a:pt x="71" y="6174"/>
                  </a:cubicBezTo>
                  <a:cubicBezTo>
                    <a:pt x="57" y="6231"/>
                    <a:pt x="42" y="6275"/>
                    <a:pt x="29" y="6332"/>
                  </a:cubicBezTo>
                  <a:cubicBezTo>
                    <a:pt x="0" y="6417"/>
                    <a:pt x="0" y="6516"/>
                    <a:pt x="14" y="6617"/>
                  </a:cubicBezTo>
                  <a:cubicBezTo>
                    <a:pt x="29" y="6702"/>
                    <a:pt x="57" y="6802"/>
                    <a:pt x="99" y="6874"/>
                  </a:cubicBezTo>
                  <a:cubicBezTo>
                    <a:pt x="156" y="6959"/>
                    <a:pt x="213" y="7030"/>
                    <a:pt x="285" y="7087"/>
                  </a:cubicBezTo>
                  <a:cubicBezTo>
                    <a:pt x="356" y="7144"/>
                    <a:pt x="442" y="7187"/>
                    <a:pt x="527" y="7216"/>
                  </a:cubicBezTo>
                  <a:cubicBezTo>
                    <a:pt x="599" y="7216"/>
                    <a:pt x="656" y="7230"/>
                    <a:pt x="727" y="7230"/>
                  </a:cubicBezTo>
                  <a:cubicBezTo>
                    <a:pt x="856" y="7230"/>
                    <a:pt x="970" y="7201"/>
                    <a:pt x="1084" y="7130"/>
                  </a:cubicBezTo>
                  <a:cubicBezTo>
                    <a:pt x="1141" y="7102"/>
                    <a:pt x="1183" y="7058"/>
                    <a:pt x="1240" y="7030"/>
                  </a:cubicBezTo>
                  <a:cubicBezTo>
                    <a:pt x="1326" y="6931"/>
                    <a:pt x="1383" y="6830"/>
                    <a:pt x="1411" y="6702"/>
                  </a:cubicBezTo>
                  <a:cubicBezTo>
                    <a:pt x="1497" y="6317"/>
                    <a:pt x="1597" y="5932"/>
                    <a:pt x="1683" y="5547"/>
                  </a:cubicBezTo>
                  <a:cubicBezTo>
                    <a:pt x="1782" y="5162"/>
                    <a:pt x="1882" y="4792"/>
                    <a:pt x="1996" y="4406"/>
                  </a:cubicBezTo>
                  <a:cubicBezTo>
                    <a:pt x="2111" y="4022"/>
                    <a:pt x="2225" y="3651"/>
                    <a:pt x="2339" y="3280"/>
                  </a:cubicBezTo>
                  <a:cubicBezTo>
                    <a:pt x="2466" y="2894"/>
                    <a:pt x="2595" y="2524"/>
                    <a:pt x="2738" y="2153"/>
                  </a:cubicBezTo>
                  <a:cubicBezTo>
                    <a:pt x="2866" y="1782"/>
                    <a:pt x="3008" y="1411"/>
                    <a:pt x="3166" y="1041"/>
                  </a:cubicBezTo>
                  <a:cubicBezTo>
                    <a:pt x="3180" y="998"/>
                    <a:pt x="3194" y="955"/>
                    <a:pt x="3223" y="913"/>
                  </a:cubicBezTo>
                  <a:cubicBezTo>
                    <a:pt x="3251" y="812"/>
                    <a:pt x="3251" y="713"/>
                    <a:pt x="3223" y="628"/>
                  </a:cubicBezTo>
                  <a:cubicBezTo>
                    <a:pt x="3223" y="527"/>
                    <a:pt x="3194" y="442"/>
                    <a:pt x="3137" y="356"/>
                  </a:cubicBezTo>
                  <a:cubicBezTo>
                    <a:pt x="3094" y="270"/>
                    <a:pt x="3037" y="200"/>
                    <a:pt x="2966" y="156"/>
                  </a:cubicBezTo>
                  <a:cubicBezTo>
                    <a:pt x="2894" y="86"/>
                    <a:pt x="2809" y="42"/>
                    <a:pt x="2709" y="29"/>
                  </a:cubicBezTo>
                  <a:cubicBezTo>
                    <a:pt x="2652" y="14"/>
                    <a:pt x="2581" y="14"/>
                    <a:pt x="252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" name="Google Shape;444;p22"/>
            <p:cNvSpPr/>
            <p:nvPr/>
          </p:nvSpPr>
          <p:spPr>
            <a:xfrm>
              <a:off x="2316525" y="1998825"/>
              <a:ext cx="69900" cy="124175"/>
            </a:xfrm>
            <a:custGeom>
              <a:avLst/>
              <a:gdLst/>
              <a:ahLst/>
              <a:cxnLst/>
              <a:rect l="l" t="t" r="r" b="b"/>
              <a:pathLst>
                <a:path w="2796" h="4967" extrusionOk="0">
                  <a:moveTo>
                    <a:pt x="2209" y="2077"/>
                  </a:moveTo>
                  <a:lnTo>
                    <a:pt x="2209" y="2077"/>
                  </a:lnTo>
                  <a:cubicBezTo>
                    <a:pt x="2185" y="2132"/>
                    <a:pt x="2162" y="2187"/>
                    <a:pt x="2139" y="2243"/>
                  </a:cubicBezTo>
                  <a:cubicBezTo>
                    <a:pt x="2167" y="2187"/>
                    <a:pt x="2195" y="2132"/>
                    <a:pt x="2209" y="2077"/>
                  </a:cubicBezTo>
                  <a:close/>
                  <a:moveTo>
                    <a:pt x="2061" y="0"/>
                  </a:moveTo>
                  <a:cubicBezTo>
                    <a:pt x="1996" y="0"/>
                    <a:pt x="1932" y="11"/>
                    <a:pt x="1868" y="33"/>
                  </a:cubicBezTo>
                  <a:cubicBezTo>
                    <a:pt x="1811" y="46"/>
                    <a:pt x="1754" y="75"/>
                    <a:pt x="1697" y="103"/>
                  </a:cubicBezTo>
                  <a:cubicBezTo>
                    <a:pt x="1597" y="160"/>
                    <a:pt x="1512" y="246"/>
                    <a:pt x="1440" y="360"/>
                  </a:cubicBezTo>
                  <a:cubicBezTo>
                    <a:pt x="1183" y="860"/>
                    <a:pt x="955" y="1358"/>
                    <a:pt x="756" y="1872"/>
                  </a:cubicBezTo>
                  <a:cubicBezTo>
                    <a:pt x="571" y="2328"/>
                    <a:pt x="400" y="2799"/>
                    <a:pt x="257" y="3269"/>
                  </a:cubicBezTo>
                  <a:cubicBezTo>
                    <a:pt x="171" y="3526"/>
                    <a:pt x="100" y="3797"/>
                    <a:pt x="29" y="4068"/>
                  </a:cubicBezTo>
                  <a:cubicBezTo>
                    <a:pt x="0" y="4153"/>
                    <a:pt x="0" y="4254"/>
                    <a:pt x="14" y="4353"/>
                  </a:cubicBezTo>
                  <a:cubicBezTo>
                    <a:pt x="29" y="4439"/>
                    <a:pt x="57" y="4539"/>
                    <a:pt x="100" y="4610"/>
                  </a:cubicBezTo>
                  <a:cubicBezTo>
                    <a:pt x="157" y="4695"/>
                    <a:pt x="214" y="4767"/>
                    <a:pt x="286" y="4824"/>
                  </a:cubicBezTo>
                  <a:cubicBezTo>
                    <a:pt x="356" y="4881"/>
                    <a:pt x="442" y="4923"/>
                    <a:pt x="542" y="4952"/>
                  </a:cubicBezTo>
                  <a:cubicBezTo>
                    <a:pt x="599" y="4952"/>
                    <a:pt x="656" y="4967"/>
                    <a:pt x="727" y="4967"/>
                  </a:cubicBezTo>
                  <a:cubicBezTo>
                    <a:pt x="856" y="4967"/>
                    <a:pt x="970" y="4938"/>
                    <a:pt x="1084" y="4881"/>
                  </a:cubicBezTo>
                  <a:cubicBezTo>
                    <a:pt x="1141" y="4838"/>
                    <a:pt x="1183" y="4796"/>
                    <a:pt x="1240" y="4767"/>
                  </a:cubicBezTo>
                  <a:cubicBezTo>
                    <a:pt x="1326" y="4667"/>
                    <a:pt x="1383" y="4568"/>
                    <a:pt x="1412" y="4439"/>
                  </a:cubicBezTo>
                  <a:cubicBezTo>
                    <a:pt x="1497" y="4125"/>
                    <a:pt x="1583" y="3811"/>
                    <a:pt x="1683" y="3497"/>
                  </a:cubicBezTo>
                  <a:cubicBezTo>
                    <a:pt x="1782" y="3184"/>
                    <a:pt x="1896" y="2885"/>
                    <a:pt x="2010" y="2585"/>
                  </a:cubicBezTo>
                  <a:cubicBezTo>
                    <a:pt x="2068" y="2400"/>
                    <a:pt x="2139" y="2243"/>
                    <a:pt x="2210" y="2071"/>
                  </a:cubicBezTo>
                  <a:lnTo>
                    <a:pt x="2210" y="2071"/>
                  </a:lnTo>
                  <a:cubicBezTo>
                    <a:pt x="2210" y="2073"/>
                    <a:pt x="2209" y="2075"/>
                    <a:pt x="2209" y="2077"/>
                  </a:cubicBezTo>
                  <a:lnTo>
                    <a:pt x="2209" y="2077"/>
                  </a:lnTo>
                  <a:cubicBezTo>
                    <a:pt x="2318" y="1823"/>
                    <a:pt x="2435" y="1579"/>
                    <a:pt x="2552" y="1345"/>
                  </a:cubicBezTo>
                  <a:lnTo>
                    <a:pt x="2681" y="1088"/>
                  </a:lnTo>
                  <a:cubicBezTo>
                    <a:pt x="2738" y="1002"/>
                    <a:pt x="2767" y="917"/>
                    <a:pt x="2767" y="816"/>
                  </a:cubicBezTo>
                  <a:cubicBezTo>
                    <a:pt x="2795" y="717"/>
                    <a:pt x="2781" y="632"/>
                    <a:pt x="2752" y="531"/>
                  </a:cubicBezTo>
                  <a:cubicBezTo>
                    <a:pt x="2738" y="432"/>
                    <a:pt x="2695" y="360"/>
                    <a:pt x="2624" y="289"/>
                  </a:cubicBezTo>
                  <a:cubicBezTo>
                    <a:pt x="2581" y="204"/>
                    <a:pt x="2510" y="147"/>
                    <a:pt x="2425" y="103"/>
                  </a:cubicBezTo>
                  <a:cubicBezTo>
                    <a:pt x="2368" y="75"/>
                    <a:pt x="2311" y="46"/>
                    <a:pt x="2253" y="33"/>
                  </a:cubicBezTo>
                  <a:cubicBezTo>
                    <a:pt x="2189" y="11"/>
                    <a:pt x="2125" y="0"/>
                    <a:pt x="206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" name="Google Shape;445;p22"/>
            <p:cNvSpPr/>
            <p:nvPr/>
          </p:nvSpPr>
          <p:spPr>
            <a:xfrm>
              <a:off x="2806700" y="2492850"/>
              <a:ext cx="69550" cy="124275"/>
            </a:xfrm>
            <a:custGeom>
              <a:avLst/>
              <a:gdLst/>
              <a:ahLst/>
              <a:cxnLst/>
              <a:rect l="l" t="t" r="r" b="b"/>
              <a:pathLst>
                <a:path w="2782" h="4971" extrusionOk="0">
                  <a:moveTo>
                    <a:pt x="2062" y="0"/>
                  </a:moveTo>
                  <a:cubicBezTo>
                    <a:pt x="1997" y="0"/>
                    <a:pt x="1933" y="7"/>
                    <a:pt x="1869" y="22"/>
                  </a:cubicBezTo>
                  <a:cubicBezTo>
                    <a:pt x="1812" y="50"/>
                    <a:pt x="1755" y="79"/>
                    <a:pt x="1698" y="94"/>
                  </a:cubicBezTo>
                  <a:cubicBezTo>
                    <a:pt x="1584" y="164"/>
                    <a:pt x="1499" y="250"/>
                    <a:pt x="1442" y="364"/>
                  </a:cubicBezTo>
                  <a:cubicBezTo>
                    <a:pt x="1185" y="849"/>
                    <a:pt x="957" y="1362"/>
                    <a:pt x="742" y="1876"/>
                  </a:cubicBezTo>
                  <a:cubicBezTo>
                    <a:pt x="557" y="2318"/>
                    <a:pt x="400" y="2788"/>
                    <a:pt x="257" y="3259"/>
                  </a:cubicBezTo>
                  <a:cubicBezTo>
                    <a:pt x="172" y="3530"/>
                    <a:pt x="101" y="3786"/>
                    <a:pt x="29" y="4058"/>
                  </a:cubicBezTo>
                  <a:cubicBezTo>
                    <a:pt x="1" y="4157"/>
                    <a:pt x="1" y="4258"/>
                    <a:pt x="16" y="4343"/>
                  </a:cubicBezTo>
                  <a:cubicBezTo>
                    <a:pt x="16" y="4442"/>
                    <a:pt x="44" y="4528"/>
                    <a:pt x="101" y="4613"/>
                  </a:cubicBezTo>
                  <a:cubicBezTo>
                    <a:pt x="143" y="4699"/>
                    <a:pt x="215" y="4771"/>
                    <a:pt x="286" y="4813"/>
                  </a:cubicBezTo>
                  <a:cubicBezTo>
                    <a:pt x="358" y="4885"/>
                    <a:pt x="443" y="4927"/>
                    <a:pt x="529" y="4942"/>
                  </a:cubicBezTo>
                  <a:cubicBezTo>
                    <a:pt x="600" y="4956"/>
                    <a:pt x="657" y="4956"/>
                    <a:pt x="729" y="4971"/>
                  </a:cubicBezTo>
                  <a:cubicBezTo>
                    <a:pt x="856" y="4971"/>
                    <a:pt x="970" y="4942"/>
                    <a:pt x="1084" y="4870"/>
                  </a:cubicBezTo>
                  <a:cubicBezTo>
                    <a:pt x="1128" y="4828"/>
                    <a:pt x="1185" y="4799"/>
                    <a:pt x="1227" y="4756"/>
                  </a:cubicBezTo>
                  <a:cubicBezTo>
                    <a:pt x="1313" y="4671"/>
                    <a:pt x="1384" y="4571"/>
                    <a:pt x="1413" y="4442"/>
                  </a:cubicBezTo>
                  <a:cubicBezTo>
                    <a:pt x="1499" y="4129"/>
                    <a:pt x="1584" y="3815"/>
                    <a:pt x="1683" y="3501"/>
                  </a:cubicBezTo>
                  <a:cubicBezTo>
                    <a:pt x="1784" y="3187"/>
                    <a:pt x="1883" y="2874"/>
                    <a:pt x="1997" y="2575"/>
                  </a:cubicBezTo>
                  <a:lnTo>
                    <a:pt x="2154" y="2200"/>
                  </a:lnTo>
                  <a:lnTo>
                    <a:pt x="2154" y="2200"/>
                  </a:lnTo>
                  <a:cubicBezTo>
                    <a:pt x="2278" y="1911"/>
                    <a:pt x="2402" y="1623"/>
                    <a:pt x="2554" y="1334"/>
                  </a:cubicBezTo>
                  <a:lnTo>
                    <a:pt x="2682" y="1077"/>
                  </a:lnTo>
                  <a:cubicBezTo>
                    <a:pt x="2725" y="1006"/>
                    <a:pt x="2753" y="906"/>
                    <a:pt x="2767" y="820"/>
                  </a:cubicBezTo>
                  <a:cubicBezTo>
                    <a:pt x="2782" y="721"/>
                    <a:pt x="2782" y="621"/>
                    <a:pt x="2753" y="535"/>
                  </a:cubicBezTo>
                  <a:cubicBezTo>
                    <a:pt x="2725" y="436"/>
                    <a:pt x="2682" y="350"/>
                    <a:pt x="2625" y="278"/>
                  </a:cubicBezTo>
                  <a:cubicBezTo>
                    <a:pt x="2568" y="208"/>
                    <a:pt x="2497" y="151"/>
                    <a:pt x="2425" y="94"/>
                  </a:cubicBezTo>
                  <a:cubicBezTo>
                    <a:pt x="2368" y="79"/>
                    <a:pt x="2311" y="50"/>
                    <a:pt x="2254" y="22"/>
                  </a:cubicBezTo>
                  <a:cubicBezTo>
                    <a:pt x="2190" y="7"/>
                    <a:pt x="2126" y="0"/>
                    <a:pt x="206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Google Shape;446;p22"/>
            <p:cNvSpPr/>
            <p:nvPr/>
          </p:nvSpPr>
          <p:spPr>
            <a:xfrm>
              <a:off x="2250200" y="2189475"/>
              <a:ext cx="69900" cy="124250"/>
            </a:xfrm>
            <a:custGeom>
              <a:avLst/>
              <a:gdLst/>
              <a:ahLst/>
              <a:cxnLst/>
              <a:rect l="l" t="t" r="r" b="b"/>
              <a:pathLst>
                <a:path w="2796" h="4970" extrusionOk="0">
                  <a:moveTo>
                    <a:pt x="2074" y="0"/>
                  </a:moveTo>
                  <a:cubicBezTo>
                    <a:pt x="2011" y="0"/>
                    <a:pt x="1947" y="7"/>
                    <a:pt x="1883" y="22"/>
                  </a:cubicBezTo>
                  <a:cubicBezTo>
                    <a:pt x="1826" y="50"/>
                    <a:pt x="1769" y="79"/>
                    <a:pt x="1712" y="92"/>
                  </a:cubicBezTo>
                  <a:cubicBezTo>
                    <a:pt x="1598" y="164"/>
                    <a:pt x="1513" y="250"/>
                    <a:pt x="1455" y="364"/>
                  </a:cubicBezTo>
                  <a:cubicBezTo>
                    <a:pt x="1199" y="849"/>
                    <a:pt x="971" y="1362"/>
                    <a:pt x="756" y="1876"/>
                  </a:cubicBezTo>
                  <a:cubicBezTo>
                    <a:pt x="571" y="2332"/>
                    <a:pt x="414" y="2788"/>
                    <a:pt x="258" y="3258"/>
                  </a:cubicBezTo>
                  <a:cubicBezTo>
                    <a:pt x="186" y="3530"/>
                    <a:pt x="115" y="3786"/>
                    <a:pt x="43" y="4057"/>
                  </a:cubicBezTo>
                  <a:cubicBezTo>
                    <a:pt x="15" y="4157"/>
                    <a:pt x="1" y="4256"/>
                    <a:pt x="29" y="4342"/>
                  </a:cubicBezTo>
                  <a:cubicBezTo>
                    <a:pt x="29" y="4442"/>
                    <a:pt x="58" y="4528"/>
                    <a:pt x="115" y="4614"/>
                  </a:cubicBezTo>
                  <a:cubicBezTo>
                    <a:pt x="157" y="4699"/>
                    <a:pt x="214" y="4770"/>
                    <a:pt x="300" y="4813"/>
                  </a:cubicBezTo>
                  <a:cubicBezTo>
                    <a:pt x="372" y="4884"/>
                    <a:pt x="442" y="4927"/>
                    <a:pt x="543" y="4941"/>
                  </a:cubicBezTo>
                  <a:cubicBezTo>
                    <a:pt x="614" y="4956"/>
                    <a:pt x="671" y="4956"/>
                    <a:pt x="728" y="4969"/>
                  </a:cubicBezTo>
                  <a:cubicBezTo>
                    <a:pt x="870" y="4969"/>
                    <a:pt x="984" y="4941"/>
                    <a:pt x="1098" y="4870"/>
                  </a:cubicBezTo>
                  <a:cubicBezTo>
                    <a:pt x="1142" y="4842"/>
                    <a:pt x="1199" y="4798"/>
                    <a:pt x="1241" y="4756"/>
                  </a:cubicBezTo>
                  <a:cubicBezTo>
                    <a:pt x="1327" y="4671"/>
                    <a:pt x="1398" y="4570"/>
                    <a:pt x="1427" y="4442"/>
                  </a:cubicBezTo>
                  <a:cubicBezTo>
                    <a:pt x="1513" y="4129"/>
                    <a:pt x="1598" y="3815"/>
                    <a:pt x="1697" y="3501"/>
                  </a:cubicBezTo>
                  <a:cubicBezTo>
                    <a:pt x="1798" y="3188"/>
                    <a:pt x="1897" y="2874"/>
                    <a:pt x="2011" y="2574"/>
                  </a:cubicBezTo>
                  <a:lnTo>
                    <a:pt x="2166" y="2203"/>
                  </a:lnTo>
                  <a:lnTo>
                    <a:pt x="2166" y="2203"/>
                  </a:lnTo>
                  <a:cubicBezTo>
                    <a:pt x="2291" y="1914"/>
                    <a:pt x="2415" y="1623"/>
                    <a:pt x="2568" y="1334"/>
                  </a:cubicBezTo>
                  <a:lnTo>
                    <a:pt x="2696" y="1077"/>
                  </a:lnTo>
                  <a:cubicBezTo>
                    <a:pt x="2739" y="1005"/>
                    <a:pt x="2767" y="906"/>
                    <a:pt x="2781" y="820"/>
                  </a:cubicBezTo>
                  <a:cubicBezTo>
                    <a:pt x="2796" y="720"/>
                    <a:pt x="2796" y="621"/>
                    <a:pt x="2767" y="535"/>
                  </a:cubicBezTo>
                  <a:cubicBezTo>
                    <a:pt x="2739" y="435"/>
                    <a:pt x="2696" y="349"/>
                    <a:pt x="2639" y="278"/>
                  </a:cubicBezTo>
                  <a:cubicBezTo>
                    <a:pt x="2581" y="207"/>
                    <a:pt x="2511" y="149"/>
                    <a:pt x="2439" y="92"/>
                  </a:cubicBezTo>
                  <a:cubicBezTo>
                    <a:pt x="2382" y="79"/>
                    <a:pt x="2311" y="50"/>
                    <a:pt x="2254" y="22"/>
                  </a:cubicBezTo>
                  <a:cubicBezTo>
                    <a:pt x="2197" y="7"/>
                    <a:pt x="2136" y="0"/>
                    <a:pt x="207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47" name="Google Shape;447;p22"/>
          <p:cNvGrpSpPr/>
          <p:nvPr/>
        </p:nvGrpSpPr>
        <p:grpSpPr>
          <a:xfrm>
            <a:off x="4935586" y="1454367"/>
            <a:ext cx="2158980" cy="2234765"/>
            <a:chOff x="1278700" y="238125"/>
            <a:chExt cx="5060900" cy="5238550"/>
          </a:xfrm>
        </p:grpSpPr>
        <p:sp>
          <p:nvSpPr>
            <p:cNvPr id="448" name="Google Shape;448;p22"/>
            <p:cNvSpPr/>
            <p:nvPr/>
          </p:nvSpPr>
          <p:spPr>
            <a:xfrm>
              <a:off x="1278700" y="238125"/>
              <a:ext cx="5060900" cy="5061600"/>
            </a:xfrm>
            <a:custGeom>
              <a:avLst/>
              <a:gdLst/>
              <a:ahLst/>
              <a:cxnLst/>
              <a:rect l="l" t="t" r="r" b="b"/>
              <a:pathLst>
                <a:path w="202436" h="202464" extrusionOk="0">
                  <a:moveTo>
                    <a:pt x="99394" y="0"/>
                  </a:moveTo>
                  <a:lnTo>
                    <a:pt x="0" y="103071"/>
                  </a:lnTo>
                  <a:lnTo>
                    <a:pt x="103070" y="202463"/>
                  </a:lnTo>
                  <a:lnTo>
                    <a:pt x="202436" y="99395"/>
                  </a:lnTo>
                  <a:lnTo>
                    <a:pt x="9939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" name="Google Shape;449;p22"/>
            <p:cNvSpPr/>
            <p:nvPr/>
          </p:nvSpPr>
          <p:spPr>
            <a:xfrm>
              <a:off x="1812275" y="763125"/>
              <a:ext cx="3993750" cy="4607275"/>
            </a:xfrm>
            <a:custGeom>
              <a:avLst/>
              <a:gdLst/>
              <a:ahLst/>
              <a:cxnLst/>
              <a:rect l="l" t="t" r="r" b="b"/>
              <a:pathLst>
                <a:path w="159750" h="184291" extrusionOk="0">
                  <a:moveTo>
                    <a:pt x="15671" y="0"/>
                  </a:moveTo>
                  <a:cubicBezTo>
                    <a:pt x="13986" y="0"/>
                    <a:pt x="12414" y="439"/>
                    <a:pt x="11003" y="1415"/>
                  </a:cubicBezTo>
                  <a:cubicBezTo>
                    <a:pt x="1" y="9041"/>
                    <a:pt x="8615" y="52962"/>
                    <a:pt x="16241" y="63964"/>
                  </a:cubicBezTo>
                  <a:cubicBezTo>
                    <a:pt x="19479" y="68654"/>
                    <a:pt x="22990" y="73786"/>
                    <a:pt x="26805" y="77543"/>
                  </a:cubicBezTo>
                  <a:cubicBezTo>
                    <a:pt x="26091" y="80506"/>
                    <a:pt x="25679" y="83579"/>
                    <a:pt x="25569" y="86706"/>
                  </a:cubicBezTo>
                  <a:cubicBezTo>
                    <a:pt x="25569" y="87255"/>
                    <a:pt x="25543" y="87777"/>
                    <a:pt x="25543" y="88326"/>
                  </a:cubicBezTo>
                  <a:cubicBezTo>
                    <a:pt x="25543" y="88929"/>
                    <a:pt x="25543" y="89533"/>
                    <a:pt x="25569" y="90136"/>
                  </a:cubicBezTo>
                  <a:cubicBezTo>
                    <a:pt x="25569" y="90301"/>
                    <a:pt x="25569" y="90437"/>
                    <a:pt x="25598" y="90602"/>
                  </a:cubicBezTo>
                  <a:cubicBezTo>
                    <a:pt x="25624" y="91205"/>
                    <a:pt x="25652" y="91864"/>
                    <a:pt x="25679" y="92522"/>
                  </a:cubicBezTo>
                  <a:cubicBezTo>
                    <a:pt x="25707" y="92551"/>
                    <a:pt x="25707" y="92605"/>
                    <a:pt x="25707" y="92632"/>
                  </a:cubicBezTo>
                  <a:cubicBezTo>
                    <a:pt x="25762" y="93264"/>
                    <a:pt x="25817" y="93894"/>
                    <a:pt x="25872" y="94552"/>
                  </a:cubicBezTo>
                  <a:cubicBezTo>
                    <a:pt x="25898" y="94717"/>
                    <a:pt x="25898" y="94881"/>
                    <a:pt x="25927" y="95046"/>
                  </a:cubicBezTo>
                  <a:cubicBezTo>
                    <a:pt x="25982" y="95733"/>
                    <a:pt x="26063" y="96446"/>
                    <a:pt x="26173" y="97186"/>
                  </a:cubicBezTo>
                  <a:cubicBezTo>
                    <a:pt x="26173" y="97241"/>
                    <a:pt x="26173" y="97324"/>
                    <a:pt x="26201" y="97379"/>
                  </a:cubicBezTo>
                  <a:cubicBezTo>
                    <a:pt x="26282" y="98064"/>
                    <a:pt x="26366" y="98751"/>
                    <a:pt x="26475" y="99435"/>
                  </a:cubicBezTo>
                  <a:cubicBezTo>
                    <a:pt x="26502" y="99600"/>
                    <a:pt x="26530" y="99765"/>
                    <a:pt x="26557" y="99958"/>
                  </a:cubicBezTo>
                  <a:cubicBezTo>
                    <a:pt x="26666" y="100697"/>
                    <a:pt x="26805" y="101466"/>
                    <a:pt x="26941" y="102234"/>
                  </a:cubicBezTo>
                  <a:cubicBezTo>
                    <a:pt x="26941" y="102343"/>
                    <a:pt x="26969" y="102427"/>
                    <a:pt x="26969" y="102537"/>
                  </a:cubicBezTo>
                  <a:cubicBezTo>
                    <a:pt x="27105" y="103250"/>
                    <a:pt x="27244" y="103963"/>
                    <a:pt x="27380" y="104703"/>
                  </a:cubicBezTo>
                  <a:lnTo>
                    <a:pt x="27463" y="105197"/>
                  </a:lnTo>
                  <a:cubicBezTo>
                    <a:pt x="27628" y="106020"/>
                    <a:pt x="27792" y="106843"/>
                    <a:pt x="27983" y="107666"/>
                  </a:cubicBezTo>
                  <a:cubicBezTo>
                    <a:pt x="28012" y="107775"/>
                    <a:pt x="28038" y="107859"/>
                    <a:pt x="28038" y="107969"/>
                  </a:cubicBezTo>
                  <a:cubicBezTo>
                    <a:pt x="28203" y="108737"/>
                    <a:pt x="28396" y="109531"/>
                    <a:pt x="28560" y="110299"/>
                  </a:cubicBezTo>
                  <a:cubicBezTo>
                    <a:pt x="28615" y="110464"/>
                    <a:pt x="28642" y="110602"/>
                    <a:pt x="28670" y="110738"/>
                  </a:cubicBezTo>
                  <a:cubicBezTo>
                    <a:pt x="28890" y="111616"/>
                    <a:pt x="29081" y="112494"/>
                    <a:pt x="29300" y="113372"/>
                  </a:cubicBezTo>
                  <a:cubicBezTo>
                    <a:pt x="29329" y="113482"/>
                    <a:pt x="29355" y="113565"/>
                    <a:pt x="29383" y="113675"/>
                  </a:cubicBezTo>
                  <a:cubicBezTo>
                    <a:pt x="29603" y="114498"/>
                    <a:pt x="29822" y="115347"/>
                    <a:pt x="30042" y="116170"/>
                  </a:cubicBezTo>
                  <a:lnTo>
                    <a:pt x="30123" y="116499"/>
                  </a:lnTo>
                  <a:cubicBezTo>
                    <a:pt x="30371" y="117432"/>
                    <a:pt x="30645" y="118365"/>
                    <a:pt x="30920" y="119271"/>
                  </a:cubicBezTo>
                  <a:cubicBezTo>
                    <a:pt x="30920" y="119381"/>
                    <a:pt x="30946" y="119462"/>
                    <a:pt x="30975" y="119546"/>
                  </a:cubicBezTo>
                  <a:lnTo>
                    <a:pt x="31798" y="122261"/>
                  </a:lnTo>
                  <a:cubicBezTo>
                    <a:pt x="31824" y="122315"/>
                    <a:pt x="31824" y="122370"/>
                    <a:pt x="31852" y="122425"/>
                  </a:cubicBezTo>
                  <a:cubicBezTo>
                    <a:pt x="32153" y="123386"/>
                    <a:pt x="32456" y="124374"/>
                    <a:pt x="32757" y="125333"/>
                  </a:cubicBezTo>
                  <a:cubicBezTo>
                    <a:pt x="32785" y="125417"/>
                    <a:pt x="32812" y="125471"/>
                    <a:pt x="32840" y="125553"/>
                  </a:cubicBezTo>
                  <a:cubicBezTo>
                    <a:pt x="33141" y="126540"/>
                    <a:pt x="33470" y="127502"/>
                    <a:pt x="33799" y="128461"/>
                  </a:cubicBezTo>
                  <a:cubicBezTo>
                    <a:pt x="34157" y="129448"/>
                    <a:pt x="34486" y="130436"/>
                    <a:pt x="34842" y="131452"/>
                  </a:cubicBezTo>
                  <a:lnTo>
                    <a:pt x="34925" y="131617"/>
                  </a:lnTo>
                  <a:cubicBezTo>
                    <a:pt x="35638" y="133618"/>
                    <a:pt x="36378" y="135594"/>
                    <a:pt x="37175" y="137542"/>
                  </a:cubicBezTo>
                  <a:cubicBezTo>
                    <a:pt x="37201" y="137597"/>
                    <a:pt x="37201" y="137624"/>
                    <a:pt x="37230" y="137679"/>
                  </a:cubicBezTo>
                  <a:cubicBezTo>
                    <a:pt x="38024" y="139654"/>
                    <a:pt x="38876" y="141629"/>
                    <a:pt x="39725" y="143578"/>
                  </a:cubicBezTo>
                  <a:cubicBezTo>
                    <a:pt x="39725" y="143604"/>
                    <a:pt x="39753" y="143633"/>
                    <a:pt x="39753" y="143659"/>
                  </a:cubicBezTo>
                  <a:cubicBezTo>
                    <a:pt x="40631" y="145608"/>
                    <a:pt x="41536" y="147555"/>
                    <a:pt x="42468" y="149449"/>
                  </a:cubicBezTo>
                  <a:cubicBezTo>
                    <a:pt x="42497" y="149475"/>
                    <a:pt x="42497" y="149475"/>
                    <a:pt x="42497" y="149504"/>
                  </a:cubicBezTo>
                  <a:cubicBezTo>
                    <a:pt x="43456" y="151396"/>
                    <a:pt x="44417" y="153290"/>
                    <a:pt x="45431" y="155100"/>
                  </a:cubicBezTo>
                  <a:lnTo>
                    <a:pt x="45431" y="155127"/>
                  </a:lnTo>
                  <a:cubicBezTo>
                    <a:pt x="49465" y="162453"/>
                    <a:pt x="53991" y="169008"/>
                    <a:pt x="58902" y="174030"/>
                  </a:cubicBezTo>
                  <a:lnTo>
                    <a:pt x="58874" y="174030"/>
                  </a:lnTo>
                  <a:cubicBezTo>
                    <a:pt x="58874" y="174030"/>
                    <a:pt x="62001" y="177403"/>
                    <a:pt x="64773" y="179187"/>
                  </a:cubicBezTo>
                  <a:lnTo>
                    <a:pt x="64800" y="179187"/>
                  </a:lnTo>
                  <a:lnTo>
                    <a:pt x="64800" y="179214"/>
                  </a:lnTo>
                  <a:cubicBezTo>
                    <a:pt x="66446" y="180394"/>
                    <a:pt x="68120" y="181408"/>
                    <a:pt x="69821" y="182177"/>
                  </a:cubicBezTo>
                  <a:cubicBezTo>
                    <a:pt x="69876" y="182205"/>
                    <a:pt x="69931" y="182231"/>
                    <a:pt x="70012" y="182260"/>
                  </a:cubicBezTo>
                  <a:cubicBezTo>
                    <a:pt x="70506" y="182506"/>
                    <a:pt x="71000" y="182699"/>
                    <a:pt x="71522" y="182890"/>
                  </a:cubicBezTo>
                  <a:cubicBezTo>
                    <a:pt x="71577" y="182918"/>
                    <a:pt x="71658" y="182945"/>
                    <a:pt x="71713" y="182973"/>
                  </a:cubicBezTo>
                  <a:cubicBezTo>
                    <a:pt x="72810" y="183384"/>
                    <a:pt x="73908" y="183687"/>
                    <a:pt x="75005" y="183906"/>
                  </a:cubicBezTo>
                  <a:cubicBezTo>
                    <a:pt x="75170" y="183932"/>
                    <a:pt x="75308" y="183961"/>
                    <a:pt x="75444" y="183987"/>
                  </a:cubicBezTo>
                  <a:cubicBezTo>
                    <a:pt x="75856" y="184042"/>
                    <a:pt x="76267" y="184125"/>
                    <a:pt x="76679" y="184152"/>
                  </a:cubicBezTo>
                  <a:cubicBezTo>
                    <a:pt x="76844" y="184180"/>
                    <a:pt x="76980" y="184207"/>
                    <a:pt x="77145" y="184207"/>
                  </a:cubicBezTo>
                  <a:cubicBezTo>
                    <a:pt x="77693" y="184262"/>
                    <a:pt x="78242" y="184290"/>
                    <a:pt x="78791" y="184290"/>
                  </a:cubicBezTo>
                  <a:cubicBezTo>
                    <a:pt x="79339" y="184290"/>
                    <a:pt x="79888" y="184262"/>
                    <a:pt x="80437" y="184207"/>
                  </a:cubicBezTo>
                  <a:cubicBezTo>
                    <a:pt x="80575" y="184207"/>
                    <a:pt x="80740" y="184180"/>
                    <a:pt x="80904" y="184152"/>
                  </a:cubicBezTo>
                  <a:cubicBezTo>
                    <a:pt x="81315" y="184125"/>
                    <a:pt x="81727" y="184042"/>
                    <a:pt x="82138" y="183987"/>
                  </a:cubicBezTo>
                  <a:lnTo>
                    <a:pt x="82550" y="183906"/>
                  </a:lnTo>
                  <a:cubicBezTo>
                    <a:pt x="83674" y="183687"/>
                    <a:pt x="84771" y="183384"/>
                    <a:pt x="85869" y="182973"/>
                  </a:cubicBezTo>
                  <a:cubicBezTo>
                    <a:pt x="85924" y="182945"/>
                    <a:pt x="86007" y="182918"/>
                    <a:pt x="86062" y="182890"/>
                  </a:cubicBezTo>
                  <a:cubicBezTo>
                    <a:pt x="86582" y="182699"/>
                    <a:pt x="87076" y="182506"/>
                    <a:pt x="87570" y="182260"/>
                  </a:cubicBezTo>
                  <a:cubicBezTo>
                    <a:pt x="87625" y="182231"/>
                    <a:pt x="87679" y="182205"/>
                    <a:pt x="87763" y="182177"/>
                  </a:cubicBezTo>
                  <a:cubicBezTo>
                    <a:pt x="89464" y="181408"/>
                    <a:pt x="91136" y="180394"/>
                    <a:pt x="92782" y="179187"/>
                  </a:cubicBezTo>
                  <a:lnTo>
                    <a:pt x="92811" y="179187"/>
                  </a:lnTo>
                  <a:cubicBezTo>
                    <a:pt x="95580" y="177403"/>
                    <a:pt x="98708" y="174030"/>
                    <a:pt x="98708" y="174030"/>
                  </a:cubicBezTo>
                  <a:lnTo>
                    <a:pt x="98681" y="174030"/>
                  </a:lnTo>
                  <a:cubicBezTo>
                    <a:pt x="101122" y="171532"/>
                    <a:pt x="103481" y="168624"/>
                    <a:pt x="105731" y="165442"/>
                  </a:cubicBezTo>
                  <a:cubicBezTo>
                    <a:pt x="106857" y="163851"/>
                    <a:pt x="107954" y="162178"/>
                    <a:pt x="109023" y="160477"/>
                  </a:cubicBezTo>
                  <a:lnTo>
                    <a:pt x="109023" y="160449"/>
                  </a:lnTo>
                  <a:cubicBezTo>
                    <a:pt x="110094" y="158722"/>
                    <a:pt x="111136" y="156966"/>
                    <a:pt x="112150" y="155127"/>
                  </a:cubicBezTo>
                  <a:lnTo>
                    <a:pt x="112150" y="155100"/>
                  </a:lnTo>
                  <a:cubicBezTo>
                    <a:pt x="113167" y="153290"/>
                    <a:pt x="114126" y="151424"/>
                    <a:pt x="115058" y="149504"/>
                  </a:cubicBezTo>
                  <a:lnTo>
                    <a:pt x="115113" y="149449"/>
                  </a:lnTo>
                  <a:cubicBezTo>
                    <a:pt x="116046" y="147555"/>
                    <a:pt x="116952" y="145634"/>
                    <a:pt x="117802" y="143688"/>
                  </a:cubicBezTo>
                  <a:cubicBezTo>
                    <a:pt x="117830" y="143633"/>
                    <a:pt x="117830" y="143604"/>
                    <a:pt x="117857" y="143578"/>
                  </a:cubicBezTo>
                  <a:cubicBezTo>
                    <a:pt x="118708" y="141629"/>
                    <a:pt x="119558" y="139654"/>
                    <a:pt x="120326" y="137707"/>
                  </a:cubicBezTo>
                  <a:lnTo>
                    <a:pt x="120409" y="137542"/>
                  </a:lnTo>
                  <a:cubicBezTo>
                    <a:pt x="121177" y="135594"/>
                    <a:pt x="121945" y="133618"/>
                    <a:pt x="122659" y="131643"/>
                  </a:cubicBezTo>
                  <a:cubicBezTo>
                    <a:pt x="122685" y="131562"/>
                    <a:pt x="122714" y="131507"/>
                    <a:pt x="122740" y="131424"/>
                  </a:cubicBezTo>
                  <a:cubicBezTo>
                    <a:pt x="123098" y="130436"/>
                    <a:pt x="123427" y="129448"/>
                    <a:pt x="123782" y="128461"/>
                  </a:cubicBezTo>
                  <a:lnTo>
                    <a:pt x="123782" y="128434"/>
                  </a:lnTo>
                  <a:cubicBezTo>
                    <a:pt x="124112" y="127473"/>
                    <a:pt x="124441" y="126540"/>
                    <a:pt x="124744" y="125581"/>
                  </a:cubicBezTo>
                  <a:lnTo>
                    <a:pt x="124825" y="125333"/>
                  </a:lnTo>
                  <a:cubicBezTo>
                    <a:pt x="125128" y="124346"/>
                    <a:pt x="125428" y="123413"/>
                    <a:pt x="125731" y="122454"/>
                  </a:cubicBezTo>
                  <a:cubicBezTo>
                    <a:pt x="125758" y="122370"/>
                    <a:pt x="125758" y="122315"/>
                    <a:pt x="125786" y="122261"/>
                  </a:cubicBezTo>
                  <a:cubicBezTo>
                    <a:pt x="126061" y="121356"/>
                    <a:pt x="126335" y="120450"/>
                    <a:pt x="126581" y="119572"/>
                  </a:cubicBezTo>
                  <a:cubicBezTo>
                    <a:pt x="126609" y="119462"/>
                    <a:pt x="126636" y="119381"/>
                    <a:pt x="126664" y="119271"/>
                  </a:cubicBezTo>
                  <a:cubicBezTo>
                    <a:pt x="126938" y="118339"/>
                    <a:pt x="127184" y="117432"/>
                    <a:pt x="127432" y="116528"/>
                  </a:cubicBezTo>
                  <a:cubicBezTo>
                    <a:pt x="127487" y="116390"/>
                    <a:pt x="127513" y="116280"/>
                    <a:pt x="127542" y="116170"/>
                  </a:cubicBezTo>
                  <a:cubicBezTo>
                    <a:pt x="127761" y="115347"/>
                    <a:pt x="127981" y="114498"/>
                    <a:pt x="128200" y="113675"/>
                  </a:cubicBezTo>
                  <a:cubicBezTo>
                    <a:pt x="128227" y="113565"/>
                    <a:pt x="128255" y="113482"/>
                    <a:pt x="128282" y="113372"/>
                  </a:cubicBezTo>
                  <a:cubicBezTo>
                    <a:pt x="128501" y="112494"/>
                    <a:pt x="128694" y="111616"/>
                    <a:pt x="128914" y="110738"/>
                  </a:cubicBezTo>
                  <a:lnTo>
                    <a:pt x="128995" y="110328"/>
                  </a:lnTo>
                  <a:cubicBezTo>
                    <a:pt x="129188" y="109531"/>
                    <a:pt x="129379" y="108737"/>
                    <a:pt x="129544" y="107969"/>
                  </a:cubicBezTo>
                  <a:cubicBezTo>
                    <a:pt x="129544" y="107885"/>
                    <a:pt x="129572" y="107775"/>
                    <a:pt x="129598" y="107666"/>
                  </a:cubicBezTo>
                  <a:cubicBezTo>
                    <a:pt x="129792" y="106843"/>
                    <a:pt x="129956" y="106020"/>
                    <a:pt x="130121" y="105197"/>
                  </a:cubicBezTo>
                  <a:lnTo>
                    <a:pt x="130202" y="104703"/>
                  </a:lnTo>
                  <a:cubicBezTo>
                    <a:pt x="130340" y="103963"/>
                    <a:pt x="130476" y="103250"/>
                    <a:pt x="130615" y="102537"/>
                  </a:cubicBezTo>
                  <a:cubicBezTo>
                    <a:pt x="130615" y="102427"/>
                    <a:pt x="130641" y="102343"/>
                    <a:pt x="130641" y="102234"/>
                  </a:cubicBezTo>
                  <a:cubicBezTo>
                    <a:pt x="130779" y="101466"/>
                    <a:pt x="130915" y="100697"/>
                    <a:pt x="131025" y="99958"/>
                  </a:cubicBezTo>
                  <a:cubicBezTo>
                    <a:pt x="131054" y="99765"/>
                    <a:pt x="131080" y="99600"/>
                    <a:pt x="131108" y="99435"/>
                  </a:cubicBezTo>
                  <a:cubicBezTo>
                    <a:pt x="131218" y="98751"/>
                    <a:pt x="131299" y="98064"/>
                    <a:pt x="131383" y="97379"/>
                  </a:cubicBezTo>
                  <a:cubicBezTo>
                    <a:pt x="131409" y="97324"/>
                    <a:pt x="131409" y="97241"/>
                    <a:pt x="131409" y="97160"/>
                  </a:cubicBezTo>
                  <a:cubicBezTo>
                    <a:pt x="131519" y="96446"/>
                    <a:pt x="131574" y="95733"/>
                    <a:pt x="131657" y="95046"/>
                  </a:cubicBezTo>
                  <a:cubicBezTo>
                    <a:pt x="131683" y="94881"/>
                    <a:pt x="131683" y="94717"/>
                    <a:pt x="131712" y="94552"/>
                  </a:cubicBezTo>
                  <a:cubicBezTo>
                    <a:pt x="131767" y="93894"/>
                    <a:pt x="131822" y="93264"/>
                    <a:pt x="131877" y="92632"/>
                  </a:cubicBezTo>
                  <a:lnTo>
                    <a:pt x="131877" y="92522"/>
                  </a:lnTo>
                  <a:cubicBezTo>
                    <a:pt x="131931" y="91864"/>
                    <a:pt x="131958" y="91205"/>
                    <a:pt x="131986" y="90602"/>
                  </a:cubicBezTo>
                  <a:cubicBezTo>
                    <a:pt x="131986" y="90437"/>
                    <a:pt x="132013" y="90301"/>
                    <a:pt x="132013" y="90136"/>
                  </a:cubicBezTo>
                  <a:cubicBezTo>
                    <a:pt x="132041" y="89533"/>
                    <a:pt x="132041" y="88929"/>
                    <a:pt x="132041" y="88326"/>
                  </a:cubicBezTo>
                  <a:cubicBezTo>
                    <a:pt x="132041" y="85225"/>
                    <a:pt x="131738" y="82181"/>
                    <a:pt x="131135" y="79218"/>
                  </a:cubicBezTo>
                  <a:cubicBezTo>
                    <a:pt x="135662" y="75432"/>
                    <a:pt x="139777" y="69396"/>
                    <a:pt x="143535" y="63964"/>
                  </a:cubicBezTo>
                  <a:cubicBezTo>
                    <a:pt x="151161" y="52962"/>
                    <a:pt x="159749" y="9041"/>
                    <a:pt x="148747" y="1415"/>
                  </a:cubicBezTo>
                  <a:cubicBezTo>
                    <a:pt x="147340" y="439"/>
                    <a:pt x="145771" y="0"/>
                    <a:pt x="144089" y="0"/>
                  </a:cubicBezTo>
                  <a:cubicBezTo>
                    <a:pt x="132622" y="0"/>
                    <a:pt x="115893" y="20380"/>
                    <a:pt x="109242" y="29972"/>
                  </a:cubicBezTo>
                  <a:cubicBezTo>
                    <a:pt x="106883" y="33374"/>
                    <a:pt x="105566" y="38806"/>
                    <a:pt x="105211" y="44925"/>
                  </a:cubicBezTo>
                  <a:cubicBezTo>
                    <a:pt x="97420" y="40727"/>
                    <a:pt x="88421" y="38312"/>
                    <a:pt x="78791" y="38312"/>
                  </a:cubicBezTo>
                  <a:cubicBezTo>
                    <a:pt x="70012" y="38312"/>
                    <a:pt x="61782" y="40316"/>
                    <a:pt x="54484" y="43854"/>
                  </a:cubicBezTo>
                  <a:cubicBezTo>
                    <a:pt x="54019" y="38176"/>
                    <a:pt x="52729" y="33183"/>
                    <a:pt x="50508" y="29972"/>
                  </a:cubicBezTo>
                  <a:cubicBezTo>
                    <a:pt x="43880" y="20380"/>
                    <a:pt x="27156" y="0"/>
                    <a:pt x="1567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0;p22"/>
            <p:cNvSpPr/>
            <p:nvPr/>
          </p:nvSpPr>
          <p:spPr>
            <a:xfrm>
              <a:off x="3782025" y="2585100"/>
              <a:ext cx="1025400" cy="1254475"/>
            </a:xfrm>
            <a:custGeom>
              <a:avLst/>
              <a:gdLst/>
              <a:ahLst/>
              <a:cxnLst/>
              <a:rect l="l" t="t" r="r" b="b"/>
              <a:pathLst>
                <a:path w="41016" h="50179" extrusionOk="0">
                  <a:moveTo>
                    <a:pt x="20521" y="0"/>
                  </a:moveTo>
                  <a:cubicBezTo>
                    <a:pt x="9192" y="0"/>
                    <a:pt x="1" y="11222"/>
                    <a:pt x="1" y="25104"/>
                  </a:cubicBezTo>
                  <a:cubicBezTo>
                    <a:pt x="1" y="38957"/>
                    <a:pt x="9192" y="50178"/>
                    <a:pt x="20521" y="50178"/>
                  </a:cubicBezTo>
                  <a:cubicBezTo>
                    <a:pt x="31824" y="50178"/>
                    <a:pt x="41016" y="38957"/>
                    <a:pt x="41016" y="25104"/>
                  </a:cubicBezTo>
                  <a:cubicBezTo>
                    <a:pt x="41016" y="11222"/>
                    <a:pt x="31824" y="0"/>
                    <a:pt x="205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1;p22"/>
            <p:cNvSpPr/>
            <p:nvPr/>
          </p:nvSpPr>
          <p:spPr>
            <a:xfrm>
              <a:off x="4127700" y="3130375"/>
              <a:ext cx="254500" cy="254450"/>
            </a:xfrm>
            <a:custGeom>
              <a:avLst/>
              <a:gdLst/>
              <a:ahLst/>
              <a:cxnLst/>
              <a:rect l="l" t="t" r="r" b="b"/>
              <a:pathLst>
                <a:path w="10180" h="10178" extrusionOk="0">
                  <a:moveTo>
                    <a:pt x="5103" y="0"/>
                  </a:moveTo>
                  <a:cubicBezTo>
                    <a:pt x="2279" y="0"/>
                    <a:pt x="0" y="2276"/>
                    <a:pt x="0" y="5103"/>
                  </a:cubicBezTo>
                  <a:cubicBezTo>
                    <a:pt x="0" y="7901"/>
                    <a:pt x="2279" y="10177"/>
                    <a:pt x="5103" y="10177"/>
                  </a:cubicBezTo>
                  <a:cubicBezTo>
                    <a:pt x="7901" y="10177"/>
                    <a:pt x="10180" y="7901"/>
                    <a:pt x="10180" y="5103"/>
                  </a:cubicBezTo>
                  <a:cubicBezTo>
                    <a:pt x="10180" y="2276"/>
                    <a:pt x="7901" y="0"/>
                    <a:pt x="51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Google Shape;452;p22"/>
            <p:cNvSpPr/>
            <p:nvPr/>
          </p:nvSpPr>
          <p:spPr>
            <a:xfrm>
              <a:off x="3172350" y="3130375"/>
              <a:ext cx="254450" cy="254450"/>
            </a:xfrm>
            <a:custGeom>
              <a:avLst/>
              <a:gdLst/>
              <a:ahLst/>
              <a:cxnLst/>
              <a:rect l="l" t="t" r="r" b="b"/>
              <a:pathLst>
                <a:path w="10178" h="10178" extrusionOk="0">
                  <a:moveTo>
                    <a:pt x="5103" y="0"/>
                  </a:moveTo>
                  <a:cubicBezTo>
                    <a:pt x="2276" y="0"/>
                    <a:pt x="0" y="2276"/>
                    <a:pt x="0" y="5103"/>
                  </a:cubicBezTo>
                  <a:cubicBezTo>
                    <a:pt x="0" y="7901"/>
                    <a:pt x="2276" y="10177"/>
                    <a:pt x="5103" y="10177"/>
                  </a:cubicBezTo>
                  <a:cubicBezTo>
                    <a:pt x="7901" y="10177"/>
                    <a:pt x="10177" y="7901"/>
                    <a:pt x="10177" y="5103"/>
                  </a:cubicBezTo>
                  <a:cubicBezTo>
                    <a:pt x="10177" y="2276"/>
                    <a:pt x="7901" y="0"/>
                    <a:pt x="51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Google Shape;453;p22"/>
            <p:cNvSpPr/>
            <p:nvPr/>
          </p:nvSpPr>
          <p:spPr>
            <a:xfrm>
              <a:off x="3459025" y="4918350"/>
              <a:ext cx="700250" cy="558325"/>
            </a:xfrm>
            <a:custGeom>
              <a:avLst/>
              <a:gdLst/>
              <a:ahLst/>
              <a:cxnLst/>
              <a:rect l="l" t="t" r="r" b="b"/>
              <a:pathLst>
                <a:path w="28010" h="22333" extrusionOk="0">
                  <a:moveTo>
                    <a:pt x="14018" y="1"/>
                  </a:moveTo>
                  <a:cubicBezTo>
                    <a:pt x="6282" y="1"/>
                    <a:pt x="1" y="2470"/>
                    <a:pt x="1" y="10206"/>
                  </a:cubicBezTo>
                  <a:cubicBezTo>
                    <a:pt x="1" y="17943"/>
                    <a:pt x="14018" y="22332"/>
                    <a:pt x="14018" y="22332"/>
                  </a:cubicBezTo>
                  <a:cubicBezTo>
                    <a:pt x="14018" y="22332"/>
                    <a:pt x="28009" y="17943"/>
                    <a:pt x="28009" y="10206"/>
                  </a:cubicBezTo>
                  <a:cubicBezTo>
                    <a:pt x="28009" y="2470"/>
                    <a:pt x="21755" y="1"/>
                    <a:pt x="140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8" name="Google Shape;458;g12b2a450630_0_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5325" y="1295400"/>
            <a:ext cx="4362450" cy="181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12b2a450630_0_26"/>
          <p:cNvSpPr txBox="1">
            <a:spLocks noGrp="1"/>
          </p:cNvSpPr>
          <p:nvPr>
            <p:ph type="title"/>
          </p:nvPr>
        </p:nvSpPr>
        <p:spPr>
          <a:xfrm>
            <a:off x="803207" y="1982806"/>
            <a:ext cx="3944100" cy="7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bg-BG" sz="3200" i="1">
                <a:latin typeface="Times New Roman"/>
                <a:ea typeface="Times New Roman"/>
                <a:cs typeface="Times New Roman"/>
                <a:sym typeface="Times New Roman"/>
              </a:rPr>
              <a:t>Примери с </a:t>
            </a:r>
            <a:endParaRPr sz="3200" i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bg-BG" sz="3200" i="1">
                <a:latin typeface="Times New Roman"/>
                <a:ea typeface="Times New Roman"/>
                <a:cs typeface="Times New Roman"/>
                <a:sym typeface="Times New Roman"/>
              </a:rPr>
              <a:t>изгледи и индекси</a:t>
            </a:r>
            <a:endParaRPr sz="3200" i="1"/>
          </a:p>
        </p:txBody>
      </p:sp>
      <p:sp>
        <p:nvSpPr>
          <p:cNvPr id="464" name="Google Shape;464;g12b2a450630_0_26"/>
          <p:cNvSpPr/>
          <p:nvPr/>
        </p:nvSpPr>
        <p:spPr>
          <a:xfrm>
            <a:off x="8022500" y="712075"/>
            <a:ext cx="315525" cy="362625"/>
          </a:xfrm>
          <a:custGeom>
            <a:avLst/>
            <a:gdLst/>
            <a:ahLst/>
            <a:cxnLst/>
            <a:rect l="l" t="t" r="r" b="b"/>
            <a:pathLst>
              <a:path w="12621" h="14505" extrusionOk="0">
                <a:moveTo>
                  <a:pt x="7597" y="0"/>
                </a:moveTo>
                <a:cubicBezTo>
                  <a:pt x="7312" y="0"/>
                  <a:pt x="7025" y="94"/>
                  <a:pt x="6788" y="245"/>
                </a:cubicBezTo>
                <a:cubicBezTo>
                  <a:pt x="6545" y="416"/>
                  <a:pt x="6332" y="658"/>
                  <a:pt x="6218" y="930"/>
                </a:cubicBezTo>
                <a:cubicBezTo>
                  <a:pt x="6018" y="1428"/>
                  <a:pt x="6047" y="2056"/>
                  <a:pt x="6232" y="2555"/>
                </a:cubicBezTo>
                <a:cubicBezTo>
                  <a:pt x="6360" y="2883"/>
                  <a:pt x="6560" y="3183"/>
                  <a:pt x="6773" y="3468"/>
                </a:cubicBezTo>
                <a:cubicBezTo>
                  <a:pt x="6945" y="3710"/>
                  <a:pt x="7159" y="3953"/>
                  <a:pt x="7372" y="4166"/>
                </a:cubicBezTo>
                <a:cubicBezTo>
                  <a:pt x="7715" y="4523"/>
                  <a:pt x="8057" y="4851"/>
                  <a:pt x="8385" y="5208"/>
                </a:cubicBezTo>
                <a:cubicBezTo>
                  <a:pt x="8456" y="5307"/>
                  <a:pt x="8528" y="5393"/>
                  <a:pt x="8585" y="5493"/>
                </a:cubicBezTo>
                <a:cubicBezTo>
                  <a:pt x="8499" y="5478"/>
                  <a:pt x="8428" y="5450"/>
                  <a:pt x="8342" y="5436"/>
                </a:cubicBezTo>
                <a:cubicBezTo>
                  <a:pt x="8199" y="5393"/>
                  <a:pt x="8072" y="5350"/>
                  <a:pt x="7929" y="5293"/>
                </a:cubicBezTo>
                <a:cubicBezTo>
                  <a:pt x="7130" y="4993"/>
                  <a:pt x="6403" y="4552"/>
                  <a:pt x="5619" y="4195"/>
                </a:cubicBezTo>
                <a:cubicBezTo>
                  <a:pt x="5376" y="4081"/>
                  <a:pt x="5134" y="3995"/>
                  <a:pt x="4877" y="3924"/>
                </a:cubicBezTo>
                <a:cubicBezTo>
                  <a:pt x="4706" y="3867"/>
                  <a:pt x="4535" y="3853"/>
                  <a:pt x="4364" y="3839"/>
                </a:cubicBezTo>
                <a:cubicBezTo>
                  <a:pt x="4193" y="3839"/>
                  <a:pt x="4035" y="3867"/>
                  <a:pt x="3879" y="3924"/>
                </a:cubicBezTo>
                <a:cubicBezTo>
                  <a:pt x="3665" y="4010"/>
                  <a:pt x="3480" y="4153"/>
                  <a:pt x="3351" y="4337"/>
                </a:cubicBezTo>
                <a:cubicBezTo>
                  <a:pt x="3294" y="4423"/>
                  <a:pt x="3237" y="4495"/>
                  <a:pt x="3195" y="4580"/>
                </a:cubicBezTo>
                <a:cubicBezTo>
                  <a:pt x="3151" y="4666"/>
                  <a:pt x="3123" y="4765"/>
                  <a:pt x="3094" y="4851"/>
                </a:cubicBezTo>
                <a:cubicBezTo>
                  <a:pt x="3052" y="4965"/>
                  <a:pt x="3037" y="5079"/>
                  <a:pt x="3024" y="5208"/>
                </a:cubicBezTo>
                <a:cubicBezTo>
                  <a:pt x="3009" y="5393"/>
                  <a:pt x="3009" y="5564"/>
                  <a:pt x="3009" y="5763"/>
                </a:cubicBezTo>
                <a:cubicBezTo>
                  <a:pt x="3024" y="5921"/>
                  <a:pt x="3066" y="6092"/>
                  <a:pt x="3109" y="6263"/>
                </a:cubicBezTo>
                <a:cubicBezTo>
                  <a:pt x="3166" y="6520"/>
                  <a:pt x="3280" y="6777"/>
                  <a:pt x="3423" y="7018"/>
                </a:cubicBezTo>
                <a:cubicBezTo>
                  <a:pt x="3693" y="7518"/>
                  <a:pt x="4050" y="7988"/>
                  <a:pt x="4393" y="8444"/>
                </a:cubicBezTo>
                <a:cubicBezTo>
                  <a:pt x="4592" y="8701"/>
                  <a:pt x="4777" y="8929"/>
                  <a:pt x="4963" y="9186"/>
                </a:cubicBezTo>
                <a:cubicBezTo>
                  <a:pt x="5034" y="9300"/>
                  <a:pt x="5119" y="9414"/>
                  <a:pt x="5205" y="9528"/>
                </a:cubicBezTo>
                <a:cubicBezTo>
                  <a:pt x="4977" y="9443"/>
                  <a:pt x="4763" y="9315"/>
                  <a:pt x="4564" y="9201"/>
                </a:cubicBezTo>
                <a:cubicBezTo>
                  <a:pt x="4335" y="9072"/>
                  <a:pt x="4107" y="8929"/>
                  <a:pt x="3893" y="8787"/>
                </a:cubicBezTo>
                <a:cubicBezTo>
                  <a:pt x="3508" y="8530"/>
                  <a:pt x="3123" y="8288"/>
                  <a:pt x="2695" y="8117"/>
                </a:cubicBezTo>
                <a:cubicBezTo>
                  <a:pt x="2539" y="8045"/>
                  <a:pt x="2381" y="8003"/>
                  <a:pt x="2225" y="7946"/>
                </a:cubicBezTo>
                <a:cubicBezTo>
                  <a:pt x="2025" y="7889"/>
                  <a:pt x="1811" y="7860"/>
                  <a:pt x="1597" y="7860"/>
                </a:cubicBezTo>
                <a:cubicBezTo>
                  <a:pt x="1469" y="7860"/>
                  <a:pt x="1326" y="7889"/>
                  <a:pt x="1198" y="7931"/>
                </a:cubicBezTo>
                <a:cubicBezTo>
                  <a:pt x="1069" y="7960"/>
                  <a:pt x="942" y="8031"/>
                  <a:pt x="827" y="8102"/>
                </a:cubicBezTo>
                <a:cubicBezTo>
                  <a:pt x="556" y="8260"/>
                  <a:pt x="356" y="8516"/>
                  <a:pt x="200" y="8773"/>
                </a:cubicBezTo>
                <a:cubicBezTo>
                  <a:pt x="100" y="8944"/>
                  <a:pt x="57" y="9144"/>
                  <a:pt x="29" y="9329"/>
                </a:cubicBezTo>
                <a:cubicBezTo>
                  <a:pt x="14" y="9500"/>
                  <a:pt x="0" y="9657"/>
                  <a:pt x="14" y="9828"/>
                </a:cubicBezTo>
                <a:cubicBezTo>
                  <a:pt x="29" y="10099"/>
                  <a:pt x="86" y="10370"/>
                  <a:pt x="157" y="10627"/>
                </a:cubicBezTo>
                <a:cubicBezTo>
                  <a:pt x="228" y="10897"/>
                  <a:pt x="343" y="11140"/>
                  <a:pt x="457" y="11382"/>
                </a:cubicBezTo>
                <a:cubicBezTo>
                  <a:pt x="556" y="11582"/>
                  <a:pt x="670" y="11768"/>
                  <a:pt x="784" y="11952"/>
                </a:cubicBezTo>
                <a:cubicBezTo>
                  <a:pt x="1098" y="12409"/>
                  <a:pt x="1483" y="12837"/>
                  <a:pt x="1896" y="13222"/>
                </a:cubicBezTo>
                <a:cubicBezTo>
                  <a:pt x="2324" y="13593"/>
                  <a:pt x="2767" y="13964"/>
                  <a:pt x="3208" y="14334"/>
                </a:cubicBezTo>
                <a:cubicBezTo>
                  <a:pt x="3341" y="14447"/>
                  <a:pt x="3505" y="14505"/>
                  <a:pt x="3669" y="14505"/>
                </a:cubicBezTo>
                <a:cubicBezTo>
                  <a:pt x="3855" y="14505"/>
                  <a:pt x="4041" y="14430"/>
                  <a:pt x="4178" y="14277"/>
                </a:cubicBezTo>
                <a:cubicBezTo>
                  <a:pt x="4421" y="13992"/>
                  <a:pt x="4393" y="13550"/>
                  <a:pt x="4107" y="13308"/>
                </a:cubicBezTo>
                <a:cubicBezTo>
                  <a:pt x="3794" y="13023"/>
                  <a:pt x="3465" y="12751"/>
                  <a:pt x="3151" y="12466"/>
                </a:cubicBezTo>
                <a:cubicBezTo>
                  <a:pt x="3037" y="12367"/>
                  <a:pt x="2909" y="12266"/>
                  <a:pt x="2795" y="12167"/>
                </a:cubicBezTo>
                <a:cubicBezTo>
                  <a:pt x="2681" y="12053"/>
                  <a:pt x="2567" y="11939"/>
                  <a:pt x="2467" y="11825"/>
                </a:cubicBezTo>
                <a:cubicBezTo>
                  <a:pt x="2324" y="11667"/>
                  <a:pt x="2196" y="11496"/>
                  <a:pt x="2068" y="11325"/>
                </a:cubicBezTo>
                <a:cubicBezTo>
                  <a:pt x="1968" y="11154"/>
                  <a:pt x="1868" y="10983"/>
                  <a:pt x="1782" y="10812"/>
                </a:cubicBezTo>
                <a:cubicBezTo>
                  <a:pt x="1655" y="10541"/>
                  <a:pt x="1569" y="10270"/>
                  <a:pt x="1512" y="9985"/>
                </a:cubicBezTo>
                <a:cubicBezTo>
                  <a:pt x="1483" y="9828"/>
                  <a:pt x="1469" y="9671"/>
                  <a:pt x="1469" y="9515"/>
                </a:cubicBezTo>
                <a:lnTo>
                  <a:pt x="1483" y="9443"/>
                </a:lnTo>
                <a:lnTo>
                  <a:pt x="1497" y="9414"/>
                </a:lnTo>
                <a:lnTo>
                  <a:pt x="1569" y="9343"/>
                </a:lnTo>
                <a:lnTo>
                  <a:pt x="1611" y="9315"/>
                </a:lnTo>
                <a:lnTo>
                  <a:pt x="1754" y="9343"/>
                </a:lnTo>
                <a:cubicBezTo>
                  <a:pt x="2039" y="9457"/>
                  <a:pt x="2296" y="9600"/>
                  <a:pt x="2552" y="9756"/>
                </a:cubicBezTo>
                <a:cubicBezTo>
                  <a:pt x="2681" y="9842"/>
                  <a:pt x="2824" y="9942"/>
                  <a:pt x="2952" y="10042"/>
                </a:cubicBezTo>
                <a:cubicBezTo>
                  <a:pt x="3195" y="10228"/>
                  <a:pt x="3451" y="10399"/>
                  <a:pt x="3708" y="10570"/>
                </a:cubicBezTo>
                <a:cubicBezTo>
                  <a:pt x="3893" y="10684"/>
                  <a:pt x="4079" y="10798"/>
                  <a:pt x="4264" y="10897"/>
                </a:cubicBezTo>
                <a:cubicBezTo>
                  <a:pt x="4378" y="10954"/>
                  <a:pt x="4492" y="10998"/>
                  <a:pt x="4606" y="11040"/>
                </a:cubicBezTo>
                <a:cubicBezTo>
                  <a:pt x="4763" y="11097"/>
                  <a:pt x="4906" y="11154"/>
                  <a:pt x="5077" y="11169"/>
                </a:cubicBezTo>
                <a:cubicBezTo>
                  <a:pt x="5191" y="11169"/>
                  <a:pt x="5290" y="11182"/>
                  <a:pt x="5404" y="11182"/>
                </a:cubicBezTo>
                <a:cubicBezTo>
                  <a:pt x="5547" y="11182"/>
                  <a:pt x="5676" y="11154"/>
                  <a:pt x="5804" y="11125"/>
                </a:cubicBezTo>
                <a:cubicBezTo>
                  <a:pt x="5933" y="11097"/>
                  <a:pt x="6047" y="11068"/>
                  <a:pt x="6161" y="11011"/>
                </a:cubicBezTo>
                <a:cubicBezTo>
                  <a:pt x="6360" y="10926"/>
                  <a:pt x="6503" y="10840"/>
                  <a:pt x="6674" y="10669"/>
                </a:cubicBezTo>
                <a:cubicBezTo>
                  <a:pt x="6802" y="10541"/>
                  <a:pt x="6874" y="10342"/>
                  <a:pt x="6916" y="10156"/>
                </a:cubicBezTo>
                <a:cubicBezTo>
                  <a:pt x="6973" y="9956"/>
                  <a:pt x="6931" y="9728"/>
                  <a:pt x="6887" y="9528"/>
                </a:cubicBezTo>
                <a:cubicBezTo>
                  <a:pt x="6830" y="9300"/>
                  <a:pt x="6703" y="9087"/>
                  <a:pt x="6574" y="8887"/>
                </a:cubicBezTo>
                <a:lnTo>
                  <a:pt x="6403" y="8630"/>
                </a:lnTo>
                <a:cubicBezTo>
                  <a:pt x="6132" y="8245"/>
                  <a:pt x="5847" y="7874"/>
                  <a:pt x="5576" y="7503"/>
                </a:cubicBezTo>
                <a:cubicBezTo>
                  <a:pt x="5248" y="7047"/>
                  <a:pt x="4906" y="6605"/>
                  <a:pt x="4649" y="6106"/>
                </a:cubicBezTo>
                <a:cubicBezTo>
                  <a:pt x="4592" y="5963"/>
                  <a:pt x="4549" y="5835"/>
                  <a:pt x="4520" y="5693"/>
                </a:cubicBezTo>
                <a:cubicBezTo>
                  <a:pt x="4492" y="5564"/>
                  <a:pt x="4492" y="5450"/>
                  <a:pt x="4492" y="5322"/>
                </a:cubicBezTo>
                <a:lnTo>
                  <a:pt x="4492" y="5322"/>
                </a:lnTo>
                <a:cubicBezTo>
                  <a:pt x="4849" y="5478"/>
                  <a:pt x="5191" y="5678"/>
                  <a:pt x="5533" y="5878"/>
                </a:cubicBezTo>
                <a:cubicBezTo>
                  <a:pt x="5889" y="6092"/>
                  <a:pt x="6260" y="6305"/>
                  <a:pt x="6631" y="6491"/>
                </a:cubicBezTo>
                <a:cubicBezTo>
                  <a:pt x="6887" y="6619"/>
                  <a:pt x="7144" y="6733"/>
                  <a:pt x="7429" y="6834"/>
                </a:cubicBezTo>
                <a:cubicBezTo>
                  <a:pt x="7615" y="6891"/>
                  <a:pt x="7815" y="6948"/>
                  <a:pt x="8015" y="7005"/>
                </a:cubicBezTo>
                <a:cubicBezTo>
                  <a:pt x="8256" y="7090"/>
                  <a:pt x="8542" y="7104"/>
                  <a:pt x="8798" y="7104"/>
                </a:cubicBezTo>
                <a:cubicBezTo>
                  <a:pt x="8825" y="7107"/>
                  <a:pt x="8853" y="7108"/>
                  <a:pt x="8881" y="7108"/>
                </a:cubicBezTo>
                <a:cubicBezTo>
                  <a:pt x="9000" y="7108"/>
                  <a:pt x="9125" y="7085"/>
                  <a:pt x="9241" y="7062"/>
                </a:cubicBezTo>
                <a:cubicBezTo>
                  <a:pt x="9384" y="7018"/>
                  <a:pt x="9511" y="6961"/>
                  <a:pt x="9654" y="6891"/>
                </a:cubicBezTo>
                <a:cubicBezTo>
                  <a:pt x="9740" y="6847"/>
                  <a:pt x="9854" y="6748"/>
                  <a:pt x="9911" y="6676"/>
                </a:cubicBezTo>
                <a:cubicBezTo>
                  <a:pt x="9983" y="6605"/>
                  <a:pt x="10040" y="6520"/>
                  <a:pt x="10097" y="6419"/>
                </a:cubicBezTo>
                <a:cubicBezTo>
                  <a:pt x="10139" y="6362"/>
                  <a:pt x="10182" y="6206"/>
                  <a:pt x="10196" y="6163"/>
                </a:cubicBezTo>
                <a:cubicBezTo>
                  <a:pt x="10224" y="6064"/>
                  <a:pt x="10224" y="5949"/>
                  <a:pt x="10224" y="5835"/>
                </a:cubicBezTo>
                <a:cubicBezTo>
                  <a:pt x="10224" y="5778"/>
                  <a:pt x="10211" y="5735"/>
                  <a:pt x="10211" y="5678"/>
                </a:cubicBezTo>
                <a:cubicBezTo>
                  <a:pt x="10182" y="5550"/>
                  <a:pt x="10167" y="5421"/>
                  <a:pt x="10125" y="5307"/>
                </a:cubicBezTo>
                <a:cubicBezTo>
                  <a:pt x="10097" y="5250"/>
                  <a:pt x="10082" y="5193"/>
                  <a:pt x="10053" y="5122"/>
                </a:cubicBezTo>
                <a:cubicBezTo>
                  <a:pt x="9983" y="4951"/>
                  <a:pt x="9897" y="4794"/>
                  <a:pt x="9811" y="4623"/>
                </a:cubicBezTo>
                <a:cubicBezTo>
                  <a:pt x="9654" y="4366"/>
                  <a:pt x="9441" y="4153"/>
                  <a:pt x="9255" y="3924"/>
                </a:cubicBezTo>
                <a:cubicBezTo>
                  <a:pt x="8912" y="3554"/>
                  <a:pt x="8557" y="3183"/>
                  <a:pt x="8228" y="2812"/>
                </a:cubicBezTo>
                <a:cubicBezTo>
                  <a:pt x="8028" y="2569"/>
                  <a:pt x="7843" y="2327"/>
                  <a:pt x="7686" y="2056"/>
                </a:cubicBezTo>
                <a:cubicBezTo>
                  <a:pt x="7658" y="1999"/>
                  <a:pt x="7644" y="1928"/>
                  <a:pt x="7615" y="1856"/>
                </a:cubicBezTo>
                <a:cubicBezTo>
                  <a:pt x="7615" y="1771"/>
                  <a:pt x="7601" y="1685"/>
                  <a:pt x="7601" y="1599"/>
                </a:cubicBezTo>
                <a:lnTo>
                  <a:pt x="7601" y="1586"/>
                </a:lnTo>
                <a:lnTo>
                  <a:pt x="7943" y="1799"/>
                </a:lnTo>
                <a:cubicBezTo>
                  <a:pt x="8085" y="1885"/>
                  <a:pt x="8243" y="1970"/>
                  <a:pt x="8385" y="2071"/>
                </a:cubicBezTo>
                <a:cubicBezTo>
                  <a:pt x="8699" y="2255"/>
                  <a:pt x="8998" y="2441"/>
                  <a:pt x="9312" y="2626"/>
                </a:cubicBezTo>
                <a:cubicBezTo>
                  <a:pt x="9625" y="2826"/>
                  <a:pt x="9968" y="2940"/>
                  <a:pt x="10310" y="3097"/>
                </a:cubicBezTo>
                <a:lnTo>
                  <a:pt x="10823" y="3311"/>
                </a:lnTo>
                <a:cubicBezTo>
                  <a:pt x="10966" y="3354"/>
                  <a:pt x="11109" y="3411"/>
                  <a:pt x="11266" y="3453"/>
                </a:cubicBezTo>
                <a:cubicBezTo>
                  <a:pt x="11422" y="3497"/>
                  <a:pt x="11593" y="3510"/>
                  <a:pt x="11765" y="3510"/>
                </a:cubicBezTo>
                <a:cubicBezTo>
                  <a:pt x="12150" y="3510"/>
                  <a:pt x="12492" y="3183"/>
                  <a:pt x="12563" y="2812"/>
                </a:cubicBezTo>
                <a:cubicBezTo>
                  <a:pt x="12620" y="2598"/>
                  <a:pt x="12578" y="2356"/>
                  <a:pt x="12449" y="2170"/>
                </a:cubicBezTo>
                <a:cubicBezTo>
                  <a:pt x="12392" y="2113"/>
                  <a:pt x="12350" y="2056"/>
                  <a:pt x="12293" y="1985"/>
                </a:cubicBezTo>
                <a:cubicBezTo>
                  <a:pt x="12179" y="1885"/>
                  <a:pt x="12050" y="1828"/>
                  <a:pt x="11893" y="1799"/>
                </a:cubicBezTo>
                <a:cubicBezTo>
                  <a:pt x="11793" y="1757"/>
                  <a:pt x="11694" y="1728"/>
                  <a:pt x="11593" y="1700"/>
                </a:cubicBezTo>
                <a:cubicBezTo>
                  <a:pt x="11422" y="1628"/>
                  <a:pt x="11237" y="1557"/>
                  <a:pt x="11066" y="1485"/>
                </a:cubicBezTo>
                <a:cubicBezTo>
                  <a:pt x="10867" y="1400"/>
                  <a:pt x="10652" y="1329"/>
                  <a:pt x="10453" y="1244"/>
                </a:cubicBezTo>
                <a:cubicBezTo>
                  <a:pt x="10040" y="1058"/>
                  <a:pt x="9654" y="844"/>
                  <a:pt x="9270" y="630"/>
                </a:cubicBezTo>
                <a:cubicBezTo>
                  <a:pt x="9084" y="531"/>
                  <a:pt x="8899" y="445"/>
                  <a:pt x="8728" y="359"/>
                </a:cubicBezTo>
                <a:cubicBezTo>
                  <a:pt x="8456" y="217"/>
                  <a:pt x="8186" y="88"/>
                  <a:pt x="7872" y="31"/>
                </a:cubicBezTo>
                <a:cubicBezTo>
                  <a:pt x="7782" y="10"/>
                  <a:pt x="7689" y="0"/>
                  <a:pt x="7597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65" name="Google Shape;465;g12b2a450630_0_26"/>
          <p:cNvGrpSpPr/>
          <p:nvPr/>
        </p:nvGrpSpPr>
        <p:grpSpPr>
          <a:xfrm>
            <a:off x="1533900" y="432713"/>
            <a:ext cx="827100" cy="724175"/>
            <a:chOff x="2049150" y="1998825"/>
            <a:chExt cx="827100" cy="724175"/>
          </a:xfrm>
        </p:grpSpPr>
        <p:sp>
          <p:nvSpPr>
            <p:cNvPr id="466" name="Google Shape;466;g12b2a450630_0_26"/>
            <p:cNvSpPr/>
            <p:nvPr/>
          </p:nvSpPr>
          <p:spPr>
            <a:xfrm>
              <a:off x="2049150" y="2100350"/>
              <a:ext cx="124800" cy="170425"/>
            </a:xfrm>
            <a:custGeom>
              <a:avLst/>
              <a:gdLst/>
              <a:ahLst/>
              <a:cxnLst/>
              <a:rect l="l" t="t" r="r" b="b"/>
              <a:pathLst>
                <a:path w="4992" h="6817" extrusionOk="0">
                  <a:moveTo>
                    <a:pt x="4264" y="0"/>
                  </a:moveTo>
                  <a:cubicBezTo>
                    <a:pt x="4203" y="0"/>
                    <a:pt x="4142" y="7"/>
                    <a:pt x="4079" y="22"/>
                  </a:cubicBezTo>
                  <a:cubicBezTo>
                    <a:pt x="4022" y="50"/>
                    <a:pt x="3964" y="64"/>
                    <a:pt x="3907" y="92"/>
                  </a:cubicBezTo>
                  <a:cubicBezTo>
                    <a:pt x="3793" y="164"/>
                    <a:pt x="3708" y="250"/>
                    <a:pt x="3636" y="349"/>
                  </a:cubicBezTo>
                  <a:lnTo>
                    <a:pt x="2909" y="1376"/>
                  </a:lnTo>
                  <a:cubicBezTo>
                    <a:pt x="2666" y="1718"/>
                    <a:pt x="2424" y="2060"/>
                    <a:pt x="2196" y="2417"/>
                  </a:cubicBezTo>
                  <a:cubicBezTo>
                    <a:pt x="1968" y="2760"/>
                    <a:pt x="1725" y="3116"/>
                    <a:pt x="1512" y="3458"/>
                  </a:cubicBezTo>
                  <a:lnTo>
                    <a:pt x="827" y="4528"/>
                  </a:lnTo>
                  <a:cubicBezTo>
                    <a:pt x="613" y="4884"/>
                    <a:pt x="399" y="5241"/>
                    <a:pt x="185" y="5612"/>
                  </a:cubicBezTo>
                  <a:lnTo>
                    <a:pt x="99" y="5739"/>
                  </a:lnTo>
                  <a:cubicBezTo>
                    <a:pt x="57" y="5825"/>
                    <a:pt x="29" y="5911"/>
                    <a:pt x="14" y="6011"/>
                  </a:cubicBezTo>
                  <a:cubicBezTo>
                    <a:pt x="0" y="6097"/>
                    <a:pt x="0" y="6196"/>
                    <a:pt x="29" y="6296"/>
                  </a:cubicBezTo>
                  <a:cubicBezTo>
                    <a:pt x="57" y="6382"/>
                    <a:pt x="99" y="6467"/>
                    <a:pt x="156" y="6538"/>
                  </a:cubicBezTo>
                  <a:cubicBezTo>
                    <a:pt x="213" y="6610"/>
                    <a:pt x="285" y="6681"/>
                    <a:pt x="371" y="6724"/>
                  </a:cubicBezTo>
                  <a:cubicBezTo>
                    <a:pt x="428" y="6738"/>
                    <a:pt x="485" y="6766"/>
                    <a:pt x="542" y="6795"/>
                  </a:cubicBezTo>
                  <a:cubicBezTo>
                    <a:pt x="599" y="6809"/>
                    <a:pt x="660" y="6816"/>
                    <a:pt x="722" y="6816"/>
                  </a:cubicBezTo>
                  <a:cubicBezTo>
                    <a:pt x="784" y="6816"/>
                    <a:pt x="848" y="6809"/>
                    <a:pt x="913" y="6795"/>
                  </a:cubicBezTo>
                  <a:cubicBezTo>
                    <a:pt x="970" y="6766"/>
                    <a:pt x="1027" y="6738"/>
                    <a:pt x="1084" y="6724"/>
                  </a:cubicBezTo>
                  <a:cubicBezTo>
                    <a:pt x="1198" y="6652"/>
                    <a:pt x="1284" y="6567"/>
                    <a:pt x="1341" y="6467"/>
                  </a:cubicBezTo>
                  <a:cubicBezTo>
                    <a:pt x="1554" y="6097"/>
                    <a:pt x="1768" y="5739"/>
                    <a:pt x="1997" y="5384"/>
                  </a:cubicBezTo>
                  <a:cubicBezTo>
                    <a:pt x="2210" y="5026"/>
                    <a:pt x="2438" y="4671"/>
                    <a:pt x="2666" y="4313"/>
                  </a:cubicBezTo>
                  <a:cubicBezTo>
                    <a:pt x="2894" y="3957"/>
                    <a:pt x="3123" y="3615"/>
                    <a:pt x="3351" y="3258"/>
                  </a:cubicBezTo>
                  <a:cubicBezTo>
                    <a:pt x="3579" y="2916"/>
                    <a:pt x="3822" y="2574"/>
                    <a:pt x="4064" y="2218"/>
                  </a:cubicBezTo>
                  <a:cubicBezTo>
                    <a:pt x="4307" y="1875"/>
                    <a:pt x="4549" y="1533"/>
                    <a:pt x="4792" y="1205"/>
                  </a:cubicBezTo>
                  <a:lnTo>
                    <a:pt x="4877" y="1077"/>
                  </a:lnTo>
                  <a:cubicBezTo>
                    <a:pt x="4934" y="991"/>
                    <a:pt x="4963" y="906"/>
                    <a:pt x="4963" y="805"/>
                  </a:cubicBezTo>
                  <a:cubicBezTo>
                    <a:pt x="4991" y="720"/>
                    <a:pt x="4991" y="621"/>
                    <a:pt x="4963" y="520"/>
                  </a:cubicBezTo>
                  <a:cubicBezTo>
                    <a:pt x="4934" y="435"/>
                    <a:pt x="4891" y="349"/>
                    <a:pt x="4834" y="278"/>
                  </a:cubicBezTo>
                  <a:cubicBezTo>
                    <a:pt x="4777" y="206"/>
                    <a:pt x="4706" y="136"/>
                    <a:pt x="4620" y="92"/>
                  </a:cubicBezTo>
                  <a:cubicBezTo>
                    <a:pt x="4563" y="64"/>
                    <a:pt x="4506" y="50"/>
                    <a:pt x="4449" y="22"/>
                  </a:cubicBezTo>
                  <a:cubicBezTo>
                    <a:pt x="4385" y="7"/>
                    <a:pt x="4324" y="0"/>
                    <a:pt x="426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" name="Google Shape;467;g12b2a450630_0_26"/>
            <p:cNvSpPr/>
            <p:nvPr/>
          </p:nvSpPr>
          <p:spPr>
            <a:xfrm>
              <a:off x="2121875" y="2338650"/>
              <a:ext cx="83450" cy="230700"/>
            </a:xfrm>
            <a:custGeom>
              <a:avLst/>
              <a:gdLst/>
              <a:ahLst/>
              <a:cxnLst/>
              <a:rect l="l" t="t" r="r" b="b"/>
              <a:pathLst>
                <a:path w="3338" h="9228" extrusionOk="0">
                  <a:moveTo>
                    <a:pt x="2596" y="1"/>
                  </a:moveTo>
                  <a:cubicBezTo>
                    <a:pt x="2467" y="1"/>
                    <a:pt x="2353" y="44"/>
                    <a:pt x="2239" y="101"/>
                  </a:cubicBezTo>
                  <a:cubicBezTo>
                    <a:pt x="2082" y="200"/>
                    <a:pt x="1953" y="343"/>
                    <a:pt x="1911" y="529"/>
                  </a:cubicBezTo>
                  <a:cubicBezTo>
                    <a:pt x="1782" y="1042"/>
                    <a:pt x="1668" y="1541"/>
                    <a:pt x="1540" y="2054"/>
                  </a:cubicBezTo>
                  <a:cubicBezTo>
                    <a:pt x="1426" y="2554"/>
                    <a:pt x="1297" y="3067"/>
                    <a:pt x="1183" y="3566"/>
                  </a:cubicBezTo>
                  <a:cubicBezTo>
                    <a:pt x="1055" y="4079"/>
                    <a:pt x="941" y="4579"/>
                    <a:pt x="812" y="5092"/>
                  </a:cubicBezTo>
                  <a:cubicBezTo>
                    <a:pt x="698" y="5591"/>
                    <a:pt x="571" y="6104"/>
                    <a:pt x="457" y="6604"/>
                  </a:cubicBezTo>
                  <a:cubicBezTo>
                    <a:pt x="328" y="7117"/>
                    <a:pt x="214" y="7616"/>
                    <a:pt x="86" y="8129"/>
                  </a:cubicBezTo>
                  <a:cubicBezTo>
                    <a:pt x="71" y="8186"/>
                    <a:pt x="57" y="8243"/>
                    <a:pt x="42" y="8315"/>
                  </a:cubicBezTo>
                  <a:cubicBezTo>
                    <a:pt x="0" y="8500"/>
                    <a:pt x="14" y="8699"/>
                    <a:pt x="114" y="8871"/>
                  </a:cubicBezTo>
                  <a:cubicBezTo>
                    <a:pt x="157" y="8942"/>
                    <a:pt x="228" y="9013"/>
                    <a:pt x="299" y="9070"/>
                  </a:cubicBezTo>
                  <a:cubicBezTo>
                    <a:pt x="371" y="9127"/>
                    <a:pt x="457" y="9171"/>
                    <a:pt x="542" y="9199"/>
                  </a:cubicBezTo>
                  <a:cubicBezTo>
                    <a:pt x="613" y="9199"/>
                    <a:pt x="670" y="9213"/>
                    <a:pt x="742" y="9228"/>
                  </a:cubicBezTo>
                  <a:cubicBezTo>
                    <a:pt x="870" y="9228"/>
                    <a:pt x="984" y="9184"/>
                    <a:pt x="1098" y="9127"/>
                  </a:cubicBezTo>
                  <a:cubicBezTo>
                    <a:pt x="1255" y="9028"/>
                    <a:pt x="1383" y="8871"/>
                    <a:pt x="1426" y="8699"/>
                  </a:cubicBezTo>
                  <a:cubicBezTo>
                    <a:pt x="1554" y="8186"/>
                    <a:pt x="1668" y="7688"/>
                    <a:pt x="1797" y="7174"/>
                  </a:cubicBezTo>
                  <a:cubicBezTo>
                    <a:pt x="1911" y="6675"/>
                    <a:pt x="2039" y="6161"/>
                    <a:pt x="2153" y="5663"/>
                  </a:cubicBezTo>
                  <a:cubicBezTo>
                    <a:pt x="2282" y="5149"/>
                    <a:pt x="2396" y="4650"/>
                    <a:pt x="2524" y="4136"/>
                  </a:cubicBezTo>
                  <a:cubicBezTo>
                    <a:pt x="2638" y="3638"/>
                    <a:pt x="2767" y="3124"/>
                    <a:pt x="2881" y="2625"/>
                  </a:cubicBezTo>
                  <a:cubicBezTo>
                    <a:pt x="3009" y="2111"/>
                    <a:pt x="3123" y="1613"/>
                    <a:pt x="3252" y="1099"/>
                  </a:cubicBezTo>
                  <a:cubicBezTo>
                    <a:pt x="3265" y="1042"/>
                    <a:pt x="3280" y="970"/>
                    <a:pt x="3294" y="913"/>
                  </a:cubicBezTo>
                  <a:cubicBezTo>
                    <a:pt x="3337" y="729"/>
                    <a:pt x="3322" y="529"/>
                    <a:pt x="3223" y="358"/>
                  </a:cubicBezTo>
                  <a:cubicBezTo>
                    <a:pt x="3180" y="272"/>
                    <a:pt x="3109" y="215"/>
                    <a:pt x="3037" y="158"/>
                  </a:cubicBezTo>
                  <a:cubicBezTo>
                    <a:pt x="2966" y="101"/>
                    <a:pt x="2881" y="58"/>
                    <a:pt x="2795" y="29"/>
                  </a:cubicBezTo>
                  <a:cubicBezTo>
                    <a:pt x="2723" y="16"/>
                    <a:pt x="2666" y="16"/>
                    <a:pt x="259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" name="Google Shape;468;g12b2a450630_0_26"/>
            <p:cNvSpPr/>
            <p:nvPr/>
          </p:nvSpPr>
          <p:spPr>
            <a:xfrm>
              <a:off x="2339325" y="2308275"/>
              <a:ext cx="83100" cy="130325"/>
            </a:xfrm>
            <a:custGeom>
              <a:avLst/>
              <a:gdLst/>
              <a:ahLst/>
              <a:cxnLst/>
              <a:rect l="l" t="t" r="r" b="b"/>
              <a:pathLst>
                <a:path w="3324" h="5213" extrusionOk="0">
                  <a:moveTo>
                    <a:pt x="2510" y="0"/>
                  </a:moveTo>
                  <a:cubicBezTo>
                    <a:pt x="2439" y="0"/>
                    <a:pt x="2368" y="11"/>
                    <a:pt x="2296" y="33"/>
                  </a:cubicBezTo>
                  <a:cubicBezTo>
                    <a:pt x="2239" y="61"/>
                    <a:pt x="2169" y="75"/>
                    <a:pt x="2112" y="103"/>
                  </a:cubicBezTo>
                  <a:cubicBezTo>
                    <a:pt x="1997" y="175"/>
                    <a:pt x="1897" y="275"/>
                    <a:pt x="1826" y="389"/>
                  </a:cubicBezTo>
                  <a:cubicBezTo>
                    <a:pt x="1598" y="860"/>
                    <a:pt x="1384" y="1330"/>
                    <a:pt x="1156" y="1801"/>
                  </a:cubicBezTo>
                  <a:cubicBezTo>
                    <a:pt x="942" y="2271"/>
                    <a:pt x="714" y="2742"/>
                    <a:pt x="500" y="3212"/>
                  </a:cubicBezTo>
                  <a:cubicBezTo>
                    <a:pt x="372" y="3484"/>
                    <a:pt x="243" y="3740"/>
                    <a:pt x="129" y="4011"/>
                  </a:cubicBezTo>
                  <a:cubicBezTo>
                    <a:pt x="72" y="4096"/>
                    <a:pt x="30" y="4197"/>
                    <a:pt x="30" y="4311"/>
                  </a:cubicBezTo>
                  <a:cubicBezTo>
                    <a:pt x="1" y="4410"/>
                    <a:pt x="15" y="4524"/>
                    <a:pt x="43" y="4624"/>
                  </a:cubicBezTo>
                  <a:cubicBezTo>
                    <a:pt x="72" y="4724"/>
                    <a:pt x="115" y="4824"/>
                    <a:pt x="186" y="4895"/>
                  </a:cubicBezTo>
                  <a:cubicBezTo>
                    <a:pt x="243" y="4980"/>
                    <a:pt x="315" y="5052"/>
                    <a:pt x="414" y="5095"/>
                  </a:cubicBezTo>
                  <a:cubicBezTo>
                    <a:pt x="471" y="5123"/>
                    <a:pt x="543" y="5152"/>
                    <a:pt x="600" y="5180"/>
                  </a:cubicBezTo>
                  <a:cubicBezTo>
                    <a:pt x="671" y="5202"/>
                    <a:pt x="743" y="5213"/>
                    <a:pt x="814" y="5213"/>
                  </a:cubicBezTo>
                  <a:cubicBezTo>
                    <a:pt x="885" y="5213"/>
                    <a:pt x="956" y="5202"/>
                    <a:pt x="1028" y="5180"/>
                  </a:cubicBezTo>
                  <a:cubicBezTo>
                    <a:pt x="1085" y="5152"/>
                    <a:pt x="1156" y="5123"/>
                    <a:pt x="1213" y="5095"/>
                  </a:cubicBezTo>
                  <a:cubicBezTo>
                    <a:pt x="1327" y="5024"/>
                    <a:pt x="1427" y="4938"/>
                    <a:pt x="1498" y="4809"/>
                  </a:cubicBezTo>
                  <a:cubicBezTo>
                    <a:pt x="1726" y="4339"/>
                    <a:pt x="1940" y="3868"/>
                    <a:pt x="2169" y="3398"/>
                  </a:cubicBezTo>
                  <a:cubicBezTo>
                    <a:pt x="2382" y="2927"/>
                    <a:pt x="2610" y="2457"/>
                    <a:pt x="2825" y="1986"/>
                  </a:cubicBezTo>
                  <a:cubicBezTo>
                    <a:pt x="2952" y="1729"/>
                    <a:pt x="3081" y="1459"/>
                    <a:pt x="3195" y="1202"/>
                  </a:cubicBezTo>
                  <a:cubicBezTo>
                    <a:pt x="3266" y="1102"/>
                    <a:pt x="3295" y="1002"/>
                    <a:pt x="3295" y="902"/>
                  </a:cubicBezTo>
                  <a:cubicBezTo>
                    <a:pt x="3323" y="803"/>
                    <a:pt x="3309" y="689"/>
                    <a:pt x="3281" y="588"/>
                  </a:cubicBezTo>
                  <a:cubicBezTo>
                    <a:pt x="3252" y="474"/>
                    <a:pt x="3209" y="389"/>
                    <a:pt x="3138" y="318"/>
                  </a:cubicBezTo>
                  <a:cubicBezTo>
                    <a:pt x="3081" y="232"/>
                    <a:pt x="3009" y="160"/>
                    <a:pt x="2910" y="103"/>
                  </a:cubicBezTo>
                  <a:cubicBezTo>
                    <a:pt x="2853" y="75"/>
                    <a:pt x="2796" y="61"/>
                    <a:pt x="2724" y="33"/>
                  </a:cubicBezTo>
                  <a:cubicBezTo>
                    <a:pt x="2653" y="11"/>
                    <a:pt x="2582" y="0"/>
                    <a:pt x="251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9" name="Google Shape;469;g12b2a450630_0_26"/>
            <p:cNvSpPr/>
            <p:nvPr/>
          </p:nvSpPr>
          <p:spPr>
            <a:xfrm>
              <a:off x="2354650" y="2569500"/>
              <a:ext cx="70625" cy="123925"/>
            </a:xfrm>
            <a:custGeom>
              <a:avLst/>
              <a:gdLst/>
              <a:ahLst/>
              <a:cxnLst/>
              <a:rect l="l" t="t" r="r" b="b"/>
              <a:pathLst>
                <a:path w="2825" h="4957" extrusionOk="0">
                  <a:moveTo>
                    <a:pt x="2081" y="2399"/>
                  </a:moveTo>
                  <a:cubicBezTo>
                    <a:pt x="2074" y="2415"/>
                    <a:pt x="2067" y="2431"/>
                    <a:pt x="2060" y="2447"/>
                  </a:cubicBezTo>
                  <a:lnTo>
                    <a:pt x="2060" y="2447"/>
                  </a:lnTo>
                  <a:cubicBezTo>
                    <a:pt x="2068" y="2431"/>
                    <a:pt x="2075" y="2415"/>
                    <a:pt x="2081" y="2399"/>
                  </a:cubicBezTo>
                  <a:close/>
                  <a:moveTo>
                    <a:pt x="2104" y="1"/>
                  </a:moveTo>
                  <a:cubicBezTo>
                    <a:pt x="2040" y="1"/>
                    <a:pt x="1976" y="8"/>
                    <a:pt x="1912" y="22"/>
                  </a:cubicBezTo>
                  <a:cubicBezTo>
                    <a:pt x="1854" y="51"/>
                    <a:pt x="1797" y="79"/>
                    <a:pt x="1740" y="93"/>
                  </a:cubicBezTo>
                  <a:cubicBezTo>
                    <a:pt x="1626" y="165"/>
                    <a:pt x="1541" y="250"/>
                    <a:pt x="1484" y="350"/>
                  </a:cubicBezTo>
                  <a:cubicBezTo>
                    <a:pt x="1242" y="792"/>
                    <a:pt x="1027" y="1234"/>
                    <a:pt x="828" y="1690"/>
                  </a:cubicBezTo>
                  <a:cubicBezTo>
                    <a:pt x="614" y="2203"/>
                    <a:pt x="415" y="2717"/>
                    <a:pt x="257" y="3245"/>
                  </a:cubicBezTo>
                  <a:cubicBezTo>
                    <a:pt x="172" y="3502"/>
                    <a:pt x="101" y="3772"/>
                    <a:pt x="29" y="4044"/>
                  </a:cubicBezTo>
                  <a:cubicBezTo>
                    <a:pt x="1" y="4143"/>
                    <a:pt x="1" y="4243"/>
                    <a:pt x="15" y="4329"/>
                  </a:cubicBezTo>
                  <a:cubicBezTo>
                    <a:pt x="29" y="4428"/>
                    <a:pt x="58" y="4514"/>
                    <a:pt x="101" y="4599"/>
                  </a:cubicBezTo>
                  <a:cubicBezTo>
                    <a:pt x="158" y="4685"/>
                    <a:pt x="215" y="4757"/>
                    <a:pt x="286" y="4799"/>
                  </a:cubicBezTo>
                  <a:cubicBezTo>
                    <a:pt x="358" y="4871"/>
                    <a:pt x="443" y="4913"/>
                    <a:pt x="529" y="4928"/>
                  </a:cubicBezTo>
                  <a:cubicBezTo>
                    <a:pt x="600" y="4941"/>
                    <a:pt x="657" y="4941"/>
                    <a:pt x="728" y="4956"/>
                  </a:cubicBezTo>
                  <a:cubicBezTo>
                    <a:pt x="856" y="4956"/>
                    <a:pt x="970" y="4928"/>
                    <a:pt x="1084" y="4856"/>
                  </a:cubicBezTo>
                  <a:cubicBezTo>
                    <a:pt x="1141" y="4827"/>
                    <a:pt x="1185" y="4785"/>
                    <a:pt x="1242" y="4742"/>
                  </a:cubicBezTo>
                  <a:cubicBezTo>
                    <a:pt x="1327" y="4656"/>
                    <a:pt x="1384" y="4557"/>
                    <a:pt x="1413" y="4428"/>
                  </a:cubicBezTo>
                  <a:cubicBezTo>
                    <a:pt x="1484" y="4143"/>
                    <a:pt x="1569" y="3858"/>
                    <a:pt x="1655" y="3572"/>
                  </a:cubicBezTo>
                  <a:cubicBezTo>
                    <a:pt x="1740" y="3302"/>
                    <a:pt x="1841" y="3017"/>
                    <a:pt x="1940" y="2745"/>
                  </a:cubicBezTo>
                  <a:cubicBezTo>
                    <a:pt x="1977" y="2645"/>
                    <a:pt x="2019" y="2544"/>
                    <a:pt x="2060" y="2447"/>
                  </a:cubicBezTo>
                  <a:lnTo>
                    <a:pt x="2060" y="2447"/>
                  </a:lnTo>
                  <a:cubicBezTo>
                    <a:pt x="2058" y="2452"/>
                    <a:pt x="2056" y="2456"/>
                    <a:pt x="2054" y="2460"/>
                  </a:cubicBezTo>
                  <a:cubicBezTo>
                    <a:pt x="2064" y="2436"/>
                    <a:pt x="2074" y="2413"/>
                    <a:pt x="2084" y="2389"/>
                  </a:cubicBezTo>
                  <a:lnTo>
                    <a:pt x="2084" y="2389"/>
                  </a:lnTo>
                  <a:cubicBezTo>
                    <a:pt x="2083" y="2392"/>
                    <a:pt x="2082" y="2395"/>
                    <a:pt x="2081" y="2399"/>
                  </a:cubicBezTo>
                  <a:lnTo>
                    <a:pt x="2081" y="2399"/>
                  </a:lnTo>
                  <a:cubicBezTo>
                    <a:pt x="2085" y="2388"/>
                    <a:pt x="2089" y="2378"/>
                    <a:pt x="2094" y="2368"/>
                  </a:cubicBezTo>
                  <a:lnTo>
                    <a:pt x="2094" y="2368"/>
                  </a:lnTo>
                  <a:cubicBezTo>
                    <a:pt x="2240" y="2030"/>
                    <a:pt x="2398" y="1704"/>
                    <a:pt x="2567" y="1376"/>
                  </a:cubicBezTo>
                  <a:cubicBezTo>
                    <a:pt x="2611" y="1277"/>
                    <a:pt x="2668" y="1177"/>
                    <a:pt x="2725" y="1077"/>
                  </a:cubicBezTo>
                  <a:cubicBezTo>
                    <a:pt x="2782" y="1006"/>
                    <a:pt x="2810" y="906"/>
                    <a:pt x="2810" y="821"/>
                  </a:cubicBezTo>
                  <a:cubicBezTo>
                    <a:pt x="2824" y="720"/>
                    <a:pt x="2824" y="621"/>
                    <a:pt x="2796" y="521"/>
                  </a:cubicBezTo>
                  <a:cubicBezTo>
                    <a:pt x="2767" y="435"/>
                    <a:pt x="2725" y="350"/>
                    <a:pt x="2668" y="279"/>
                  </a:cubicBezTo>
                  <a:cubicBezTo>
                    <a:pt x="2611" y="207"/>
                    <a:pt x="2554" y="150"/>
                    <a:pt x="2468" y="93"/>
                  </a:cubicBezTo>
                  <a:cubicBezTo>
                    <a:pt x="2411" y="79"/>
                    <a:pt x="2354" y="51"/>
                    <a:pt x="2297" y="22"/>
                  </a:cubicBezTo>
                  <a:cubicBezTo>
                    <a:pt x="2233" y="8"/>
                    <a:pt x="2168" y="1"/>
                    <a:pt x="210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" name="Google Shape;470;g12b2a450630_0_26"/>
            <p:cNvSpPr/>
            <p:nvPr/>
          </p:nvSpPr>
          <p:spPr>
            <a:xfrm>
              <a:off x="2665900" y="2572175"/>
              <a:ext cx="65250" cy="150825"/>
            </a:xfrm>
            <a:custGeom>
              <a:avLst/>
              <a:gdLst/>
              <a:ahLst/>
              <a:cxnLst/>
              <a:rect l="l" t="t" r="r" b="b"/>
              <a:pathLst>
                <a:path w="2610" h="6033" extrusionOk="0">
                  <a:moveTo>
                    <a:pt x="1883" y="1"/>
                  </a:moveTo>
                  <a:cubicBezTo>
                    <a:pt x="1754" y="1"/>
                    <a:pt x="1626" y="29"/>
                    <a:pt x="1526" y="86"/>
                  </a:cubicBezTo>
                  <a:cubicBezTo>
                    <a:pt x="1469" y="129"/>
                    <a:pt x="1426" y="172"/>
                    <a:pt x="1369" y="200"/>
                  </a:cubicBezTo>
                  <a:cubicBezTo>
                    <a:pt x="1284" y="300"/>
                    <a:pt x="1227" y="400"/>
                    <a:pt x="1183" y="528"/>
                  </a:cubicBezTo>
                  <a:cubicBezTo>
                    <a:pt x="1098" y="813"/>
                    <a:pt x="1012" y="1113"/>
                    <a:pt x="927" y="1412"/>
                  </a:cubicBezTo>
                  <a:cubicBezTo>
                    <a:pt x="841" y="1697"/>
                    <a:pt x="770" y="1997"/>
                    <a:pt x="699" y="2296"/>
                  </a:cubicBezTo>
                  <a:lnTo>
                    <a:pt x="485" y="3195"/>
                  </a:lnTo>
                  <a:cubicBezTo>
                    <a:pt x="428" y="3494"/>
                    <a:pt x="356" y="3794"/>
                    <a:pt x="314" y="4093"/>
                  </a:cubicBezTo>
                  <a:cubicBezTo>
                    <a:pt x="293" y="4210"/>
                    <a:pt x="271" y="4326"/>
                    <a:pt x="251" y="4440"/>
                  </a:cubicBezTo>
                  <a:lnTo>
                    <a:pt x="251" y="4440"/>
                  </a:lnTo>
                  <a:cubicBezTo>
                    <a:pt x="195" y="4490"/>
                    <a:pt x="149" y="4546"/>
                    <a:pt x="115" y="4606"/>
                  </a:cubicBezTo>
                  <a:lnTo>
                    <a:pt x="29" y="4777"/>
                  </a:lnTo>
                  <a:cubicBezTo>
                    <a:pt x="0" y="4906"/>
                    <a:pt x="0" y="5034"/>
                    <a:pt x="29" y="5163"/>
                  </a:cubicBezTo>
                  <a:cubicBezTo>
                    <a:pt x="71" y="5277"/>
                    <a:pt x="100" y="5391"/>
                    <a:pt x="143" y="5505"/>
                  </a:cubicBezTo>
                  <a:cubicBezTo>
                    <a:pt x="157" y="5562"/>
                    <a:pt x="185" y="5619"/>
                    <a:pt x="214" y="5676"/>
                  </a:cubicBezTo>
                  <a:cubicBezTo>
                    <a:pt x="257" y="5762"/>
                    <a:pt x="314" y="5833"/>
                    <a:pt x="400" y="5876"/>
                  </a:cubicBezTo>
                  <a:cubicBezTo>
                    <a:pt x="442" y="5918"/>
                    <a:pt x="499" y="5962"/>
                    <a:pt x="556" y="5975"/>
                  </a:cubicBezTo>
                  <a:cubicBezTo>
                    <a:pt x="642" y="6019"/>
                    <a:pt x="727" y="6032"/>
                    <a:pt x="828" y="6032"/>
                  </a:cubicBezTo>
                  <a:cubicBezTo>
                    <a:pt x="898" y="6019"/>
                    <a:pt x="955" y="6019"/>
                    <a:pt x="1027" y="6004"/>
                  </a:cubicBezTo>
                  <a:cubicBezTo>
                    <a:pt x="1084" y="5990"/>
                    <a:pt x="1141" y="5962"/>
                    <a:pt x="1198" y="5933"/>
                  </a:cubicBezTo>
                  <a:cubicBezTo>
                    <a:pt x="1284" y="5890"/>
                    <a:pt x="1341" y="5833"/>
                    <a:pt x="1398" y="5747"/>
                  </a:cubicBezTo>
                  <a:cubicBezTo>
                    <a:pt x="1455" y="5676"/>
                    <a:pt x="1497" y="5604"/>
                    <a:pt x="1526" y="5505"/>
                  </a:cubicBezTo>
                  <a:cubicBezTo>
                    <a:pt x="1569" y="5205"/>
                    <a:pt x="1626" y="4891"/>
                    <a:pt x="1668" y="4593"/>
                  </a:cubicBezTo>
                  <a:cubicBezTo>
                    <a:pt x="1725" y="4293"/>
                    <a:pt x="1782" y="3994"/>
                    <a:pt x="1854" y="3694"/>
                  </a:cubicBezTo>
                  <a:cubicBezTo>
                    <a:pt x="1911" y="3395"/>
                    <a:pt x="1982" y="3095"/>
                    <a:pt x="2054" y="2796"/>
                  </a:cubicBezTo>
                  <a:cubicBezTo>
                    <a:pt x="2125" y="2496"/>
                    <a:pt x="2197" y="2197"/>
                    <a:pt x="2282" y="1897"/>
                  </a:cubicBezTo>
                  <a:cubicBezTo>
                    <a:pt x="2368" y="1598"/>
                    <a:pt x="2453" y="1313"/>
                    <a:pt x="2539" y="1013"/>
                  </a:cubicBezTo>
                  <a:cubicBezTo>
                    <a:pt x="2552" y="970"/>
                    <a:pt x="2567" y="942"/>
                    <a:pt x="2581" y="899"/>
                  </a:cubicBezTo>
                  <a:cubicBezTo>
                    <a:pt x="2609" y="813"/>
                    <a:pt x="2609" y="714"/>
                    <a:pt x="2581" y="613"/>
                  </a:cubicBezTo>
                  <a:cubicBezTo>
                    <a:pt x="2581" y="528"/>
                    <a:pt x="2552" y="429"/>
                    <a:pt x="2495" y="343"/>
                  </a:cubicBezTo>
                  <a:cubicBezTo>
                    <a:pt x="2453" y="271"/>
                    <a:pt x="2396" y="200"/>
                    <a:pt x="2324" y="143"/>
                  </a:cubicBezTo>
                  <a:cubicBezTo>
                    <a:pt x="2254" y="86"/>
                    <a:pt x="2168" y="43"/>
                    <a:pt x="2068" y="14"/>
                  </a:cubicBezTo>
                  <a:cubicBezTo>
                    <a:pt x="2011" y="14"/>
                    <a:pt x="1940" y="1"/>
                    <a:pt x="188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" name="Google Shape;471;g12b2a450630_0_26"/>
            <p:cNvSpPr/>
            <p:nvPr/>
          </p:nvSpPr>
          <p:spPr>
            <a:xfrm>
              <a:off x="2529000" y="2349000"/>
              <a:ext cx="62400" cy="163050"/>
            </a:xfrm>
            <a:custGeom>
              <a:avLst/>
              <a:gdLst/>
              <a:ahLst/>
              <a:cxnLst/>
              <a:rect l="l" t="t" r="r" b="b"/>
              <a:pathLst>
                <a:path w="2496" h="6522" extrusionOk="0">
                  <a:moveTo>
                    <a:pt x="1769" y="1"/>
                  </a:moveTo>
                  <a:cubicBezTo>
                    <a:pt x="1640" y="1"/>
                    <a:pt x="1512" y="29"/>
                    <a:pt x="1398" y="100"/>
                  </a:cubicBezTo>
                  <a:cubicBezTo>
                    <a:pt x="1355" y="143"/>
                    <a:pt x="1298" y="172"/>
                    <a:pt x="1255" y="214"/>
                  </a:cubicBezTo>
                  <a:cubicBezTo>
                    <a:pt x="1170" y="300"/>
                    <a:pt x="1098" y="414"/>
                    <a:pt x="1069" y="528"/>
                  </a:cubicBezTo>
                  <a:lnTo>
                    <a:pt x="813" y="1512"/>
                  </a:lnTo>
                  <a:cubicBezTo>
                    <a:pt x="727" y="1840"/>
                    <a:pt x="656" y="2168"/>
                    <a:pt x="571" y="2496"/>
                  </a:cubicBezTo>
                  <a:cubicBezTo>
                    <a:pt x="499" y="2824"/>
                    <a:pt x="428" y="3167"/>
                    <a:pt x="371" y="3494"/>
                  </a:cubicBezTo>
                  <a:cubicBezTo>
                    <a:pt x="314" y="3823"/>
                    <a:pt x="242" y="4165"/>
                    <a:pt x="200" y="4492"/>
                  </a:cubicBezTo>
                  <a:cubicBezTo>
                    <a:pt x="128" y="4892"/>
                    <a:pt x="71" y="5277"/>
                    <a:pt x="29" y="5676"/>
                  </a:cubicBezTo>
                  <a:cubicBezTo>
                    <a:pt x="14" y="5719"/>
                    <a:pt x="14" y="5762"/>
                    <a:pt x="14" y="5804"/>
                  </a:cubicBezTo>
                  <a:cubicBezTo>
                    <a:pt x="0" y="5905"/>
                    <a:pt x="29" y="5990"/>
                    <a:pt x="71" y="6076"/>
                  </a:cubicBezTo>
                  <a:cubicBezTo>
                    <a:pt x="100" y="6175"/>
                    <a:pt x="143" y="6247"/>
                    <a:pt x="214" y="6318"/>
                  </a:cubicBezTo>
                  <a:cubicBezTo>
                    <a:pt x="286" y="6375"/>
                    <a:pt x="356" y="6432"/>
                    <a:pt x="457" y="6460"/>
                  </a:cubicBezTo>
                  <a:cubicBezTo>
                    <a:pt x="527" y="6496"/>
                    <a:pt x="597" y="6521"/>
                    <a:pt x="674" y="6521"/>
                  </a:cubicBezTo>
                  <a:cubicBezTo>
                    <a:pt x="692" y="6521"/>
                    <a:pt x="709" y="6520"/>
                    <a:pt x="727" y="6517"/>
                  </a:cubicBezTo>
                  <a:cubicBezTo>
                    <a:pt x="784" y="6517"/>
                    <a:pt x="856" y="6504"/>
                    <a:pt x="913" y="6504"/>
                  </a:cubicBezTo>
                  <a:cubicBezTo>
                    <a:pt x="1041" y="6460"/>
                    <a:pt x="1141" y="6403"/>
                    <a:pt x="1241" y="6318"/>
                  </a:cubicBezTo>
                  <a:cubicBezTo>
                    <a:pt x="1269" y="6261"/>
                    <a:pt x="1312" y="6218"/>
                    <a:pt x="1341" y="6161"/>
                  </a:cubicBezTo>
                  <a:cubicBezTo>
                    <a:pt x="1412" y="6061"/>
                    <a:pt x="1440" y="5933"/>
                    <a:pt x="1440" y="5804"/>
                  </a:cubicBezTo>
                  <a:cubicBezTo>
                    <a:pt x="1449" y="5764"/>
                    <a:pt x="1457" y="5719"/>
                    <a:pt x="1462" y="5675"/>
                  </a:cubicBezTo>
                  <a:lnTo>
                    <a:pt x="1462" y="5675"/>
                  </a:lnTo>
                  <a:cubicBezTo>
                    <a:pt x="1459" y="5708"/>
                    <a:pt x="1455" y="5740"/>
                    <a:pt x="1455" y="5776"/>
                  </a:cubicBezTo>
                  <a:cubicBezTo>
                    <a:pt x="1541" y="5135"/>
                    <a:pt x="1640" y="4492"/>
                    <a:pt x="1769" y="3851"/>
                  </a:cubicBezTo>
                  <a:cubicBezTo>
                    <a:pt x="1883" y="3224"/>
                    <a:pt x="2025" y="2581"/>
                    <a:pt x="2182" y="1969"/>
                  </a:cubicBezTo>
                  <a:cubicBezTo>
                    <a:pt x="2267" y="1612"/>
                    <a:pt x="2353" y="1256"/>
                    <a:pt x="2453" y="913"/>
                  </a:cubicBezTo>
                  <a:cubicBezTo>
                    <a:pt x="2482" y="813"/>
                    <a:pt x="2495" y="728"/>
                    <a:pt x="2467" y="628"/>
                  </a:cubicBezTo>
                  <a:cubicBezTo>
                    <a:pt x="2467" y="528"/>
                    <a:pt x="2438" y="442"/>
                    <a:pt x="2381" y="357"/>
                  </a:cubicBezTo>
                  <a:cubicBezTo>
                    <a:pt x="2339" y="271"/>
                    <a:pt x="2282" y="214"/>
                    <a:pt x="2197" y="157"/>
                  </a:cubicBezTo>
                  <a:cubicBezTo>
                    <a:pt x="2125" y="100"/>
                    <a:pt x="2054" y="58"/>
                    <a:pt x="1954" y="29"/>
                  </a:cubicBezTo>
                  <a:cubicBezTo>
                    <a:pt x="1897" y="15"/>
                    <a:pt x="1826" y="15"/>
                    <a:pt x="176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2" name="Google Shape;472;g12b2a450630_0_26"/>
            <p:cNvSpPr/>
            <p:nvPr/>
          </p:nvSpPr>
          <p:spPr>
            <a:xfrm>
              <a:off x="2713675" y="2105325"/>
              <a:ext cx="84875" cy="126925"/>
            </a:xfrm>
            <a:custGeom>
              <a:avLst/>
              <a:gdLst/>
              <a:ahLst/>
              <a:cxnLst/>
              <a:rect l="l" t="t" r="r" b="b"/>
              <a:pathLst>
                <a:path w="3395" h="5077" extrusionOk="0">
                  <a:moveTo>
                    <a:pt x="2674" y="1"/>
                  </a:moveTo>
                  <a:cubicBezTo>
                    <a:pt x="2610" y="1"/>
                    <a:pt x="2545" y="8"/>
                    <a:pt x="2482" y="22"/>
                  </a:cubicBezTo>
                  <a:cubicBezTo>
                    <a:pt x="2425" y="51"/>
                    <a:pt x="2368" y="65"/>
                    <a:pt x="2310" y="93"/>
                  </a:cubicBezTo>
                  <a:cubicBezTo>
                    <a:pt x="2196" y="165"/>
                    <a:pt x="2111" y="250"/>
                    <a:pt x="2054" y="350"/>
                  </a:cubicBezTo>
                  <a:cubicBezTo>
                    <a:pt x="1754" y="806"/>
                    <a:pt x="1469" y="1262"/>
                    <a:pt x="1212" y="1734"/>
                  </a:cubicBezTo>
                  <a:cubicBezTo>
                    <a:pt x="955" y="2204"/>
                    <a:pt x="698" y="2688"/>
                    <a:pt x="470" y="3173"/>
                  </a:cubicBezTo>
                  <a:cubicBezTo>
                    <a:pt x="343" y="3445"/>
                    <a:pt x="214" y="3715"/>
                    <a:pt x="100" y="4000"/>
                  </a:cubicBezTo>
                  <a:cubicBezTo>
                    <a:pt x="43" y="4072"/>
                    <a:pt x="14" y="4171"/>
                    <a:pt x="14" y="4257"/>
                  </a:cubicBezTo>
                  <a:cubicBezTo>
                    <a:pt x="0" y="4357"/>
                    <a:pt x="0" y="4457"/>
                    <a:pt x="29" y="4542"/>
                  </a:cubicBezTo>
                  <a:cubicBezTo>
                    <a:pt x="57" y="4643"/>
                    <a:pt x="100" y="4728"/>
                    <a:pt x="157" y="4799"/>
                  </a:cubicBezTo>
                  <a:cubicBezTo>
                    <a:pt x="214" y="4871"/>
                    <a:pt x="271" y="4928"/>
                    <a:pt x="356" y="4985"/>
                  </a:cubicBezTo>
                  <a:cubicBezTo>
                    <a:pt x="413" y="4999"/>
                    <a:pt x="470" y="5027"/>
                    <a:pt x="527" y="5056"/>
                  </a:cubicBezTo>
                  <a:cubicBezTo>
                    <a:pt x="592" y="5070"/>
                    <a:pt x="656" y="5077"/>
                    <a:pt x="720" y="5077"/>
                  </a:cubicBezTo>
                  <a:cubicBezTo>
                    <a:pt x="784" y="5077"/>
                    <a:pt x="849" y="5070"/>
                    <a:pt x="913" y="5056"/>
                  </a:cubicBezTo>
                  <a:cubicBezTo>
                    <a:pt x="970" y="5027"/>
                    <a:pt x="1027" y="4999"/>
                    <a:pt x="1084" y="4985"/>
                  </a:cubicBezTo>
                  <a:cubicBezTo>
                    <a:pt x="1198" y="4913"/>
                    <a:pt x="1284" y="4827"/>
                    <a:pt x="1341" y="4713"/>
                  </a:cubicBezTo>
                  <a:cubicBezTo>
                    <a:pt x="1554" y="4229"/>
                    <a:pt x="1782" y="3730"/>
                    <a:pt x="2025" y="3259"/>
                  </a:cubicBezTo>
                  <a:cubicBezTo>
                    <a:pt x="2267" y="2774"/>
                    <a:pt x="2539" y="2304"/>
                    <a:pt x="2809" y="1848"/>
                  </a:cubicBezTo>
                  <a:cubicBezTo>
                    <a:pt x="2966" y="1591"/>
                    <a:pt x="3123" y="1334"/>
                    <a:pt x="3294" y="1078"/>
                  </a:cubicBezTo>
                  <a:cubicBezTo>
                    <a:pt x="3337" y="992"/>
                    <a:pt x="3366" y="906"/>
                    <a:pt x="3379" y="806"/>
                  </a:cubicBezTo>
                  <a:cubicBezTo>
                    <a:pt x="3394" y="720"/>
                    <a:pt x="3394" y="621"/>
                    <a:pt x="3366" y="521"/>
                  </a:cubicBezTo>
                  <a:cubicBezTo>
                    <a:pt x="3337" y="435"/>
                    <a:pt x="3294" y="350"/>
                    <a:pt x="3237" y="279"/>
                  </a:cubicBezTo>
                  <a:cubicBezTo>
                    <a:pt x="3180" y="207"/>
                    <a:pt x="3109" y="136"/>
                    <a:pt x="3037" y="93"/>
                  </a:cubicBezTo>
                  <a:cubicBezTo>
                    <a:pt x="2980" y="65"/>
                    <a:pt x="2923" y="51"/>
                    <a:pt x="2866" y="22"/>
                  </a:cubicBezTo>
                  <a:cubicBezTo>
                    <a:pt x="2802" y="8"/>
                    <a:pt x="2738" y="1"/>
                    <a:pt x="267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" name="Google Shape;473;g12b2a450630_0_26"/>
            <p:cNvSpPr/>
            <p:nvPr/>
          </p:nvSpPr>
          <p:spPr>
            <a:xfrm>
              <a:off x="2770000" y="2297300"/>
              <a:ext cx="60250" cy="131925"/>
            </a:xfrm>
            <a:custGeom>
              <a:avLst/>
              <a:gdLst/>
              <a:ahLst/>
              <a:cxnLst/>
              <a:rect l="l" t="t" r="r" b="b"/>
              <a:pathLst>
                <a:path w="2410" h="5277" extrusionOk="0">
                  <a:moveTo>
                    <a:pt x="1683" y="1"/>
                  </a:moveTo>
                  <a:cubicBezTo>
                    <a:pt x="1554" y="1"/>
                    <a:pt x="1426" y="29"/>
                    <a:pt x="1312" y="101"/>
                  </a:cubicBezTo>
                  <a:cubicBezTo>
                    <a:pt x="1269" y="129"/>
                    <a:pt x="1212" y="172"/>
                    <a:pt x="1170" y="215"/>
                  </a:cubicBezTo>
                  <a:cubicBezTo>
                    <a:pt x="1084" y="301"/>
                    <a:pt x="1012" y="400"/>
                    <a:pt x="984" y="529"/>
                  </a:cubicBezTo>
                  <a:cubicBezTo>
                    <a:pt x="856" y="1027"/>
                    <a:pt x="742" y="1527"/>
                    <a:pt x="613" y="2025"/>
                  </a:cubicBezTo>
                  <a:cubicBezTo>
                    <a:pt x="499" y="2525"/>
                    <a:pt x="371" y="3024"/>
                    <a:pt x="242" y="3523"/>
                  </a:cubicBezTo>
                  <a:cubicBezTo>
                    <a:pt x="172" y="3809"/>
                    <a:pt x="115" y="4079"/>
                    <a:pt x="43" y="4364"/>
                  </a:cubicBezTo>
                  <a:cubicBezTo>
                    <a:pt x="14" y="4465"/>
                    <a:pt x="0" y="4550"/>
                    <a:pt x="29" y="4649"/>
                  </a:cubicBezTo>
                  <a:cubicBezTo>
                    <a:pt x="29" y="4750"/>
                    <a:pt x="57" y="4835"/>
                    <a:pt x="115" y="4921"/>
                  </a:cubicBezTo>
                  <a:cubicBezTo>
                    <a:pt x="157" y="5006"/>
                    <a:pt x="214" y="5063"/>
                    <a:pt x="299" y="5121"/>
                  </a:cubicBezTo>
                  <a:cubicBezTo>
                    <a:pt x="371" y="5178"/>
                    <a:pt x="442" y="5220"/>
                    <a:pt x="542" y="5248"/>
                  </a:cubicBezTo>
                  <a:cubicBezTo>
                    <a:pt x="599" y="5248"/>
                    <a:pt x="670" y="5263"/>
                    <a:pt x="727" y="5277"/>
                  </a:cubicBezTo>
                  <a:cubicBezTo>
                    <a:pt x="856" y="5277"/>
                    <a:pt x="984" y="5235"/>
                    <a:pt x="1098" y="5178"/>
                  </a:cubicBezTo>
                  <a:cubicBezTo>
                    <a:pt x="1141" y="5134"/>
                    <a:pt x="1198" y="5092"/>
                    <a:pt x="1241" y="5063"/>
                  </a:cubicBezTo>
                  <a:cubicBezTo>
                    <a:pt x="1326" y="4978"/>
                    <a:pt x="1398" y="4864"/>
                    <a:pt x="1426" y="4750"/>
                  </a:cubicBezTo>
                  <a:cubicBezTo>
                    <a:pt x="1554" y="4250"/>
                    <a:pt x="1668" y="3752"/>
                    <a:pt x="1797" y="3252"/>
                  </a:cubicBezTo>
                  <a:cubicBezTo>
                    <a:pt x="1925" y="2753"/>
                    <a:pt x="2039" y="2254"/>
                    <a:pt x="2168" y="1755"/>
                  </a:cubicBezTo>
                  <a:cubicBezTo>
                    <a:pt x="2239" y="1470"/>
                    <a:pt x="2296" y="1185"/>
                    <a:pt x="2368" y="913"/>
                  </a:cubicBezTo>
                  <a:cubicBezTo>
                    <a:pt x="2396" y="814"/>
                    <a:pt x="2410" y="714"/>
                    <a:pt x="2381" y="628"/>
                  </a:cubicBezTo>
                  <a:cubicBezTo>
                    <a:pt x="2381" y="529"/>
                    <a:pt x="2353" y="443"/>
                    <a:pt x="2296" y="358"/>
                  </a:cubicBezTo>
                  <a:cubicBezTo>
                    <a:pt x="2254" y="272"/>
                    <a:pt x="2197" y="200"/>
                    <a:pt x="2111" y="158"/>
                  </a:cubicBezTo>
                  <a:cubicBezTo>
                    <a:pt x="2039" y="86"/>
                    <a:pt x="1968" y="44"/>
                    <a:pt x="1868" y="29"/>
                  </a:cubicBezTo>
                  <a:cubicBezTo>
                    <a:pt x="1811" y="15"/>
                    <a:pt x="1740" y="15"/>
                    <a:pt x="168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4" name="Google Shape;474;g12b2a450630_0_26"/>
            <p:cNvSpPr/>
            <p:nvPr/>
          </p:nvSpPr>
          <p:spPr>
            <a:xfrm>
              <a:off x="2531150" y="2030300"/>
              <a:ext cx="81300" cy="180750"/>
            </a:xfrm>
            <a:custGeom>
              <a:avLst/>
              <a:gdLst/>
              <a:ahLst/>
              <a:cxnLst/>
              <a:rect l="l" t="t" r="r" b="b"/>
              <a:pathLst>
                <a:path w="3252" h="7230" extrusionOk="0">
                  <a:moveTo>
                    <a:pt x="2524" y="0"/>
                  </a:moveTo>
                  <a:cubicBezTo>
                    <a:pt x="2396" y="0"/>
                    <a:pt x="2267" y="29"/>
                    <a:pt x="2168" y="99"/>
                  </a:cubicBezTo>
                  <a:cubicBezTo>
                    <a:pt x="2111" y="143"/>
                    <a:pt x="2067" y="171"/>
                    <a:pt x="2010" y="213"/>
                  </a:cubicBezTo>
                  <a:cubicBezTo>
                    <a:pt x="1925" y="299"/>
                    <a:pt x="1868" y="399"/>
                    <a:pt x="1825" y="527"/>
                  </a:cubicBezTo>
                  <a:cubicBezTo>
                    <a:pt x="1683" y="898"/>
                    <a:pt x="1540" y="1255"/>
                    <a:pt x="1398" y="1626"/>
                  </a:cubicBezTo>
                  <a:cubicBezTo>
                    <a:pt x="1255" y="1997"/>
                    <a:pt x="1126" y="2381"/>
                    <a:pt x="1012" y="2752"/>
                  </a:cubicBezTo>
                  <a:cubicBezTo>
                    <a:pt x="884" y="3123"/>
                    <a:pt x="770" y="3508"/>
                    <a:pt x="656" y="3879"/>
                  </a:cubicBezTo>
                  <a:cubicBezTo>
                    <a:pt x="542" y="4263"/>
                    <a:pt x="442" y="4649"/>
                    <a:pt x="342" y="5020"/>
                  </a:cubicBezTo>
                  <a:cubicBezTo>
                    <a:pt x="242" y="5404"/>
                    <a:pt x="143" y="5790"/>
                    <a:pt x="71" y="6174"/>
                  </a:cubicBezTo>
                  <a:cubicBezTo>
                    <a:pt x="57" y="6231"/>
                    <a:pt x="42" y="6275"/>
                    <a:pt x="29" y="6332"/>
                  </a:cubicBezTo>
                  <a:cubicBezTo>
                    <a:pt x="0" y="6417"/>
                    <a:pt x="0" y="6516"/>
                    <a:pt x="14" y="6617"/>
                  </a:cubicBezTo>
                  <a:cubicBezTo>
                    <a:pt x="29" y="6702"/>
                    <a:pt x="57" y="6802"/>
                    <a:pt x="99" y="6874"/>
                  </a:cubicBezTo>
                  <a:cubicBezTo>
                    <a:pt x="156" y="6959"/>
                    <a:pt x="213" y="7030"/>
                    <a:pt x="285" y="7087"/>
                  </a:cubicBezTo>
                  <a:cubicBezTo>
                    <a:pt x="356" y="7144"/>
                    <a:pt x="442" y="7187"/>
                    <a:pt x="527" y="7216"/>
                  </a:cubicBezTo>
                  <a:cubicBezTo>
                    <a:pt x="599" y="7216"/>
                    <a:pt x="656" y="7230"/>
                    <a:pt x="727" y="7230"/>
                  </a:cubicBezTo>
                  <a:cubicBezTo>
                    <a:pt x="856" y="7230"/>
                    <a:pt x="970" y="7201"/>
                    <a:pt x="1084" y="7130"/>
                  </a:cubicBezTo>
                  <a:cubicBezTo>
                    <a:pt x="1141" y="7102"/>
                    <a:pt x="1183" y="7058"/>
                    <a:pt x="1240" y="7030"/>
                  </a:cubicBezTo>
                  <a:cubicBezTo>
                    <a:pt x="1326" y="6931"/>
                    <a:pt x="1383" y="6830"/>
                    <a:pt x="1411" y="6702"/>
                  </a:cubicBezTo>
                  <a:cubicBezTo>
                    <a:pt x="1497" y="6317"/>
                    <a:pt x="1597" y="5932"/>
                    <a:pt x="1683" y="5547"/>
                  </a:cubicBezTo>
                  <a:cubicBezTo>
                    <a:pt x="1782" y="5162"/>
                    <a:pt x="1882" y="4792"/>
                    <a:pt x="1996" y="4406"/>
                  </a:cubicBezTo>
                  <a:cubicBezTo>
                    <a:pt x="2111" y="4022"/>
                    <a:pt x="2225" y="3651"/>
                    <a:pt x="2339" y="3280"/>
                  </a:cubicBezTo>
                  <a:cubicBezTo>
                    <a:pt x="2466" y="2894"/>
                    <a:pt x="2595" y="2524"/>
                    <a:pt x="2738" y="2153"/>
                  </a:cubicBezTo>
                  <a:cubicBezTo>
                    <a:pt x="2866" y="1782"/>
                    <a:pt x="3008" y="1411"/>
                    <a:pt x="3166" y="1041"/>
                  </a:cubicBezTo>
                  <a:cubicBezTo>
                    <a:pt x="3180" y="998"/>
                    <a:pt x="3194" y="955"/>
                    <a:pt x="3223" y="913"/>
                  </a:cubicBezTo>
                  <a:cubicBezTo>
                    <a:pt x="3251" y="812"/>
                    <a:pt x="3251" y="713"/>
                    <a:pt x="3223" y="628"/>
                  </a:cubicBezTo>
                  <a:cubicBezTo>
                    <a:pt x="3223" y="527"/>
                    <a:pt x="3194" y="442"/>
                    <a:pt x="3137" y="356"/>
                  </a:cubicBezTo>
                  <a:cubicBezTo>
                    <a:pt x="3094" y="270"/>
                    <a:pt x="3037" y="200"/>
                    <a:pt x="2966" y="156"/>
                  </a:cubicBezTo>
                  <a:cubicBezTo>
                    <a:pt x="2894" y="86"/>
                    <a:pt x="2809" y="42"/>
                    <a:pt x="2709" y="29"/>
                  </a:cubicBezTo>
                  <a:cubicBezTo>
                    <a:pt x="2652" y="14"/>
                    <a:pt x="2581" y="14"/>
                    <a:pt x="252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5" name="Google Shape;475;g12b2a450630_0_26"/>
            <p:cNvSpPr/>
            <p:nvPr/>
          </p:nvSpPr>
          <p:spPr>
            <a:xfrm>
              <a:off x="2316525" y="1998825"/>
              <a:ext cx="69900" cy="124175"/>
            </a:xfrm>
            <a:custGeom>
              <a:avLst/>
              <a:gdLst/>
              <a:ahLst/>
              <a:cxnLst/>
              <a:rect l="l" t="t" r="r" b="b"/>
              <a:pathLst>
                <a:path w="2796" h="4967" extrusionOk="0">
                  <a:moveTo>
                    <a:pt x="2209" y="2077"/>
                  </a:moveTo>
                  <a:lnTo>
                    <a:pt x="2209" y="2077"/>
                  </a:lnTo>
                  <a:cubicBezTo>
                    <a:pt x="2185" y="2132"/>
                    <a:pt x="2162" y="2187"/>
                    <a:pt x="2139" y="2243"/>
                  </a:cubicBezTo>
                  <a:cubicBezTo>
                    <a:pt x="2167" y="2187"/>
                    <a:pt x="2195" y="2132"/>
                    <a:pt x="2209" y="2077"/>
                  </a:cubicBezTo>
                  <a:close/>
                  <a:moveTo>
                    <a:pt x="2061" y="0"/>
                  </a:moveTo>
                  <a:cubicBezTo>
                    <a:pt x="1996" y="0"/>
                    <a:pt x="1932" y="11"/>
                    <a:pt x="1868" y="33"/>
                  </a:cubicBezTo>
                  <a:cubicBezTo>
                    <a:pt x="1811" y="46"/>
                    <a:pt x="1754" y="75"/>
                    <a:pt x="1697" y="103"/>
                  </a:cubicBezTo>
                  <a:cubicBezTo>
                    <a:pt x="1597" y="160"/>
                    <a:pt x="1512" y="246"/>
                    <a:pt x="1440" y="360"/>
                  </a:cubicBezTo>
                  <a:cubicBezTo>
                    <a:pt x="1183" y="860"/>
                    <a:pt x="955" y="1358"/>
                    <a:pt x="756" y="1872"/>
                  </a:cubicBezTo>
                  <a:cubicBezTo>
                    <a:pt x="571" y="2328"/>
                    <a:pt x="400" y="2799"/>
                    <a:pt x="257" y="3269"/>
                  </a:cubicBezTo>
                  <a:cubicBezTo>
                    <a:pt x="171" y="3526"/>
                    <a:pt x="100" y="3797"/>
                    <a:pt x="29" y="4068"/>
                  </a:cubicBezTo>
                  <a:cubicBezTo>
                    <a:pt x="0" y="4153"/>
                    <a:pt x="0" y="4254"/>
                    <a:pt x="14" y="4353"/>
                  </a:cubicBezTo>
                  <a:cubicBezTo>
                    <a:pt x="29" y="4439"/>
                    <a:pt x="57" y="4539"/>
                    <a:pt x="100" y="4610"/>
                  </a:cubicBezTo>
                  <a:cubicBezTo>
                    <a:pt x="157" y="4695"/>
                    <a:pt x="214" y="4767"/>
                    <a:pt x="286" y="4824"/>
                  </a:cubicBezTo>
                  <a:cubicBezTo>
                    <a:pt x="356" y="4881"/>
                    <a:pt x="442" y="4923"/>
                    <a:pt x="542" y="4952"/>
                  </a:cubicBezTo>
                  <a:cubicBezTo>
                    <a:pt x="599" y="4952"/>
                    <a:pt x="656" y="4967"/>
                    <a:pt x="727" y="4967"/>
                  </a:cubicBezTo>
                  <a:cubicBezTo>
                    <a:pt x="856" y="4967"/>
                    <a:pt x="970" y="4938"/>
                    <a:pt x="1084" y="4881"/>
                  </a:cubicBezTo>
                  <a:cubicBezTo>
                    <a:pt x="1141" y="4838"/>
                    <a:pt x="1183" y="4796"/>
                    <a:pt x="1240" y="4767"/>
                  </a:cubicBezTo>
                  <a:cubicBezTo>
                    <a:pt x="1326" y="4667"/>
                    <a:pt x="1383" y="4568"/>
                    <a:pt x="1412" y="4439"/>
                  </a:cubicBezTo>
                  <a:cubicBezTo>
                    <a:pt x="1497" y="4125"/>
                    <a:pt x="1583" y="3811"/>
                    <a:pt x="1683" y="3497"/>
                  </a:cubicBezTo>
                  <a:cubicBezTo>
                    <a:pt x="1782" y="3184"/>
                    <a:pt x="1896" y="2885"/>
                    <a:pt x="2010" y="2585"/>
                  </a:cubicBezTo>
                  <a:cubicBezTo>
                    <a:pt x="2068" y="2400"/>
                    <a:pt x="2139" y="2243"/>
                    <a:pt x="2210" y="2071"/>
                  </a:cubicBezTo>
                  <a:lnTo>
                    <a:pt x="2210" y="2071"/>
                  </a:lnTo>
                  <a:cubicBezTo>
                    <a:pt x="2210" y="2073"/>
                    <a:pt x="2209" y="2075"/>
                    <a:pt x="2209" y="2077"/>
                  </a:cubicBezTo>
                  <a:lnTo>
                    <a:pt x="2209" y="2077"/>
                  </a:lnTo>
                  <a:cubicBezTo>
                    <a:pt x="2318" y="1823"/>
                    <a:pt x="2435" y="1579"/>
                    <a:pt x="2552" y="1345"/>
                  </a:cubicBezTo>
                  <a:lnTo>
                    <a:pt x="2681" y="1088"/>
                  </a:lnTo>
                  <a:cubicBezTo>
                    <a:pt x="2738" y="1002"/>
                    <a:pt x="2767" y="917"/>
                    <a:pt x="2767" y="816"/>
                  </a:cubicBezTo>
                  <a:cubicBezTo>
                    <a:pt x="2795" y="717"/>
                    <a:pt x="2781" y="632"/>
                    <a:pt x="2752" y="531"/>
                  </a:cubicBezTo>
                  <a:cubicBezTo>
                    <a:pt x="2738" y="432"/>
                    <a:pt x="2695" y="360"/>
                    <a:pt x="2624" y="289"/>
                  </a:cubicBezTo>
                  <a:cubicBezTo>
                    <a:pt x="2581" y="204"/>
                    <a:pt x="2510" y="147"/>
                    <a:pt x="2425" y="103"/>
                  </a:cubicBezTo>
                  <a:cubicBezTo>
                    <a:pt x="2368" y="75"/>
                    <a:pt x="2311" y="46"/>
                    <a:pt x="2253" y="33"/>
                  </a:cubicBezTo>
                  <a:cubicBezTo>
                    <a:pt x="2189" y="11"/>
                    <a:pt x="2125" y="0"/>
                    <a:pt x="206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6" name="Google Shape;476;g12b2a450630_0_26"/>
            <p:cNvSpPr/>
            <p:nvPr/>
          </p:nvSpPr>
          <p:spPr>
            <a:xfrm>
              <a:off x="2806700" y="2492850"/>
              <a:ext cx="69550" cy="124275"/>
            </a:xfrm>
            <a:custGeom>
              <a:avLst/>
              <a:gdLst/>
              <a:ahLst/>
              <a:cxnLst/>
              <a:rect l="l" t="t" r="r" b="b"/>
              <a:pathLst>
                <a:path w="2782" h="4971" extrusionOk="0">
                  <a:moveTo>
                    <a:pt x="2062" y="0"/>
                  </a:moveTo>
                  <a:cubicBezTo>
                    <a:pt x="1997" y="0"/>
                    <a:pt x="1933" y="7"/>
                    <a:pt x="1869" y="22"/>
                  </a:cubicBezTo>
                  <a:cubicBezTo>
                    <a:pt x="1812" y="50"/>
                    <a:pt x="1755" y="79"/>
                    <a:pt x="1698" y="94"/>
                  </a:cubicBezTo>
                  <a:cubicBezTo>
                    <a:pt x="1584" y="164"/>
                    <a:pt x="1499" y="250"/>
                    <a:pt x="1442" y="364"/>
                  </a:cubicBezTo>
                  <a:cubicBezTo>
                    <a:pt x="1185" y="849"/>
                    <a:pt x="957" y="1362"/>
                    <a:pt x="742" y="1876"/>
                  </a:cubicBezTo>
                  <a:cubicBezTo>
                    <a:pt x="557" y="2318"/>
                    <a:pt x="400" y="2788"/>
                    <a:pt x="257" y="3259"/>
                  </a:cubicBezTo>
                  <a:cubicBezTo>
                    <a:pt x="172" y="3530"/>
                    <a:pt x="101" y="3786"/>
                    <a:pt x="29" y="4058"/>
                  </a:cubicBezTo>
                  <a:cubicBezTo>
                    <a:pt x="1" y="4157"/>
                    <a:pt x="1" y="4258"/>
                    <a:pt x="16" y="4343"/>
                  </a:cubicBezTo>
                  <a:cubicBezTo>
                    <a:pt x="16" y="4442"/>
                    <a:pt x="44" y="4528"/>
                    <a:pt x="101" y="4613"/>
                  </a:cubicBezTo>
                  <a:cubicBezTo>
                    <a:pt x="143" y="4699"/>
                    <a:pt x="215" y="4771"/>
                    <a:pt x="286" y="4813"/>
                  </a:cubicBezTo>
                  <a:cubicBezTo>
                    <a:pt x="358" y="4885"/>
                    <a:pt x="443" y="4927"/>
                    <a:pt x="529" y="4942"/>
                  </a:cubicBezTo>
                  <a:cubicBezTo>
                    <a:pt x="600" y="4956"/>
                    <a:pt x="657" y="4956"/>
                    <a:pt x="729" y="4971"/>
                  </a:cubicBezTo>
                  <a:cubicBezTo>
                    <a:pt x="856" y="4971"/>
                    <a:pt x="970" y="4942"/>
                    <a:pt x="1084" y="4870"/>
                  </a:cubicBezTo>
                  <a:cubicBezTo>
                    <a:pt x="1128" y="4828"/>
                    <a:pt x="1185" y="4799"/>
                    <a:pt x="1227" y="4756"/>
                  </a:cubicBezTo>
                  <a:cubicBezTo>
                    <a:pt x="1313" y="4671"/>
                    <a:pt x="1384" y="4571"/>
                    <a:pt x="1413" y="4442"/>
                  </a:cubicBezTo>
                  <a:cubicBezTo>
                    <a:pt x="1499" y="4129"/>
                    <a:pt x="1584" y="3815"/>
                    <a:pt x="1683" y="3501"/>
                  </a:cubicBezTo>
                  <a:cubicBezTo>
                    <a:pt x="1784" y="3187"/>
                    <a:pt x="1883" y="2874"/>
                    <a:pt x="1997" y="2575"/>
                  </a:cubicBezTo>
                  <a:lnTo>
                    <a:pt x="2154" y="2200"/>
                  </a:lnTo>
                  <a:lnTo>
                    <a:pt x="2154" y="2200"/>
                  </a:lnTo>
                  <a:cubicBezTo>
                    <a:pt x="2278" y="1911"/>
                    <a:pt x="2402" y="1623"/>
                    <a:pt x="2554" y="1334"/>
                  </a:cubicBezTo>
                  <a:lnTo>
                    <a:pt x="2682" y="1077"/>
                  </a:lnTo>
                  <a:cubicBezTo>
                    <a:pt x="2725" y="1006"/>
                    <a:pt x="2753" y="906"/>
                    <a:pt x="2767" y="820"/>
                  </a:cubicBezTo>
                  <a:cubicBezTo>
                    <a:pt x="2782" y="721"/>
                    <a:pt x="2782" y="621"/>
                    <a:pt x="2753" y="535"/>
                  </a:cubicBezTo>
                  <a:cubicBezTo>
                    <a:pt x="2725" y="436"/>
                    <a:pt x="2682" y="350"/>
                    <a:pt x="2625" y="278"/>
                  </a:cubicBezTo>
                  <a:cubicBezTo>
                    <a:pt x="2568" y="208"/>
                    <a:pt x="2497" y="151"/>
                    <a:pt x="2425" y="94"/>
                  </a:cubicBezTo>
                  <a:cubicBezTo>
                    <a:pt x="2368" y="79"/>
                    <a:pt x="2311" y="50"/>
                    <a:pt x="2254" y="22"/>
                  </a:cubicBezTo>
                  <a:cubicBezTo>
                    <a:pt x="2190" y="7"/>
                    <a:pt x="2126" y="0"/>
                    <a:pt x="206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" name="Google Shape;477;g12b2a450630_0_26"/>
            <p:cNvSpPr/>
            <p:nvPr/>
          </p:nvSpPr>
          <p:spPr>
            <a:xfrm>
              <a:off x="2250200" y="2189475"/>
              <a:ext cx="69900" cy="124250"/>
            </a:xfrm>
            <a:custGeom>
              <a:avLst/>
              <a:gdLst/>
              <a:ahLst/>
              <a:cxnLst/>
              <a:rect l="l" t="t" r="r" b="b"/>
              <a:pathLst>
                <a:path w="2796" h="4970" extrusionOk="0">
                  <a:moveTo>
                    <a:pt x="2074" y="0"/>
                  </a:moveTo>
                  <a:cubicBezTo>
                    <a:pt x="2011" y="0"/>
                    <a:pt x="1947" y="7"/>
                    <a:pt x="1883" y="22"/>
                  </a:cubicBezTo>
                  <a:cubicBezTo>
                    <a:pt x="1826" y="50"/>
                    <a:pt x="1769" y="79"/>
                    <a:pt x="1712" y="92"/>
                  </a:cubicBezTo>
                  <a:cubicBezTo>
                    <a:pt x="1598" y="164"/>
                    <a:pt x="1513" y="250"/>
                    <a:pt x="1455" y="364"/>
                  </a:cubicBezTo>
                  <a:cubicBezTo>
                    <a:pt x="1199" y="849"/>
                    <a:pt x="971" y="1362"/>
                    <a:pt x="756" y="1876"/>
                  </a:cubicBezTo>
                  <a:cubicBezTo>
                    <a:pt x="571" y="2332"/>
                    <a:pt x="414" y="2788"/>
                    <a:pt x="258" y="3258"/>
                  </a:cubicBezTo>
                  <a:cubicBezTo>
                    <a:pt x="186" y="3530"/>
                    <a:pt x="115" y="3786"/>
                    <a:pt x="43" y="4057"/>
                  </a:cubicBezTo>
                  <a:cubicBezTo>
                    <a:pt x="15" y="4157"/>
                    <a:pt x="1" y="4256"/>
                    <a:pt x="29" y="4342"/>
                  </a:cubicBezTo>
                  <a:cubicBezTo>
                    <a:pt x="29" y="4442"/>
                    <a:pt x="58" y="4528"/>
                    <a:pt x="115" y="4614"/>
                  </a:cubicBezTo>
                  <a:cubicBezTo>
                    <a:pt x="157" y="4699"/>
                    <a:pt x="214" y="4770"/>
                    <a:pt x="300" y="4813"/>
                  </a:cubicBezTo>
                  <a:cubicBezTo>
                    <a:pt x="372" y="4884"/>
                    <a:pt x="442" y="4927"/>
                    <a:pt x="543" y="4941"/>
                  </a:cubicBezTo>
                  <a:cubicBezTo>
                    <a:pt x="614" y="4956"/>
                    <a:pt x="671" y="4956"/>
                    <a:pt x="728" y="4969"/>
                  </a:cubicBezTo>
                  <a:cubicBezTo>
                    <a:pt x="870" y="4969"/>
                    <a:pt x="984" y="4941"/>
                    <a:pt x="1098" y="4870"/>
                  </a:cubicBezTo>
                  <a:cubicBezTo>
                    <a:pt x="1142" y="4842"/>
                    <a:pt x="1199" y="4798"/>
                    <a:pt x="1241" y="4756"/>
                  </a:cubicBezTo>
                  <a:cubicBezTo>
                    <a:pt x="1327" y="4671"/>
                    <a:pt x="1398" y="4570"/>
                    <a:pt x="1427" y="4442"/>
                  </a:cubicBezTo>
                  <a:cubicBezTo>
                    <a:pt x="1513" y="4129"/>
                    <a:pt x="1598" y="3815"/>
                    <a:pt x="1697" y="3501"/>
                  </a:cubicBezTo>
                  <a:cubicBezTo>
                    <a:pt x="1798" y="3188"/>
                    <a:pt x="1897" y="2874"/>
                    <a:pt x="2011" y="2574"/>
                  </a:cubicBezTo>
                  <a:lnTo>
                    <a:pt x="2166" y="2203"/>
                  </a:lnTo>
                  <a:lnTo>
                    <a:pt x="2166" y="2203"/>
                  </a:lnTo>
                  <a:cubicBezTo>
                    <a:pt x="2291" y="1914"/>
                    <a:pt x="2415" y="1623"/>
                    <a:pt x="2568" y="1334"/>
                  </a:cubicBezTo>
                  <a:lnTo>
                    <a:pt x="2696" y="1077"/>
                  </a:lnTo>
                  <a:cubicBezTo>
                    <a:pt x="2739" y="1005"/>
                    <a:pt x="2767" y="906"/>
                    <a:pt x="2781" y="820"/>
                  </a:cubicBezTo>
                  <a:cubicBezTo>
                    <a:pt x="2796" y="720"/>
                    <a:pt x="2796" y="621"/>
                    <a:pt x="2767" y="535"/>
                  </a:cubicBezTo>
                  <a:cubicBezTo>
                    <a:pt x="2739" y="435"/>
                    <a:pt x="2696" y="349"/>
                    <a:pt x="2639" y="278"/>
                  </a:cubicBezTo>
                  <a:cubicBezTo>
                    <a:pt x="2581" y="207"/>
                    <a:pt x="2511" y="149"/>
                    <a:pt x="2439" y="92"/>
                  </a:cubicBezTo>
                  <a:cubicBezTo>
                    <a:pt x="2382" y="79"/>
                    <a:pt x="2311" y="50"/>
                    <a:pt x="2254" y="22"/>
                  </a:cubicBezTo>
                  <a:cubicBezTo>
                    <a:pt x="2197" y="7"/>
                    <a:pt x="2136" y="0"/>
                    <a:pt x="207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78" name="Google Shape;478;g12b2a450630_0_26"/>
          <p:cNvGrpSpPr/>
          <p:nvPr/>
        </p:nvGrpSpPr>
        <p:grpSpPr>
          <a:xfrm>
            <a:off x="4935586" y="1454367"/>
            <a:ext cx="2158980" cy="2234765"/>
            <a:chOff x="1278700" y="238125"/>
            <a:chExt cx="5060900" cy="5238550"/>
          </a:xfrm>
        </p:grpSpPr>
        <p:sp>
          <p:nvSpPr>
            <p:cNvPr id="479" name="Google Shape;479;g12b2a450630_0_26"/>
            <p:cNvSpPr/>
            <p:nvPr/>
          </p:nvSpPr>
          <p:spPr>
            <a:xfrm>
              <a:off x="1278700" y="238125"/>
              <a:ext cx="5060900" cy="5061600"/>
            </a:xfrm>
            <a:custGeom>
              <a:avLst/>
              <a:gdLst/>
              <a:ahLst/>
              <a:cxnLst/>
              <a:rect l="l" t="t" r="r" b="b"/>
              <a:pathLst>
                <a:path w="202436" h="202464" extrusionOk="0">
                  <a:moveTo>
                    <a:pt x="99394" y="0"/>
                  </a:moveTo>
                  <a:lnTo>
                    <a:pt x="0" y="103071"/>
                  </a:lnTo>
                  <a:lnTo>
                    <a:pt x="103070" y="202463"/>
                  </a:lnTo>
                  <a:lnTo>
                    <a:pt x="202436" y="99395"/>
                  </a:lnTo>
                  <a:lnTo>
                    <a:pt x="9939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" name="Google Shape;480;g12b2a450630_0_26"/>
            <p:cNvSpPr/>
            <p:nvPr/>
          </p:nvSpPr>
          <p:spPr>
            <a:xfrm>
              <a:off x="1812275" y="763125"/>
              <a:ext cx="3993750" cy="4607275"/>
            </a:xfrm>
            <a:custGeom>
              <a:avLst/>
              <a:gdLst/>
              <a:ahLst/>
              <a:cxnLst/>
              <a:rect l="l" t="t" r="r" b="b"/>
              <a:pathLst>
                <a:path w="159750" h="184291" extrusionOk="0">
                  <a:moveTo>
                    <a:pt x="15671" y="0"/>
                  </a:moveTo>
                  <a:cubicBezTo>
                    <a:pt x="13986" y="0"/>
                    <a:pt x="12414" y="439"/>
                    <a:pt x="11003" y="1415"/>
                  </a:cubicBezTo>
                  <a:cubicBezTo>
                    <a:pt x="1" y="9041"/>
                    <a:pt x="8615" y="52962"/>
                    <a:pt x="16241" y="63964"/>
                  </a:cubicBezTo>
                  <a:cubicBezTo>
                    <a:pt x="19479" y="68654"/>
                    <a:pt x="22990" y="73786"/>
                    <a:pt x="26805" y="77543"/>
                  </a:cubicBezTo>
                  <a:cubicBezTo>
                    <a:pt x="26091" y="80506"/>
                    <a:pt x="25679" y="83579"/>
                    <a:pt x="25569" y="86706"/>
                  </a:cubicBezTo>
                  <a:cubicBezTo>
                    <a:pt x="25569" y="87255"/>
                    <a:pt x="25543" y="87777"/>
                    <a:pt x="25543" y="88326"/>
                  </a:cubicBezTo>
                  <a:cubicBezTo>
                    <a:pt x="25543" y="88929"/>
                    <a:pt x="25543" y="89533"/>
                    <a:pt x="25569" y="90136"/>
                  </a:cubicBezTo>
                  <a:cubicBezTo>
                    <a:pt x="25569" y="90301"/>
                    <a:pt x="25569" y="90437"/>
                    <a:pt x="25598" y="90602"/>
                  </a:cubicBezTo>
                  <a:cubicBezTo>
                    <a:pt x="25624" y="91205"/>
                    <a:pt x="25652" y="91864"/>
                    <a:pt x="25679" y="92522"/>
                  </a:cubicBezTo>
                  <a:cubicBezTo>
                    <a:pt x="25707" y="92551"/>
                    <a:pt x="25707" y="92605"/>
                    <a:pt x="25707" y="92632"/>
                  </a:cubicBezTo>
                  <a:cubicBezTo>
                    <a:pt x="25762" y="93264"/>
                    <a:pt x="25817" y="93894"/>
                    <a:pt x="25872" y="94552"/>
                  </a:cubicBezTo>
                  <a:cubicBezTo>
                    <a:pt x="25898" y="94717"/>
                    <a:pt x="25898" y="94881"/>
                    <a:pt x="25927" y="95046"/>
                  </a:cubicBezTo>
                  <a:cubicBezTo>
                    <a:pt x="25982" y="95733"/>
                    <a:pt x="26063" y="96446"/>
                    <a:pt x="26173" y="97186"/>
                  </a:cubicBezTo>
                  <a:cubicBezTo>
                    <a:pt x="26173" y="97241"/>
                    <a:pt x="26173" y="97324"/>
                    <a:pt x="26201" y="97379"/>
                  </a:cubicBezTo>
                  <a:cubicBezTo>
                    <a:pt x="26282" y="98064"/>
                    <a:pt x="26366" y="98751"/>
                    <a:pt x="26475" y="99435"/>
                  </a:cubicBezTo>
                  <a:cubicBezTo>
                    <a:pt x="26502" y="99600"/>
                    <a:pt x="26530" y="99765"/>
                    <a:pt x="26557" y="99958"/>
                  </a:cubicBezTo>
                  <a:cubicBezTo>
                    <a:pt x="26666" y="100697"/>
                    <a:pt x="26805" y="101466"/>
                    <a:pt x="26941" y="102234"/>
                  </a:cubicBezTo>
                  <a:cubicBezTo>
                    <a:pt x="26941" y="102343"/>
                    <a:pt x="26969" y="102427"/>
                    <a:pt x="26969" y="102537"/>
                  </a:cubicBezTo>
                  <a:cubicBezTo>
                    <a:pt x="27105" y="103250"/>
                    <a:pt x="27244" y="103963"/>
                    <a:pt x="27380" y="104703"/>
                  </a:cubicBezTo>
                  <a:lnTo>
                    <a:pt x="27463" y="105197"/>
                  </a:lnTo>
                  <a:cubicBezTo>
                    <a:pt x="27628" y="106020"/>
                    <a:pt x="27792" y="106843"/>
                    <a:pt x="27983" y="107666"/>
                  </a:cubicBezTo>
                  <a:cubicBezTo>
                    <a:pt x="28012" y="107775"/>
                    <a:pt x="28038" y="107859"/>
                    <a:pt x="28038" y="107969"/>
                  </a:cubicBezTo>
                  <a:cubicBezTo>
                    <a:pt x="28203" y="108737"/>
                    <a:pt x="28396" y="109531"/>
                    <a:pt x="28560" y="110299"/>
                  </a:cubicBezTo>
                  <a:cubicBezTo>
                    <a:pt x="28615" y="110464"/>
                    <a:pt x="28642" y="110602"/>
                    <a:pt x="28670" y="110738"/>
                  </a:cubicBezTo>
                  <a:cubicBezTo>
                    <a:pt x="28890" y="111616"/>
                    <a:pt x="29081" y="112494"/>
                    <a:pt x="29300" y="113372"/>
                  </a:cubicBezTo>
                  <a:cubicBezTo>
                    <a:pt x="29329" y="113482"/>
                    <a:pt x="29355" y="113565"/>
                    <a:pt x="29383" y="113675"/>
                  </a:cubicBezTo>
                  <a:cubicBezTo>
                    <a:pt x="29603" y="114498"/>
                    <a:pt x="29822" y="115347"/>
                    <a:pt x="30042" y="116170"/>
                  </a:cubicBezTo>
                  <a:lnTo>
                    <a:pt x="30123" y="116499"/>
                  </a:lnTo>
                  <a:cubicBezTo>
                    <a:pt x="30371" y="117432"/>
                    <a:pt x="30645" y="118365"/>
                    <a:pt x="30920" y="119271"/>
                  </a:cubicBezTo>
                  <a:cubicBezTo>
                    <a:pt x="30920" y="119381"/>
                    <a:pt x="30946" y="119462"/>
                    <a:pt x="30975" y="119546"/>
                  </a:cubicBezTo>
                  <a:lnTo>
                    <a:pt x="31798" y="122261"/>
                  </a:lnTo>
                  <a:cubicBezTo>
                    <a:pt x="31824" y="122315"/>
                    <a:pt x="31824" y="122370"/>
                    <a:pt x="31852" y="122425"/>
                  </a:cubicBezTo>
                  <a:cubicBezTo>
                    <a:pt x="32153" y="123386"/>
                    <a:pt x="32456" y="124374"/>
                    <a:pt x="32757" y="125333"/>
                  </a:cubicBezTo>
                  <a:cubicBezTo>
                    <a:pt x="32785" y="125417"/>
                    <a:pt x="32812" y="125471"/>
                    <a:pt x="32840" y="125553"/>
                  </a:cubicBezTo>
                  <a:cubicBezTo>
                    <a:pt x="33141" y="126540"/>
                    <a:pt x="33470" y="127502"/>
                    <a:pt x="33799" y="128461"/>
                  </a:cubicBezTo>
                  <a:cubicBezTo>
                    <a:pt x="34157" y="129448"/>
                    <a:pt x="34486" y="130436"/>
                    <a:pt x="34842" y="131452"/>
                  </a:cubicBezTo>
                  <a:lnTo>
                    <a:pt x="34925" y="131617"/>
                  </a:lnTo>
                  <a:cubicBezTo>
                    <a:pt x="35638" y="133618"/>
                    <a:pt x="36378" y="135594"/>
                    <a:pt x="37175" y="137542"/>
                  </a:cubicBezTo>
                  <a:cubicBezTo>
                    <a:pt x="37201" y="137597"/>
                    <a:pt x="37201" y="137624"/>
                    <a:pt x="37230" y="137679"/>
                  </a:cubicBezTo>
                  <a:cubicBezTo>
                    <a:pt x="38024" y="139654"/>
                    <a:pt x="38876" y="141629"/>
                    <a:pt x="39725" y="143578"/>
                  </a:cubicBezTo>
                  <a:cubicBezTo>
                    <a:pt x="39725" y="143604"/>
                    <a:pt x="39753" y="143633"/>
                    <a:pt x="39753" y="143659"/>
                  </a:cubicBezTo>
                  <a:cubicBezTo>
                    <a:pt x="40631" y="145608"/>
                    <a:pt x="41536" y="147555"/>
                    <a:pt x="42468" y="149449"/>
                  </a:cubicBezTo>
                  <a:cubicBezTo>
                    <a:pt x="42497" y="149475"/>
                    <a:pt x="42497" y="149475"/>
                    <a:pt x="42497" y="149504"/>
                  </a:cubicBezTo>
                  <a:cubicBezTo>
                    <a:pt x="43456" y="151396"/>
                    <a:pt x="44417" y="153290"/>
                    <a:pt x="45431" y="155100"/>
                  </a:cubicBezTo>
                  <a:lnTo>
                    <a:pt x="45431" y="155127"/>
                  </a:lnTo>
                  <a:cubicBezTo>
                    <a:pt x="49465" y="162453"/>
                    <a:pt x="53991" y="169008"/>
                    <a:pt x="58902" y="174030"/>
                  </a:cubicBezTo>
                  <a:lnTo>
                    <a:pt x="58874" y="174030"/>
                  </a:lnTo>
                  <a:cubicBezTo>
                    <a:pt x="58874" y="174030"/>
                    <a:pt x="62001" y="177403"/>
                    <a:pt x="64773" y="179187"/>
                  </a:cubicBezTo>
                  <a:lnTo>
                    <a:pt x="64800" y="179187"/>
                  </a:lnTo>
                  <a:lnTo>
                    <a:pt x="64800" y="179214"/>
                  </a:lnTo>
                  <a:cubicBezTo>
                    <a:pt x="66446" y="180394"/>
                    <a:pt x="68120" y="181408"/>
                    <a:pt x="69821" y="182177"/>
                  </a:cubicBezTo>
                  <a:cubicBezTo>
                    <a:pt x="69876" y="182205"/>
                    <a:pt x="69931" y="182231"/>
                    <a:pt x="70012" y="182260"/>
                  </a:cubicBezTo>
                  <a:cubicBezTo>
                    <a:pt x="70506" y="182506"/>
                    <a:pt x="71000" y="182699"/>
                    <a:pt x="71522" y="182890"/>
                  </a:cubicBezTo>
                  <a:cubicBezTo>
                    <a:pt x="71577" y="182918"/>
                    <a:pt x="71658" y="182945"/>
                    <a:pt x="71713" y="182973"/>
                  </a:cubicBezTo>
                  <a:cubicBezTo>
                    <a:pt x="72810" y="183384"/>
                    <a:pt x="73908" y="183687"/>
                    <a:pt x="75005" y="183906"/>
                  </a:cubicBezTo>
                  <a:cubicBezTo>
                    <a:pt x="75170" y="183932"/>
                    <a:pt x="75308" y="183961"/>
                    <a:pt x="75444" y="183987"/>
                  </a:cubicBezTo>
                  <a:cubicBezTo>
                    <a:pt x="75856" y="184042"/>
                    <a:pt x="76267" y="184125"/>
                    <a:pt x="76679" y="184152"/>
                  </a:cubicBezTo>
                  <a:cubicBezTo>
                    <a:pt x="76844" y="184180"/>
                    <a:pt x="76980" y="184207"/>
                    <a:pt x="77145" y="184207"/>
                  </a:cubicBezTo>
                  <a:cubicBezTo>
                    <a:pt x="77693" y="184262"/>
                    <a:pt x="78242" y="184290"/>
                    <a:pt x="78791" y="184290"/>
                  </a:cubicBezTo>
                  <a:cubicBezTo>
                    <a:pt x="79339" y="184290"/>
                    <a:pt x="79888" y="184262"/>
                    <a:pt x="80437" y="184207"/>
                  </a:cubicBezTo>
                  <a:cubicBezTo>
                    <a:pt x="80575" y="184207"/>
                    <a:pt x="80740" y="184180"/>
                    <a:pt x="80904" y="184152"/>
                  </a:cubicBezTo>
                  <a:cubicBezTo>
                    <a:pt x="81315" y="184125"/>
                    <a:pt x="81727" y="184042"/>
                    <a:pt x="82138" y="183987"/>
                  </a:cubicBezTo>
                  <a:lnTo>
                    <a:pt x="82550" y="183906"/>
                  </a:lnTo>
                  <a:cubicBezTo>
                    <a:pt x="83674" y="183687"/>
                    <a:pt x="84771" y="183384"/>
                    <a:pt x="85869" y="182973"/>
                  </a:cubicBezTo>
                  <a:cubicBezTo>
                    <a:pt x="85924" y="182945"/>
                    <a:pt x="86007" y="182918"/>
                    <a:pt x="86062" y="182890"/>
                  </a:cubicBezTo>
                  <a:cubicBezTo>
                    <a:pt x="86582" y="182699"/>
                    <a:pt x="87076" y="182506"/>
                    <a:pt x="87570" y="182260"/>
                  </a:cubicBezTo>
                  <a:cubicBezTo>
                    <a:pt x="87625" y="182231"/>
                    <a:pt x="87679" y="182205"/>
                    <a:pt x="87763" y="182177"/>
                  </a:cubicBezTo>
                  <a:cubicBezTo>
                    <a:pt x="89464" y="181408"/>
                    <a:pt x="91136" y="180394"/>
                    <a:pt x="92782" y="179187"/>
                  </a:cubicBezTo>
                  <a:lnTo>
                    <a:pt x="92811" y="179187"/>
                  </a:lnTo>
                  <a:cubicBezTo>
                    <a:pt x="95580" y="177403"/>
                    <a:pt x="98708" y="174030"/>
                    <a:pt x="98708" y="174030"/>
                  </a:cubicBezTo>
                  <a:lnTo>
                    <a:pt x="98681" y="174030"/>
                  </a:lnTo>
                  <a:cubicBezTo>
                    <a:pt x="101122" y="171532"/>
                    <a:pt x="103481" y="168624"/>
                    <a:pt x="105731" y="165442"/>
                  </a:cubicBezTo>
                  <a:cubicBezTo>
                    <a:pt x="106857" y="163851"/>
                    <a:pt x="107954" y="162178"/>
                    <a:pt x="109023" y="160477"/>
                  </a:cubicBezTo>
                  <a:lnTo>
                    <a:pt x="109023" y="160449"/>
                  </a:lnTo>
                  <a:cubicBezTo>
                    <a:pt x="110094" y="158722"/>
                    <a:pt x="111136" y="156966"/>
                    <a:pt x="112150" y="155127"/>
                  </a:cubicBezTo>
                  <a:lnTo>
                    <a:pt x="112150" y="155100"/>
                  </a:lnTo>
                  <a:cubicBezTo>
                    <a:pt x="113167" y="153290"/>
                    <a:pt x="114126" y="151424"/>
                    <a:pt x="115058" y="149504"/>
                  </a:cubicBezTo>
                  <a:lnTo>
                    <a:pt x="115113" y="149449"/>
                  </a:lnTo>
                  <a:cubicBezTo>
                    <a:pt x="116046" y="147555"/>
                    <a:pt x="116952" y="145634"/>
                    <a:pt x="117802" y="143688"/>
                  </a:cubicBezTo>
                  <a:cubicBezTo>
                    <a:pt x="117830" y="143633"/>
                    <a:pt x="117830" y="143604"/>
                    <a:pt x="117857" y="143578"/>
                  </a:cubicBezTo>
                  <a:cubicBezTo>
                    <a:pt x="118708" y="141629"/>
                    <a:pt x="119558" y="139654"/>
                    <a:pt x="120326" y="137707"/>
                  </a:cubicBezTo>
                  <a:lnTo>
                    <a:pt x="120409" y="137542"/>
                  </a:lnTo>
                  <a:cubicBezTo>
                    <a:pt x="121177" y="135594"/>
                    <a:pt x="121945" y="133618"/>
                    <a:pt x="122659" y="131643"/>
                  </a:cubicBezTo>
                  <a:cubicBezTo>
                    <a:pt x="122685" y="131562"/>
                    <a:pt x="122714" y="131507"/>
                    <a:pt x="122740" y="131424"/>
                  </a:cubicBezTo>
                  <a:cubicBezTo>
                    <a:pt x="123098" y="130436"/>
                    <a:pt x="123427" y="129448"/>
                    <a:pt x="123782" y="128461"/>
                  </a:cubicBezTo>
                  <a:lnTo>
                    <a:pt x="123782" y="128434"/>
                  </a:lnTo>
                  <a:cubicBezTo>
                    <a:pt x="124112" y="127473"/>
                    <a:pt x="124441" y="126540"/>
                    <a:pt x="124744" y="125581"/>
                  </a:cubicBezTo>
                  <a:lnTo>
                    <a:pt x="124825" y="125333"/>
                  </a:lnTo>
                  <a:cubicBezTo>
                    <a:pt x="125128" y="124346"/>
                    <a:pt x="125428" y="123413"/>
                    <a:pt x="125731" y="122454"/>
                  </a:cubicBezTo>
                  <a:cubicBezTo>
                    <a:pt x="125758" y="122370"/>
                    <a:pt x="125758" y="122315"/>
                    <a:pt x="125786" y="122261"/>
                  </a:cubicBezTo>
                  <a:cubicBezTo>
                    <a:pt x="126061" y="121356"/>
                    <a:pt x="126335" y="120450"/>
                    <a:pt x="126581" y="119572"/>
                  </a:cubicBezTo>
                  <a:cubicBezTo>
                    <a:pt x="126609" y="119462"/>
                    <a:pt x="126636" y="119381"/>
                    <a:pt x="126664" y="119271"/>
                  </a:cubicBezTo>
                  <a:cubicBezTo>
                    <a:pt x="126938" y="118339"/>
                    <a:pt x="127184" y="117432"/>
                    <a:pt x="127432" y="116528"/>
                  </a:cubicBezTo>
                  <a:cubicBezTo>
                    <a:pt x="127487" y="116390"/>
                    <a:pt x="127513" y="116280"/>
                    <a:pt x="127542" y="116170"/>
                  </a:cubicBezTo>
                  <a:cubicBezTo>
                    <a:pt x="127761" y="115347"/>
                    <a:pt x="127981" y="114498"/>
                    <a:pt x="128200" y="113675"/>
                  </a:cubicBezTo>
                  <a:cubicBezTo>
                    <a:pt x="128227" y="113565"/>
                    <a:pt x="128255" y="113482"/>
                    <a:pt x="128282" y="113372"/>
                  </a:cubicBezTo>
                  <a:cubicBezTo>
                    <a:pt x="128501" y="112494"/>
                    <a:pt x="128694" y="111616"/>
                    <a:pt x="128914" y="110738"/>
                  </a:cubicBezTo>
                  <a:lnTo>
                    <a:pt x="128995" y="110328"/>
                  </a:lnTo>
                  <a:cubicBezTo>
                    <a:pt x="129188" y="109531"/>
                    <a:pt x="129379" y="108737"/>
                    <a:pt x="129544" y="107969"/>
                  </a:cubicBezTo>
                  <a:cubicBezTo>
                    <a:pt x="129544" y="107885"/>
                    <a:pt x="129572" y="107775"/>
                    <a:pt x="129598" y="107666"/>
                  </a:cubicBezTo>
                  <a:cubicBezTo>
                    <a:pt x="129792" y="106843"/>
                    <a:pt x="129956" y="106020"/>
                    <a:pt x="130121" y="105197"/>
                  </a:cubicBezTo>
                  <a:lnTo>
                    <a:pt x="130202" y="104703"/>
                  </a:lnTo>
                  <a:cubicBezTo>
                    <a:pt x="130340" y="103963"/>
                    <a:pt x="130476" y="103250"/>
                    <a:pt x="130615" y="102537"/>
                  </a:cubicBezTo>
                  <a:cubicBezTo>
                    <a:pt x="130615" y="102427"/>
                    <a:pt x="130641" y="102343"/>
                    <a:pt x="130641" y="102234"/>
                  </a:cubicBezTo>
                  <a:cubicBezTo>
                    <a:pt x="130779" y="101466"/>
                    <a:pt x="130915" y="100697"/>
                    <a:pt x="131025" y="99958"/>
                  </a:cubicBezTo>
                  <a:cubicBezTo>
                    <a:pt x="131054" y="99765"/>
                    <a:pt x="131080" y="99600"/>
                    <a:pt x="131108" y="99435"/>
                  </a:cubicBezTo>
                  <a:cubicBezTo>
                    <a:pt x="131218" y="98751"/>
                    <a:pt x="131299" y="98064"/>
                    <a:pt x="131383" y="97379"/>
                  </a:cubicBezTo>
                  <a:cubicBezTo>
                    <a:pt x="131409" y="97324"/>
                    <a:pt x="131409" y="97241"/>
                    <a:pt x="131409" y="97160"/>
                  </a:cubicBezTo>
                  <a:cubicBezTo>
                    <a:pt x="131519" y="96446"/>
                    <a:pt x="131574" y="95733"/>
                    <a:pt x="131657" y="95046"/>
                  </a:cubicBezTo>
                  <a:cubicBezTo>
                    <a:pt x="131683" y="94881"/>
                    <a:pt x="131683" y="94717"/>
                    <a:pt x="131712" y="94552"/>
                  </a:cubicBezTo>
                  <a:cubicBezTo>
                    <a:pt x="131767" y="93894"/>
                    <a:pt x="131822" y="93264"/>
                    <a:pt x="131877" y="92632"/>
                  </a:cubicBezTo>
                  <a:lnTo>
                    <a:pt x="131877" y="92522"/>
                  </a:lnTo>
                  <a:cubicBezTo>
                    <a:pt x="131931" y="91864"/>
                    <a:pt x="131958" y="91205"/>
                    <a:pt x="131986" y="90602"/>
                  </a:cubicBezTo>
                  <a:cubicBezTo>
                    <a:pt x="131986" y="90437"/>
                    <a:pt x="132013" y="90301"/>
                    <a:pt x="132013" y="90136"/>
                  </a:cubicBezTo>
                  <a:cubicBezTo>
                    <a:pt x="132041" y="89533"/>
                    <a:pt x="132041" y="88929"/>
                    <a:pt x="132041" y="88326"/>
                  </a:cubicBezTo>
                  <a:cubicBezTo>
                    <a:pt x="132041" y="85225"/>
                    <a:pt x="131738" y="82181"/>
                    <a:pt x="131135" y="79218"/>
                  </a:cubicBezTo>
                  <a:cubicBezTo>
                    <a:pt x="135662" y="75432"/>
                    <a:pt x="139777" y="69396"/>
                    <a:pt x="143535" y="63964"/>
                  </a:cubicBezTo>
                  <a:cubicBezTo>
                    <a:pt x="151161" y="52962"/>
                    <a:pt x="159749" y="9041"/>
                    <a:pt x="148747" y="1415"/>
                  </a:cubicBezTo>
                  <a:cubicBezTo>
                    <a:pt x="147340" y="439"/>
                    <a:pt x="145771" y="0"/>
                    <a:pt x="144089" y="0"/>
                  </a:cubicBezTo>
                  <a:cubicBezTo>
                    <a:pt x="132622" y="0"/>
                    <a:pt x="115893" y="20380"/>
                    <a:pt x="109242" y="29972"/>
                  </a:cubicBezTo>
                  <a:cubicBezTo>
                    <a:pt x="106883" y="33374"/>
                    <a:pt x="105566" y="38806"/>
                    <a:pt x="105211" y="44925"/>
                  </a:cubicBezTo>
                  <a:cubicBezTo>
                    <a:pt x="97420" y="40727"/>
                    <a:pt x="88421" y="38312"/>
                    <a:pt x="78791" y="38312"/>
                  </a:cubicBezTo>
                  <a:cubicBezTo>
                    <a:pt x="70012" y="38312"/>
                    <a:pt x="61782" y="40316"/>
                    <a:pt x="54484" y="43854"/>
                  </a:cubicBezTo>
                  <a:cubicBezTo>
                    <a:pt x="54019" y="38176"/>
                    <a:pt x="52729" y="33183"/>
                    <a:pt x="50508" y="29972"/>
                  </a:cubicBezTo>
                  <a:cubicBezTo>
                    <a:pt x="43880" y="20380"/>
                    <a:pt x="27156" y="0"/>
                    <a:pt x="1567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" name="Google Shape;481;g12b2a450630_0_26"/>
            <p:cNvSpPr/>
            <p:nvPr/>
          </p:nvSpPr>
          <p:spPr>
            <a:xfrm>
              <a:off x="3782025" y="2585100"/>
              <a:ext cx="1025400" cy="1254475"/>
            </a:xfrm>
            <a:custGeom>
              <a:avLst/>
              <a:gdLst/>
              <a:ahLst/>
              <a:cxnLst/>
              <a:rect l="l" t="t" r="r" b="b"/>
              <a:pathLst>
                <a:path w="41016" h="50179" extrusionOk="0">
                  <a:moveTo>
                    <a:pt x="20521" y="0"/>
                  </a:moveTo>
                  <a:cubicBezTo>
                    <a:pt x="9192" y="0"/>
                    <a:pt x="1" y="11222"/>
                    <a:pt x="1" y="25104"/>
                  </a:cubicBezTo>
                  <a:cubicBezTo>
                    <a:pt x="1" y="38957"/>
                    <a:pt x="9192" y="50178"/>
                    <a:pt x="20521" y="50178"/>
                  </a:cubicBezTo>
                  <a:cubicBezTo>
                    <a:pt x="31824" y="50178"/>
                    <a:pt x="41016" y="38957"/>
                    <a:pt x="41016" y="25104"/>
                  </a:cubicBezTo>
                  <a:cubicBezTo>
                    <a:pt x="41016" y="11222"/>
                    <a:pt x="31824" y="0"/>
                    <a:pt x="205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" name="Google Shape;482;g12b2a450630_0_26"/>
            <p:cNvSpPr/>
            <p:nvPr/>
          </p:nvSpPr>
          <p:spPr>
            <a:xfrm>
              <a:off x="4127700" y="3130375"/>
              <a:ext cx="254500" cy="254450"/>
            </a:xfrm>
            <a:custGeom>
              <a:avLst/>
              <a:gdLst/>
              <a:ahLst/>
              <a:cxnLst/>
              <a:rect l="l" t="t" r="r" b="b"/>
              <a:pathLst>
                <a:path w="10180" h="10178" extrusionOk="0">
                  <a:moveTo>
                    <a:pt x="5103" y="0"/>
                  </a:moveTo>
                  <a:cubicBezTo>
                    <a:pt x="2279" y="0"/>
                    <a:pt x="0" y="2276"/>
                    <a:pt x="0" y="5103"/>
                  </a:cubicBezTo>
                  <a:cubicBezTo>
                    <a:pt x="0" y="7901"/>
                    <a:pt x="2279" y="10177"/>
                    <a:pt x="5103" y="10177"/>
                  </a:cubicBezTo>
                  <a:cubicBezTo>
                    <a:pt x="7901" y="10177"/>
                    <a:pt x="10180" y="7901"/>
                    <a:pt x="10180" y="5103"/>
                  </a:cubicBezTo>
                  <a:cubicBezTo>
                    <a:pt x="10180" y="2276"/>
                    <a:pt x="7901" y="0"/>
                    <a:pt x="51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" name="Google Shape;483;g12b2a450630_0_26"/>
            <p:cNvSpPr/>
            <p:nvPr/>
          </p:nvSpPr>
          <p:spPr>
            <a:xfrm>
              <a:off x="3172350" y="3130375"/>
              <a:ext cx="254450" cy="254450"/>
            </a:xfrm>
            <a:custGeom>
              <a:avLst/>
              <a:gdLst/>
              <a:ahLst/>
              <a:cxnLst/>
              <a:rect l="l" t="t" r="r" b="b"/>
              <a:pathLst>
                <a:path w="10178" h="10178" extrusionOk="0">
                  <a:moveTo>
                    <a:pt x="5103" y="0"/>
                  </a:moveTo>
                  <a:cubicBezTo>
                    <a:pt x="2276" y="0"/>
                    <a:pt x="0" y="2276"/>
                    <a:pt x="0" y="5103"/>
                  </a:cubicBezTo>
                  <a:cubicBezTo>
                    <a:pt x="0" y="7901"/>
                    <a:pt x="2276" y="10177"/>
                    <a:pt x="5103" y="10177"/>
                  </a:cubicBezTo>
                  <a:cubicBezTo>
                    <a:pt x="7901" y="10177"/>
                    <a:pt x="10177" y="7901"/>
                    <a:pt x="10177" y="5103"/>
                  </a:cubicBezTo>
                  <a:cubicBezTo>
                    <a:pt x="10177" y="2276"/>
                    <a:pt x="7901" y="0"/>
                    <a:pt x="51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4" name="Google Shape;484;g12b2a450630_0_26"/>
            <p:cNvSpPr/>
            <p:nvPr/>
          </p:nvSpPr>
          <p:spPr>
            <a:xfrm>
              <a:off x="3459025" y="4918350"/>
              <a:ext cx="700250" cy="558325"/>
            </a:xfrm>
            <a:custGeom>
              <a:avLst/>
              <a:gdLst/>
              <a:ahLst/>
              <a:cxnLst/>
              <a:rect l="l" t="t" r="r" b="b"/>
              <a:pathLst>
                <a:path w="28010" h="22333" extrusionOk="0">
                  <a:moveTo>
                    <a:pt x="14018" y="1"/>
                  </a:moveTo>
                  <a:cubicBezTo>
                    <a:pt x="6282" y="1"/>
                    <a:pt x="1" y="2470"/>
                    <a:pt x="1" y="10206"/>
                  </a:cubicBezTo>
                  <a:cubicBezTo>
                    <a:pt x="1" y="17943"/>
                    <a:pt x="14018" y="22332"/>
                    <a:pt x="14018" y="22332"/>
                  </a:cubicBezTo>
                  <a:cubicBezTo>
                    <a:pt x="14018" y="22332"/>
                    <a:pt x="28009" y="17943"/>
                    <a:pt x="28009" y="10206"/>
                  </a:cubicBezTo>
                  <a:cubicBezTo>
                    <a:pt x="28009" y="2470"/>
                    <a:pt x="21755" y="1"/>
                    <a:pt x="140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9" name="Google Shape;48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2800" y="1503175"/>
            <a:ext cx="6944825" cy="1466250"/>
          </a:xfrm>
          <a:prstGeom prst="rect">
            <a:avLst/>
          </a:prstGeom>
          <a:noFill/>
          <a:ln>
            <a:noFill/>
          </a:ln>
        </p:spPr>
      </p:pic>
      <p:sp>
        <p:nvSpPr>
          <p:cNvPr id="490" name="Google Shape;490;p23"/>
          <p:cNvSpPr txBox="1">
            <a:spLocks noGrp="1"/>
          </p:cNvSpPr>
          <p:nvPr>
            <p:ph type="subTitle" idx="4294967295"/>
          </p:nvPr>
        </p:nvSpPr>
        <p:spPr>
          <a:xfrm>
            <a:off x="1089433" y="3436550"/>
            <a:ext cx="4803600" cy="4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bg-BG" sz="1600" i="1">
                <a:solidFill>
                  <a:srgbClr val="1155CC"/>
                </a:solidFill>
              </a:rPr>
              <a:t>Извежда името, адреса на приюта и броя на животните в него</a:t>
            </a:r>
            <a:endParaRPr sz="1600">
              <a:solidFill>
                <a:srgbClr val="1155CC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"/>
          <p:cNvSpPr txBox="1">
            <a:spLocks noGrp="1"/>
          </p:cNvSpPr>
          <p:nvPr>
            <p:ph type="title"/>
          </p:nvPr>
        </p:nvSpPr>
        <p:spPr>
          <a:xfrm>
            <a:off x="1869950" y="414147"/>
            <a:ext cx="5257800" cy="95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bg-BG" i="1">
                <a:latin typeface="Times New Roman"/>
                <a:ea typeface="Times New Roman"/>
                <a:cs typeface="Times New Roman"/>
                <a:sym typeface="Times New Roman"/>
              </a:rPr>
              <a:t>Съдържание</a:t>
            </a:r>
            <a:endParaRPr i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4" name="Google Shape;234;p2"/>
          <p:cNvSpPr txBox="1"/>
          <p:nvPr/>
        </p:nvSpPr>
        <p:spPr>
          <a:xfrm>
            <a:off x="516064" y="1181216"/>
            <a:ext cx="8112000" cy="35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60"/>
              <a:buFont typeface="Patrick Hand"/>
              <a:buChar char="•"/>
            </a:pPr>
            <a:r>
              <a:rPr lang="bg-BG" sz="2400" b="0" i="1" u="none" strike="noStrike" cap="none">
                <a:solidFill>
                  <a:schemeClr val="accent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Обхват</a:t>
            </a:r>
            <a:r>
              <a:rPr lang="bg-BG" sz="2400" i="1">
                <a:solidFill>
                  <a:schemeClr val="accent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и</a:t>
            </a:r>
            <a:r>
              <a:rPr lang="bg-BG" sz="2400" b="0" i="1" u="none" strike="noStrike" cap="none">
                <a:solidFill>
                  <a:schemeClr val="accent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перспективи на проекта</a:t>
            </a:r>
            <a:endParaRPr/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atrick Hand"/>
              <a:buChar char="•"/>
            </a:pPr>
            <a:r>
              <a:rPr lang="bg-BG" sz="2400" i="1">
                <a:solidFill>
                  <a:schemeClr val="accent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Диаграми</a:t>
            </a:r>
            <a:endParaRPr/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atrick Hand"/>
              <a:buChar char="•"/>
            </a:pPr>
            <a:r>
              <a:rPr lang="bg-BG" sz="2400" i="1">
                <a:solidFill>
                  <a:schemeClr val="accent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Обосновка на решението</a:t>
            </a:r>
            <a:endParaRPr/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atrick Hand"/>
              <a:buChar char="•"/>
            </a:pPr>
            <a:r>
              <a:rPr lang="bg-BG" sz="2400" i="1">
                <a:solidFill>
                  <a:schemeClr val="accent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Примери със заявки</a:t>
            </a:r>
            <a:endParaRPr/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atrick Hand"/>
              <a:buChar char="•"/>
            </a:pPr>
            <a:r>
              <a:rPr lang="bg-BG" sz="2400" i="1">
                <a:solidFill>
                  <a:schemeClr val="accent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Примери с ограничения</a:t>
            </a:r>
            <a:endParaRPr/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atrick Hand"/>
              <a:buChar char="•"/>
            </a:pPr>
            <a:r>
              <a:rPr lang="bg-BG" sz="2400" i="1">
                <a:solidFill>
                  <a:schemeClr val="accent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Примери с индекси и изгледи</a:t>
            </a:r>
            <a:endParaRPr/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atrick Hand"/>
              <a:buChar char="•"/>
            </a:pPr>
            <a:r>
              <a:rPr lang="bg-BG" sz="2400" i="1">
                <a:solidFill>
                  <a:schemeClr val="accent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Примери с тригери</a:t>
            </a:r>
            <a:endParaRPr/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atrick Hand"/>
              <a:buChar char="•"/>
            </a:pPr>
            <a:r>
              <a:rPr lang="bg-BG" sz="2400" i="1">
                <a:solidFill>
                  <a:schemeClr val="accent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Възможни подобрения</a:t>
            </a:r>
            <a:endParaRPr/>
          </a:p>
        </p:txBody>
      </p:sp>
      <p:sp>
        <p:nvSpPr>
          <p:cNvPr id="235" name="Google Shape;235;p2"/>
          <p:cNvSpPr/>
          <p:nvPr/>
        </p:nvSpPr>
        <p:spPr>
          <a:xfrm rot="5922088">
            <a:off x="6355625" y="1902745"/>
            <a:ext cx="2020123" cy="2004581"/>
          </a:xfrm>
          <a:custGeom>
            <a:avLst/>
            <a:gdLst/>
            <a:ahLst/>
            <a:cxnLst/>
            <a:rect l="l" t="t" r="r" b="b"/>
            <a:pathLst>
              <a:path w="40428" h="38580" extrusionOk="0">
                <a:moveTo>
                  <a:pt x="19051" y="0"/>
                </a:moveTo>
                <a:cubicBezTo>
                  <a:pt x="12209" y="0"/>
                  <a:pt x="7188" y="5555"/>
                  <a:pt x="3693" y="11416"/>
                </a:cubicBezTo>
                <a:cubicBezTo>
                  <a:pt x="1655" y="14825"/>
                  <a:pt x="14" y="18875"/>
                  <a:pt x="0" y="23438"/>
                </a:cubicBezTo>
                <a:cubicBezTo>
                  <a:pt x="0" y="25377"/>
                  <a:pt x="428" y="27516"/>
                  <a:pt x="1383" y="29313"/>
                </a:cubicBezTo>
                <a:cubicBezTo>
                  <a:pt x="2396" y="31224"/>
                  <a:pt x="3965" y="32650"/>
                  <a:pt x="5576" y="33791"/>
                </a:cubicBezTo>
                <a:cubicBezTo>
                  <a:pt x="9454" y="36557"/>
                  <a:pt x="14033" y="37769"/>
                  <a:pt x="18197" y="38354"/>
                </a:cubicBezTo>
                <a:cubicBezTo>
                  <a:pt x="19263" y="38503"/>
                  <a:pt x="20315" y="38580"/>
                  <a:pt x="21349" y="38580"/>
                </a:cubicBezTo>
                <a:cubicBezTo>
                  <a:pt x="24474" y="38580"/>
                  <a:pt x="27432" y="37879"/>
                  <a:pt x="30132" y="36358"/>
                </a:cubicBezTo>
                <a:cubicBezTo>
                  <a:pt x="33982" y="34190"/>
                  <a:pt x="36806" y="30411"/>
                  <a:pt x="38374" y="25720"/>
                </a:cubicBezTo>
                <a:cubicBezTo>
                  <a:pt x="39943" y="21084"/>
                  <a:pt x="40428" y="15523"/>
                  <a:pt x="37448" y="10532"/>
                </a:cubicBezTo>
                <a:cubicBezTo>
                  <a:pt x="33355" y="3658"/>
                  <a:pt x="26068" y="393"/>
                  <a:pt x="19807" y="23"/>
                </a:cubicBezTo>
                <a:cubicBezTo>
                  <a:pt x="19553" y="7"/>
                  <a:pt x="19300" y="0"/>
                  <a:pt x="19051" y="0"/>
                </a:cubicBezTo>
                <a:close/>
              </a:path>
            </a:pathLst>
          </a:custGeom>
          <a:solidFill>
            <a:srgbClr val="E95280">
              <a:alpha val="68235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6" name="Google Shape;236;p2"/>
          <p:cNvPicPr preferRelativeResize="0"/>
          <p:nvPr/>
        </p:nvPicPr>
        <p:blipFill rotWithShape="1">
          <a:blip r:embed="rId3">
            <a:alphaModFix/>
          </a:blip>
          <a:srcRect l="16717" r="16716"/>
          <a:stretch/>
        </p:blipFill>
        <p:spPr>
          <a:xfrm>
            <a:off x="6456649" y="2051201"/>
            <a:ext cx="1721237" cy="1707667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5" name="Google Shape;495;g12b2a450630_0_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3825" y="1957400"/>
            <a:ext cx="6457950" cy="104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12b2a450630_0_57"/>
          <p:cNvSpPr txBox="1">
            <a:spLocks noGrp="1"/>
          </p:cNvSpPr>
          <p:nvPr>
            <p:ph type="title"/>
          </p:nvPr>
        </p:nvSpPr>
        <p:spPr>
          <a:xfrm>
            <a:off x="823282" y="2213156"/>
            <a:ext cx="3944100" cy="7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bg-BG" sz="3200" i="1">
                <a:latin typeface="Times New Roman"/>
                <a:ea typeface="Times New Roman"/>
                <a:cs typeface="Times New Roman"/>
                <a:sym typeface="Times New Roman"/>
              </a:rPr>
              <a:t>Пример с тригери</a:t>
            </a:r>
            <a:endParaRPr sz="3200" i="1"/>
          </a:p>
        </p:txBody>
      </p:sp>
      <p:sp>
        <p:nvSpPr>
          <p:cNvPr id="501" name="Google Shape;501;g12b2a450630_0_57"/>
          <p:cNvSpPr/>
          <p:nvPr/>
        </p:nvSpPr>
        <p:spPr>
          <a:xfrm>
            <a:off x="8022500" y="712075"/>
            <a:ext cx="315525" cy="362625"/>
          </a:xfrm>
          <a:custGeom>
            <a:avLst/>
            <a:gdLst/>
            <a:ahLst/>
            <a:cxnLst/>
            <a:rect l="l" t="t" r="r" b="b"/>
            <a:pathLst>
              <a:path w="12621" h="14505" extrusionOk="0">
                <a:moveTo>
                  <a:pt x="7597" y="0"/>
                </a:moveTo>
                <a:cubicBezTo>
                  <a:pt x="7312" y="0"/>
                  <a:pt x="7025" y="94"/>
                  <a:pt x="6788" y="245"/>
                </a:cubicBezTo>
                <a:cubicBezTo>
                  <a:pt x="6545" y="416"/>
                  <a:pt x="6332" y="658"/>
                  <a:pt x="6218" y="930"/>
                </a:cubicBezTo>
                <a:cubicBezTo>
                  <a:pt x="6018" y="1428"/>
                  <a:pt x="6047" y="2056"/>
                  <a:pt x="6232" y="2555"/>
                </a:cubicBezTo>
                <a:cubicBezTo>
                  <a:pt x="6360" y="2883"/>
                  <a:pt x="6560" y="3183"/>
                  <a:pt x="6773" y="3468"/>
                </a:cubicBezTo>
                <a:cubicBezTo>
                  <a:pt x="6945" y="3710"/>
                  <a:pt x="7159" y="3953"/>
                  <a:pt x="7372" y="4166"/>
                </a:cubicBezTo>
                <a:cubicBezTo>
                  <a:pt x="7715" y="4523"/>
                  <a:pt x="8057" y="4851"/>
                  <a:pt x="8385" y="5208"/>
                </a:cubicBezTo>
                <a:cubicBezTo>
                  <a:pt x="8456" y="5307"/>
                  <a:pt x="8528" y="5393"/>
                  <a:pt x="8585" y="5493"/>
                </a:cubicBezTo>
                <a:cubicBezTo>
                  <a:pt x="8499" y="5478"/>
                  <a:pt x="8428" y="5450"/>
                  <a:pt x="8342" y="5436"/>
                </a:cubicBezTo>
                <a:cubicBezTo>
                  <a:pt x="8199" y="5393"/>
                  <a:pt x="8072" y="5350"/>
                  <a:pt x="7929" y="5293"/>
                </a:cubicBezTo>
                <a:cubicBezTo>
                  <a:pt x="7130" y="4993"/>
                  <a:pt x="6403" y="4552"/>
                  <a:pt x="5619" y="4195"/>
                </a:cubicBezTo>
                <a:cubicBezTo>
                  <a:pt x="5376" y="4081"/>
                  <a:pt x="5134" y="3995"/>
                  <a:pt x="4877" y="3924"/>
                </a:cubicBezTo>
                <a:cubicBezTo>
                  <a:pt x="4706" y="3867"/>
                  <a:pt x="4535" y="3853"/>
                  <a:pt x="4364" y="3839"/>
                </a:cubicBezTo>
                <a:cubicBezTo>
                  <a:pt x="4193" y="3839"/>
                  <a:pt x="4035" y="3867"/>
                  <a:pt x="3879" y="3924"/>
                </a:cubicBezTo>
                <a:cubicBezTo>
                  <a:pt x="3665" y="4010"/>
                  <a:pt x="3480" y="4153"/>
                  <a:pt x="3351" y="4337"/>
                </a:cubicBezTo>
                <a:cubicBezTo>
                  <a:pt x="3294" y="4423"/>
                  <a:pt x="3237" y="4495"/>
                  <a:pt x="3195" y="4580"/>
                </a:cubicBezTo>
                <a:cubicBezTo>
                  <a:pt x="3151" y="4666"/>
                  <a:pt x="3123" y="4765"/>
                  <a:pt x="3094" y="4851"/>
                </a:cubicBezTo>
                <a:cubicBezTo>
                  <a:pt x="3052" y="4965"/>
                  <a:pt x="3037" y="5079"/>
                  <a:pt x="3024" y="5208"/>
                </a:cubicBezTo>
                <a:cubicBezTo>
                  <a:pt x="3009" y="5393"/>
                  <a:pt x="3009" y="5564"/>
                  <a:pt x="3009" y="5763"/>
                </a:cubicBezTo>
                <a:cubicBezTo>
                  <a:pt x="3024" y="5921"/>
                  <a:pt x="3066" y="6092"/>
                  <a:pt x="3109" y="6263"/>
                </a:cubicBezTo>
                <a:cubicBezTo>
                  <a:pt x="3166" y="6520"/>
                  <a:pt x="3280" y="6777"/>
                  <a:pt x="3423" y="7018"/>
                </a:cubicBezTo>
                <a:cubicBezTo>
                  <a:pt x="3693" y="7518"/>
                  <a:pt x="4050" y="7988"/>
                  <a:pt x="4393" y="8444"/>
                </a:cubicBezTo>
                <a:cubicBezTo>
                  <a:pt x="4592" y="8701"/>
                  <a:pt x="4777" y="8929"/>
                  <a:pt x="4963" y="9186"/>
                </a:cubicBezTo>
                <a:cubicBezTo>
                  <a:pt x="5034" y="9300"/>
                  <a:pt x="5119" y="9414"/>
                  <a:pt x="5205" y="9528"/>
                </a:cubicBezTo>
                <a:cubicBezTo>
                  <a:pt x="4977" y="9443"/>
                  <a:pt x="4763" y="9315"/>
                  <a:pt x="4564" y="9201"/>
                </a:cubicBezTo>
                <a:cubicBezTo>
                  <a:pt x="4335" y="9072"/>
                  <a:pt x="4107" y="8929"/>
                  <a:pt x="3893" y="8787"/>
                </a:cubicBezTo>
                <a:cubicBezTo>
                  <a:pt x="3508" y="8530"/>
                  <a:pt x="3123" y="8288"/>
                  <a:pt x="2695" y="8117"/>
                </a:cubicBezTo>
                <a:cubicBezTo>
                  <a:pt x="2539" y="8045"/>
                  <a:pt x="2381" y="8003"/>
                  <a:pt x="2225" y="7946"/>
                </a:cubicBezTo>
                <a:cubicBezTo>
                  <a:pt x="2025" y="7889"/>
                  <a:pt x="1811" y="7860"/>
                  <a:pt x="1597" y="7860"/>
                </a:cubicBezTo>
                <a:cubicBezTo>
                  <a:pt x="1469" y="7860"/>
                  <a:pt x="1326" y="7889"/>
                  <a:pt x="1198" y="7931"/>
                </a:cubicBezTo>
                <a:cubicBezTo>
                  <a:pt x="1069" y="7960"/>
                  <a:pt x="942" y="8031"/>
                  <a:pt x="827" y="8102"/>
                </a:cubicBezTo>
                <a:cubicBezTo>
                  <a:pt x="556" y="8260"/>
                  <a:pt x="356" y="8516"/>
                  <a:pt x="200" y="8773"/>
                </a:cubicBezTo>
                <a:cubicBezTo>
                  <a:pt x="100" y="8944"/>
                  <a:pt x="57" y="9144"/>
                  <a:pt x="29" y="9329"/>
                </a:cubicBezTo>
                <a:cubicBezTo>
                  <a:pt x="14" y="9500"/>
                  <a:pt x="0" y="9657"/>
                  <a:pt x="14" y="9828"/>
                </a:cubicBezTo>
                <a:cubicBezTo>
                  <a:pt x="29" y="10099"/>
                  <a:pt x="86" y="10370"/>
                  <a:pt x="157" y="10627"/>
                </a:cubicBezTo>
                <a:cubicBezTo>
                  <a:pt x="228" y="10897"/>
                  <a:pt x="343" y="11140"/>
                  <a:pt x="457" y="11382"/>
                </a:cubicBezTo>
                <a:cubicBezTo>
                  <a:pt x="556" y="11582"/>
                  <a:pt x="670" y="11768"/>
                  <a:pt x="784" y="11952"/>
                </a:cubicBezTo>
                <a:cubicBezTo>
                  <a:pt x="1098" y="12409"/>
                  <a:pt x="1483" y="12837"/>
                  <a:pt x="1896" y="13222"/>
                </a:cubicBezTo>
                <a:cubicBezTo>
                  <a:pt x="2324" y="13593"/>
                  <a:pt x="2767" y="13964"/>
                  <a:pt x="3208" y="14334"/>
                </a:cubicBezTo>
                <a:cubicBezTo>
                  <a:pt x="3341" y="14447"/>
                  <a:pt x="3505" y="14505"/>
                  <a:pt x="3669" y="14505"/>
                </a:cubicBezTo>
                <a:cubicBezTo>
                  <a:pt x="3855" y="14505"/>
                  <a:pt x="4041" y="14430"/>
                  <a:pt x="4178" y="14277"/>
                </a:cubicBezTo>
                <a:cubicBezTo>
                  <a:pt x="4421" y="13992"/>
                  <a:pt x="4393" y="13550"/>
                  <a:pt x="4107" y="13308"/>
                </a:cubicBezTo>
                <a:cubicBezTo>
                  <a:pt x="3794" y="13023"/>
                  <a:pt x="3465" y="12751"/>
                  <a:pt x="3151" y="12466"/>
                </a:cubicBezTo>
                <a:cubicBezTo>
                  <a:pt x="3037" y="12367"/>
                  <a:pt x="2909" y="12266"/>
                  <a:pt x="2795" y="12167"/>
                </a:cubicBezTo>
                <a:cubicBezTo>
                  <a:pt x="2681" y="12053"/>
                  <a:pt x="2567" y="11939"/>
                  <a:pt x="2467" y="11825"/>
                </a:cubicBezTo>
                <a:cubicBezTo>
                  <a:pt x="2324" y="11667"/>
                  <a:pt x="2196" y="11496"/>
                  <a:pt x="2068" y="11325"/>
                </a:cubicBezTo>
                <a:cubicBezTo>
                  <a:pt x="1968" y="11154"/>
                  <a:pt x="1868" y="10983"/>
                  <a:pt x="1782" y="10812"/>
                </a:cubicBezTo>
                <a:cubicBezTo>
                  <a:pt x="1655" y="10541"/>
                  <a:pt x="1569" y="10270"/>
                  <a:pt x="1512" y="9985"/>
                </a:cubicBezTo>
                <a:cubicBezTo>
                  <a:pt x="1483" y="9828"/>
                  <a:pt x="1469" y="9671"/>
                  <a:pt x="1469" y="9515"/>
                </a:cubicBezTo>
                <a:lnTo>
                  <a:pt x="1483" y="9443"/>
                </a:lnTo>
                <a:lnTo>
                  <a:pt x="1497" y="9414"/>
                </a:lnTo>
                <a:lnTo>
                  <a:pt x="1569" y="9343"/>
                </a:lnTo>
                <a:lnTo>
                  <a:pt x="1611" y="9315"/>
                </a:lnTo>
                <a:lnTo>
                  <a:pt x="1754" y="9343"/>
                </a:lnTo>
                <a:cubicBezTo>
                  <a:pt x="2039" y="9457"/>
                  <a:pt x="2296" y="9600"/>
                  <a:pt x="2552" y="9756"/>
                </a:cubicBezTo>
                <a:cubicBezTo>
                  <a:pt x="2681" y="9842"/>
                  <a:pt x="2824" y="9942"/>
                  <a:pt x="2952" y="10042"/>
                </a:cubicBezTo>
                <a:cubicBezTo>
                  <a:pt x="3195" y="10228"/>
                  <a:pt x="3451" y="10399"/>
                  <a:pt x="3708" y="10570"/>
                </a:cubicBezTo>
                <a:cubicBezTo>
                  <a:pt x="3893" y="10684"/>
                  <a:pt x="4079" y="10798"/>
                  <a:pt x="4264" y="10897"/>
                </a:cubicBezTo>
                <a:cubicBezTo>
                  <a:pt x="4378" y="10954"/>
                  <a:pt x="4492" y="10998"/>
                  <a:pt x="4606" y="11040"/>
                </a:cubicBezTo>
                <a:cubicBezTo>
                  <a:pt x="4763" y="11097"/>
                  <a:pt x="4906" y="11154"/>
                  <a:pt x="5077" y="11169"/>
                </a:cubicBezTo>
                <a:cubicBezTo>
                  <a:pt x="5191" y="11169"/>
                  <a:pt x="5290" y="11182"/>
                  <a:pt x="5404" y="11182"/>
                </a:cubicBezTo>
                <a:cubicBezTo>
                  <a:pt x="5547" y="11182"/>
                  <a:pt x="5676" y="11154"/>
                  <a:pt x="5804" y="11125"/>
                </a:cubicBezTo>
                <a:cubicBezTo>
                  <a:pt x="5933" y="11097"/>
                  <a:pt x="6047" y="11068"/>
                  <a:pt x="6161" y="11011"/>
                </a:cubicBezTo>
                <a:cubicBezTo>
                  <a:pt x="6360" y="10926"/>
                  <a:pt x="6503" y="10840"/>
                  <a:pt x="6674" y="10669"/>
                </a:cubicBezTo>
                <a:cubicBezTo>
                  <a:pt x="6802" y="10541"/>
                  <a:pt x="6874" y="10342"/>
                  <a:pt x="6916" y="10156"/>
                </a:cubicBezTo>
                <a:cubicBezTo>
                  <a:pt x="6973" y="9956"/>
                  <a:pt x="6931" y="9728"/>
                  <a:pt x="6887" y="9528"/>
                </a:cubicBezTo>
                <a:cubicBezTo>
                  <a:pt x="6830" y="9300"/>
                  <a:pt x="6703" y="9087"/>
                  <a:pt x="6574" y="8887"/>
                </a:cubicBezTo>
                <a:lnTo>
                  <a:pt x="6403" y="8630"/>
                </a:lnTo>
                <a:cubicBezTo>
                  <a:pt x="6132" y="8245"/>
                  <a:pt x="5847" y="7874"/>
                  <a:pt x="5576" y="7503"/>
                </a:cubicBezTo>
                <a:cubicBezTo>
                  <a:pt x="5248" y="7047"/>
                  <a:pt x="4906" y="6605"/>
                  <a:pt x="4649" y="6106"/>
                </a:cubicBezTo>
                <a:cubicBezTo>
                  <a:pt x="4592" y="5963"/>
                  <a:pt x="4549" y="5835"/>
                  <a:pt x="4520" y="5693"/>
                </a:cubicBezTo>
                <a:cubicBezTo>
                  <a:pt x="4492" y="5564"/>
                  <a:pt x="4492" y="5450"/>
                  <a:pt x="4492" y="5322"/>
                </a:cubicBezTo>
                <a:lnTo>
                  <a:pt x="4492" y="5322"/>
                </a:lnTo>
                <a:cubicBezTo>
                  <a:pt x="4849" y="5478"/>
                  <a:pt x="5191" y="5678"/>
                  <a:pt x="5533" y="5878"/>
                </a:cubicBezTo>
                <a:cubicBezTo>
                  <a:pt x="5889" y="6092"/>
                  <a:pt x="6260" y="6305"/>
                  <a:pt x="6631" y="6491"/>
                </a:cubicBezTo>
                <a:cubicBezTo>
                  <a:pt x="6887" y="6619"/>
                  <a:pt x="7144" y="6733"/>
                  <a:pt x="7429" y="6834"/>
                </a:cubicBezTo>
                <a:cubicBezTo>
                  <a:pt x="7615" y="6891"/>
                  <a:pt x="7815" y="6948"/>
                  <a:pt x="8015" y="7005"/>
                </a:cubicBezTo>
                <a:cubicBezTo>
                  <a:pt x="8256" y="7090"/>
                  <a:pt x="8542" y="7104"/>
                  <a:pt x="8798" y="7104"/>
                </a:cubicBezTo>
                <a:cubicBezTo>
                  <a:pt x="8825" y="7107"/>
                  <a:pt x="8853" y="7108"/>
                  <a:pt x="8881" y="7108"/>
                </a:cubicBezTo>
                <a:cubicBezTo>
                  <a:pt x="9000" y="7108"/>
                  <a:pt x="9125" y="7085"/>
                  <a:pt x="9241" y="7062"/>
                </a:cubicBezTo>
                <a:cubicBezTo>
                  <a:pt x="9384" y="7018"/>
                  <a:pt x="9511" y="6961"/>
                  <a:pt x="9654" y="6891"/>
                </a:cubicBezTo>
                <a:cubicBezTo>
                  <a:pt x="9740" y="6847"/>
                  <a:pt x="9854" y="6748"/>
                  <a:pt x="9911" y="6676"/>
                </a:cubicBezTo>
                <a:cubicBezTo>
                  <a:pt x="9983" y="6605"/>
                  <a:pt x="10040" y="6520"/>
                  <a:pt x="10097" y="6419"/>
                </a:cubicBezTo>
                <a:cubicBezTo>
                  <a:pt x="10139" y="6362"/>
                  <a:pt x="10182" y="6206"/>
                  <a:pt x="10196" y="6163"/>
                </a:cubicBezTo>
                <a:cubicBezTo>
                  <a:pt x="10224" y="6064"/>
                  <a:pt x="10224" y="5949"/>
                  <a:pt x="10224" y="5835"/>
                </a:cubicBezTo>
                <a:cubicBezTo>
                  <a:pt x="10224" y="5778"/>
                  <a:pt x="10211" y="5735"/>
                  <a:pt x="10211" y="5678"/>
                </a:cubicBezTo>
                <a:cubicBezTo>
                  <a:pt x="10182" y="5550"/>
                  <a:pt x="10167" y="5421"/>
                  <a:pt x="10125" y="5307"/>
                </a:cubicBezTo>
                <a:cubicBezTo>
                  <a:pt x="10097" y="5250"/>
                  <a:pt x="10082" y="5193"/>
                  <a:pt x="10053" y="5122"/>
                </a:cubicBezTo>
                <a:cubicBezTo>
                  <a:pt x="9983" y="4951"/>
                  <a:pt x="9897" y="4794"/>
                  <a:pt x="9811" y="4623"/>
                </a:cubicBezTo>
                <a:cubicBezTo>
                  <a:pt x="9654" y="4366"/>
                  <a:pt x="9441" y="4153"/>
                  <a:pt x="9255" y="3924"/>
                </a:cubicBezTo>
                <a:cubicBezTo>
                  <a:pt x="8912" y="3554"/>
                  <a:pt x="8557" y="3183"/>
                  <a:pt x="8228" y="2812"/>
                </a:cubicBezTo>
                <a:cubicBezTo>
                  <a:pt x="8028" y="2569"/>
                  <a:pt x="7843" y="2327"/>
                  <a:pt x="7686" y="2056"/>
                </a:cubicBezTo>
                <a:cubicBezTo>
                  <a:pt x="7658" y="1999"/>
                  <a:pt x="7644" y="1928"/>
                  <a:pt x="7615" y="1856"/>
                </a:cubicBezTo>
                <a:cubicBezTo>
                  <a:pt x="7615" y="1771"/>
                  <a:pt x="7601" y="1685"/>
                  <a:pt x="7601" y="1599"/>
                </a:cubicBezTo>
                <a:lnTo>
                  <a:pt x="7601" y="1586"/>
                </a:lnTo>
                <a:lnTo>
                  <a:pt x="7943" y="1799"/>
                </a:lnTo>
                <a:cubicBezTo>
                  <a:pt x="8085" y="1885"/>
                  <a:pt x="8243" y="1970"/>
                  <a:pt x="8385" y="2071"/>
                </a:cubicBezTo>
                <a:cubicBezTo>
                  <a:pt x="8699" y="2255"/>
                  <a:pt x="8998" y="2441"/>
                  <a:pt x="9312" y="2626"/>
                </a:cubicBezTo>
                <a:cubicBezTo>
                  <a:pt x="9625" y="2826"/>
                  <a:pt x="9968" y="2940"/>
                  <a:pt x="10310" y="3097"/>
                </a:cubicBezTo>
                <a:lnTo>
                  <a:pt x="10823" y="3311"/>
                </a:lnTo>
                <a:cubicBezTo>
                  <a:pt x="10966" y="3354"/>
                  <a:pt x="11109" y="3411"/>
                  <a:pt x="11266" y="3453"/>
                </a:cubicBezTo>
                <a:cubicBezTo>
                  <a:pt x="11422" y="3497"/>
                  <a:pt x="11593" y="3510"/>
                  <a:pt x="11765" y="3510"/>
                </a:cubicBezTo>
                <a:cubicBezTo>
                  <a:pt x="12150" y="3510"/>
                  <a:pt x="12492" y="3183"/>
                  <a:pt x="12563" y="2812"/>
                </a:cubicBezTo>
                <a:cubicBezTo>
                  <a:pt x="12620" y="2598"/>
                  <a:pt x="12578" y="2356"/>
                  <a:pt x="12449" y="2170"/>
                </a:cubicBezTo>
                <a:cubicBezTo>
                  <a:pt x="12392" y="2113"/>
                  <a:pt x="12350" y="2056"/>
                  <a:pt x="12293" y="1985"/>
                </a:cubicBezTo>
                <a:cubicBezTo>
                  <a:pt x="12179" y="1885"/>
                  <a:pt x="12050" y="1828"/>
                  <a:pt x="11893" y="1799"/>
                </a:cubicBezTo>
                <a:cubicBezTo>
                  <a:pt x="11793" y="1757"/>
                  <a:pt x="11694" y="1728"/>
                  <a:pt x="11593" y="1700"/>
                </a:cubicBezTo>
                <a:cubicBezTo>
                  <a:pt x="11422" y="1628"/>
                  <a:pt x="11237" y="1557"/>
                  <a:pt x="11066" y="1485"/>
                </a:cubicBezTo>
                <a:cubicBezTo>
                  <a:pt x="10867" y="1400"/>
                  <a:pt x="10652" y="1329"/>
                  <a:pt x="10453" y="1244"/>
                </a:cubicBezTo>
                <a:cubicBezTo>
                  <a:pt x="10040" y="1058"/>
                  <a:pt x="9654" y="844"/>
                  <a:pt x="9270" y="630"/>
                </a:cubicBezTo>
                <a:cubicBezTo>
                  <a:pt x="9084" y="531"/>
                  <a:pt x="8899" y="445"/>
                  <a:pt x="8728" y="359"/>
                </a:cubicBezTo>
                <a:cubicBezTo>
                  <a:pt x="8456" y="217"/>
                  <a:pt x="8186" y="88"/>
                  <a:pt x="7872" y="31"/>
                </a:cubicBezTo>
                <a:cubicBezTo>
                  <a:pt x="7782" y="10"/>
                  <a:pt x="7689" y="0"/>
                  <a:pt x="7597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02" name="Google Shape;502;g12b2a450630_0_57"/>
          <p:cNvGrpSpPr/>
          <p:nvPr/>
        </p:nvGrpSpPr>
        <p:grpSpPr>
          <a:xfrm>
            <a:off x="1533900" y="432713"/>
            <a:ext cx="827100" cy="724175"/>
            <a:chOff x="2049150" y="1998825"/>
            <a:chExt cx="827100" cy="724175"/>
          </a:xfrm>
        </p:grpSpPr>
        <p:sp>
          <p:nvSpPr>
            <p:cNvPr id="503" name="Google Shape;503;g12b2a450630_0_57"/>
            <p:cNvSpPr/>
            <p:nvPr/>
          </p:nvSpPr>
          <p:spPr>
            <a:xfrm>
              <a:off x="2049150" y="2100350"/>
              <a:ext cx="124800" cy="170425"/>
            </a:xfrm>
            <a:custGeom>
              <a:avLst/>
              <a:gdLst/>
              <a:ahLst/>
              <a:cxnLst/>
              <a:rect l="l" t="t" r="r" b="b"/>
              <a:pathLst>
                <a:path w="4992" h="6817" extrusionOk="0">
                  <a:moveTo>
                    <a:pt x="4264" y="0"/>
                  </a:moveTo>
                  <a:cubicBezTo>
                    <a:pt x="4203" y="0"/>
                    <a:pt x="4142" y="7"/>
                    <a:pt x="4079" y="22"/>
                  </a:cubicBezTo>
                  <a:cubicBezTo>
                    <a:pt x="4022" y="50"/>
                    <a:pt x="3964" y="64"/>
                    <a:pt x="3907" y="92"/>
                  </a:cubicBezTo>
                  <a:cubicBezTo>
                    <a:pt x="3793" y="164"/>
                    <a:pt x="3708" y="250"/>
                    <a:pt x="3636" y="349"/>
                  </a:cubicBezTo>
                  <a:lnTo>
                    <a:pt x="2909" y="1376"/>
                  </a:lnTo>
                  <a:cubicBezTo>
                    <a:pt x="2666" y="1718"/>
                    <a:pt x="2424" y="2060"/>
                    <a:pt x="2196" y="2417"/>
                  </a:cubicBezTo>
                  <a:cubicBezTo>
                    <a:pt x="1968" y="2760"/>
                    <a:pt x="1725" y="3116"/>
                    <a:pt x="1512" y="3458"/>
                  </a:cubicBezTo>
                  <a:lnTo>
                    <a:pt x="827" y="4528"/>
                  </a:lnTo>
                  <a:cubicBezTo>
                    <a:pt x="613" y="4884"/>
                    <a:pt x="399" y="5241"/>
                    <a:pt x="185" y="5612"/>
                  </a:cubicBezTo>
                  <a:lnTo>
                    <a:pt x="99" y="5739"/>
                  </a:lnTo>
                  <a:cubicBezTo>
                    <a:pt x="57" y="5825"/>
                    <a:pt x="29" y="5911"/>
                    <a:pt x="14" y="6011"/>
                  </a:cubicBezTo>
                  <a:cubicBezTo>
                    <a:pt x="0" y="6097"/>
                    <a:pt x="0" y="6196"/>
                    <a:pt x="29" y="6296"/>
                  </a:cubicBezTo>
                  <a:cubicBezTo>
                    <a:pt x="57" y="6382"/>
                    <a:pt x="99" y="6467"/>
                    <a:pt x="156" y="6538"/>
                  </a:cubicBezTo>
                  <a:cubicBezTo>
                    <a:pt x="213" y="6610"/>
                    <a:pt x="285" y="6681"/>
                    <a:pt x="371" y="6724"/>
                  </a:cubicBezTo>
                  <a:cubicBezTo>
                    <a:pt x="428" y="6738"/>
                    <a:pt x="485" y="6766"/>
                    <a:pt x="542" y="6795"/>
                  </a:cubicBezTo>
                  <a:cubicBezTo>
                    <a:pt x="599" y="6809"/>
                    <a:pt x="660" y="6816"/>
                    <a:pt x="722" y="6816"/>
                  </a:cubicBezTo>
                  <a:cubicBezTo>
                    <a:pt x="784" y="6816"/>
                    <a:pt x="848" y="6809"/>
                    <a:pt x="913" y="6795"/>
                  </a:cubicBezTo>
                  <a:cubicBezTo>
                    <a:pt x="970" y="6766"/>
                    <a:pt x="1027" y="6738"/>
                    <a:pt x="1084" y="6724"/>
                  </a:cubicBezTo>
                  <a:cubicBezTo>
                    <a:pt x="1198" y="6652"/>
                    <a:pt x="1284" y="6567"/>
                    <a:pt x="1341" y="6467"/>
                  </a:cubicBezTo>
                  <a:cubicBezTo>
                    <a:pt x="1554" y="6097"/>
                    <a:pt x="1768" y="5739"/>
                    <a:pt x="1997" y="5384"/>
                  </a:cubicBezTo>
                  <a:cubicBezTo>
                    <a:pt x="2210" y="5026"/>
                    <a:pt x="2438" y="4671"/>
                    <a:pt x="2666" y="4313"/>
                  </a:cubicBezTo>
                  <a:cubicBezTo>
                    <a:pt x="2894" y="3957"/>
                    <a:pt x="3123" y="3615"/>
                    <a:pt x="3351" y="3258"/>
                  </a:cubicBezTo>
                  <a:cubicBezTo>
                    <a:pt x="3579" y="2916"/>
                    <a:pt x="3822" y="2574"/>
                    <a:pt x="4064" y="2218"/>
                  </a:cubicBezTo>
                  <a:cubicBezTo>
                    <a:pt x="4307" y="1875"/>
                    <a:pt x="4549" y="1533"/>
                    <a:pt x="4792" y="1205"/>
                  </a:cubicBezTo>
                  <a:lnTo>
                    <a:pt x="4877" y="1077"/>
                  </a:lnTo>
                  <a:cubicBezTo>
                    <a:pt x="4934" y="991"/>
                    <a:pt x="4963" y="906"/>
                    <a:pt x="4963" y="805"/>
                  </a:cubicBezTo>
                  <a:cubicBezTo>
                    <a:pt x="4991" y="720"/>
                    <a:pt x="4991" y="621"/>
                    <a:pt x="4963" y="520"/>
                  </a:cubicBezTo>
                  <a:cubicBezTo>
                    <a:pt x="4934" y="435"/>
                    <a:pt x="4891" y="349"/>
                    <a:pt x="4834" y="278"/>
                  </a:cubicBezTo>
                  <a:cubicBezTo>
                    <a:pt x="4777" y="206"/>
                    <a:pt x="4706" y="136"/>
                    <a:pt x="4620" y="92"/>
                  </a:cubicBezTo>
                  <a:cubicBezTo>
                    <a:pt x="4563" y="64"/>
                    <a:pt x="4506" y="50"/>
                    <a:pt x="4449" y="22"/>
                  </a:cubicBezTo>
                  <a:cubicBezTo>
                    <a:pt x="4385" y="7"/>
                    <a:pt x="4324" y="0"/>
                    <a:pt x="426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" name="Google Shape;504;g12b2a450630_0_57"/>
            <p:cNvSpPr/>
            <p:nvPr/>
          </p:nvSpPr>
          <p:spPr>
            <a:xfrm>
              <a:off x="2121875" y="2338650"/>
              <a:ext cx="83450" cy="230700"/>
            </a:xfrm>
            <a:custGeom>
              <a:avLst/>
              <a:gdLst/>
              <a:ahLst/>
              <a:cxnLst/>
              <a:rect l="l" t="t" r="r" b="b"/>
              <a:pathLst>
                <a:path w="3338" h="9228" extrusionOk="0">
                  <a:moveTo>
                    <a:pt x="2596" y="1"/>
                  </a:moveTo>
                  <a:cubicBezTo>
                    <a:pt x="2467" y="1"/>
                    <a:pt x="2353" y="44"/>
                    <a:pt x="2239" y="101"/>
                  </a:cubicBezTo>
                  <a:cubicBezTo>
                    <a:pt x="2082" y="200"/>
                    <a:pt x="1953" y="343"/>
                    <a:pt x="1911" y="529"/>
                  </a:cubicBezTo>
                  <a:cubicBezTo>
                    <a:pt x="1782" y="1042"/>
                    <a:pt x="1668" y="1541"/>
                    <a:pt x="1540" y="2054"/>
                  </a:cubicBezTo>
                  <a:cubicBezTo>
                    <a:pt x="1426" y="2554"/>
                    <a:pt x="1297" y="3067"/>
                    <a:pt x="1183" y="3566"/>
                  </a:cubicBezTo>
                  <a:cubicBezTo>
                    <a:pt x="1055" y="4079"/>
                    <a:pt x="941" y="4579"/>
                    <a:pt x="812" y="5092"/>
                  </a:cubicBezTo>
                  <a:cubicBezTo>
                    <a:pt x="698" y="5591"/>
                    <a:pt x="571" y="6104"/>
                    <a:pt x="457" y="6604"/>
                  </a:cubicBezTo>
                  <a:cubicBezTo>
                    <a:pt x="328" y="7117"/>
                    <a:pt x="214" y="7616"/>
                    <a:pt x="86" y="8129"/>
                  </a:cubicBezTo>
                  <a:cubicBezTo>
                    <a:pt x="71" y="8186"/>
                    <a:pt x="57" y="8243"/>
                    <a:pt x="42" y="8315"/>
                  </a:cubicBezTo>
                  <a:cubicBezTo>
                    <a:pt x="0" y="8500"/>
                    <a:pt x="14" y="8699"/>
                    <a:pt x="114" y="8871"/>
                  </a:cubicBezTo>
                  <a:cubicBezTo>
                    <a:pt x="157" y="8942"/>
                    <a:pt x="228" y="9013"/>
                    <a:pt x="299" y="9070"/>
                  </a:cubicBezTo>
                  <a:cubicBezTo>
                    <a:pt x="371" y="9127"/>
                    <a:pt x="457" y="9171"/>
                    <a:pt x="542" y="9199"/>
                  </a:cubicBezTo>
                  <a:cubicBezTo>
                    <a:pt x="613" y="9199"/>
                    <a:pt x="670" y="9213"/>
                    <a:pt x="742" y="9228"/>
                  </a:cubicBezTo>
                  <a:cubicBezTo>
                    <a:pt x="870" y="9228"/>
                    <a:pt x="984" y="9184"/>
                    <a:pt x="1098" y="9127"/>
                  </a:cubicBezTo>
                  <a:cubicBezTo>
                    <a:pt x="1255" y="9028"/>
                    <a:pt x="1383" y="8871"/>
                    <a:pt x="1426" y="8699"/>
                  </a:cubicBezTo>
                  <a:cubicBezTo>
                    <a:pt x="1554" y="8186"/>
                    <a:pt x="1668" y="7688"/>
                    <a:pt x="1797" y="7174"/>
                  </a:cubicBezTo>
                  <a:cubicBezTo>
                    <a:pt x="1911" y="6675"/>
                    <a:pt x="2039" y="6161"/>
                    <a:pt x="2153" y="5663"/>
                  </a:cubicBezTo>
                  <a:cubicBezTo>
                    <a:pt x="2282" y="5149"/>
                    <a:pt x="2396" y="4650"/>
                    <a:pt x="2524" y="4136"/>
                  </a:cubicBezTo>
                  <a:cubicBezTo>
                    <a:pt x="2638" y="3638"/>
                    <a:pt x="2767" y="3124"/>
                    <a:pt x="2881" y="2625"/>
                  </a:cubicBezTo>
                  <a:cubicBezTo>
                    <a:pt x="3009" y="2111"/>
                    <a:pt x="3123" y="1613"/>
                    <a:pt x="3252" y="1099"/>
                  </a:cubicBezTo>
                  <a:cubicBezTo>
                    <a:pt x="3265" y="1042"/>
                    <a:pt x="3280" y="970"/>
                    <a:pt x="3294" y="913"/>
                  </a:cubicBezTo>
                  <a:cubicBezTo>
                    <a:pt x="3337" y="729"/>
                    <a:pt x="3322" y="529"/>
                    <a:pt x="3223" y="358"/>
                  </a:cubicBezTo>
                  <a:cubicBezTo>
                    <a:pt x="3180" y="272"/>
                    <a:pt x="3109" y="215"/>
                    <a:pt x="3037" y="158"/>
                  </a:cubicBezTo>
                  <a:cubicBezTo>
                    <a:pt x="2966" y="101"/>
                    <a:pt x="2881" y="58"/>
                    <a:pt x="2795" y="29"/>
                  </a:cubicBezTo>
                  <a:cubicBezTo>
                    <a:pt x="2723" y="16"/>
                    <a:pt x="2666" y="16"/>
                    <a:pt x="259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5" name="Google Shape;505;g12b2a450630_0_57"/>
            <p:cNvSpPr/>
            <p:nvPr/>
          </p:nvSpPr>
          <p:spPr>
            <a:xfrm>
              <a:off x="2339325" y="2308275"/>
              <a:ext cx="83100" cy="130325"/>
            </a:xfrm>
            <a:custGeom>
              <a:avLst/>
              <a:gdLst/>
              <a:ahLst/>
              <a:cxnLst/>
              <a:rect l="l" t="t" r="r" b="b"/>
              <a:pathLst>
                <a:path w="3324" h="5213" extrusionOk="0">
                  <a:moveTo>
                    <a:pt x="2510" y="0"/>
                  </a:moveTo>
                  <a:cubicBezTo>
                    <a:pt x="2439" y="0"/>
                    <a:pt x="2368" y="11"/>
                    <a:pt x="2296" y="33"/>
                  </a:cubicBezTo>
                  <a:cubicBezTo>
                    <a:pt x="2239" y="61"/>
                    <a:pt x="2169" y="75"/>
                    <a:pt x="2112" y="103"/>
                  </a:cubicBezTo>
                  <a:cubicBezTo>
                    <a:pt x="1997" y="175"/>
                    <a:pt x="1897" y="275"/>
                    <a:pt x="1826" y="389"/>
                  </a:cubicBezTo>
                  <a:cubicBezTo>
                    <a:pt x="1598" y="860"/>
                    <a:pt x="1384" y="1330"/>
                    <a:pt x="1156" y="1801"/>
                  </a:cubicBezTo>
                  <a:cubicBezTo>
                    <a:pt x="942" y="2271"/>
                    <a:pt x="714" y="2742"/>
                    <a:pt x="500" y="3212"/>
                  </a:cubicBezTo>
                  <a:cubicBezTo>
                    <a:pt x="372" y="3484"/>
                    <a:pt x="243" y="3740"/>
                    <a:pt x="129" y="4011"/>
                  </a:cubicBezTo>
                  <a:cubicBezTo>
                    <a:pt x="72" y="4096"/>
                    <a:pt x="30" y="4197"/>
                    <a:pt x="30" y="4311"/>
                  </a:cubicBezTo>
                  <a:cubicBezTo>
                    <a:pt x="1" y="4410"/>
                    <a:pt x="15" y="4524"/>
                    <a:pt x="43" y="4624"/>
                  </a:cubicBezTo>
                  <a:cubicBezTo>
                    <a:pt x="72" y="4724"/>
                    <a:pt x="115" y="4824"/>
                    <a:pt x="186" y="4895"/>
                  </a:cubicBezTo>
                  <a:cubicBezTo>
                    <a:pt x="243" y="4980"/>
                    <a:pt x="315" y="5052"/>
                    <a:pt x="414" y="5095"/>
                  </a:cubicBezTo>
                  <a:cubicBezTo>
                    <a:pt x="471" y="5123"/>
                    <a:pt x="543" y="5152"/>
                    <a:pt x="600" y="5180"/>
                  </a:cubicBezTo>
                  <a:cubicBezTo>
                    <a:pt x="671" y="5202"/>
                    <a:pt x="743" y="5213"/>
                    <a:pt x="814" y="5213"/>
                  </a:cubicBezTo>
                  <a:cubicBezTo>
                    <a:pt x="885" y="5213"/>
                    <a:pt x="956" y="5202"/>
                    <a:pt x="1028" y="5180"/>
                  </a:cubicBezTo>
                  <a:cubicBezTo>
                    <a:pt x="1085" y="5152"/>
                    <a:pt x="1156" y="5123"/>
                    <a:pt x="1213" y="5095"/>
                  </a:cubicBezTo>
                  <a:cubicBezTo>
                    <a:pt x="1327" y="5024"/>
                    <a:pt x="1427" y="4938"/>
                    <a:pt x="1498" y="4809"/>
                  </a:cubicBezTo>
                  <a:cubicBezTo>
                    <a:pt x="1726" y="4339"/>
                    <a:pt x="1940" y="3868"/>
                    <a:pt x="2169" y="3398"/>
                  </a:cubicBezTo>
                  <a:cubicBezTo>
                    <a:pt x="2382" y="2927"/>
                    <a:pt x="2610" y="2457"/>
                    <a:pt x="2825" y="1986"/>
                  </a:cubicBezTo>
                  <a:cubicBezTo>
                    <a:pt x="2952" y="1729"/>
                    <a:pt x="3081" y="1459"/>
                    <a:pt x="3195" y="1202"/>
                  </a:cubicBezTo>
                  <a:cubicBezTo>
                    <a:pt x="3266" y="1102"/>
                    <a:pt x="3295" y="1002"/>
                    <a:pt x="3295" y="902"/>
                  </a:cubicBezTo>
                  <a:cubicBezTo>
                    <a:pt x="3323" y="803"/>
                    <a:pt x="3309" y="689"/>
                    <a:pt x="3281" y="588"/>
                  </a:cubicBezTo>
                  <a:cubicBezTo>
                    <a:pt x="3252" y="474"/>
                    <a:pt x="3209" y="389"/>
                    <a:pt x="3138" y="318"/>
                  </a:cubicBezTo>
                  <a:cubicBezTo>
                    <a:pt x="3081" y="232"/>
                    <a:pt x="3009" y="160"/>
                    <a:pt x="2910" y="103"/>
                  </a:cubicBezTo>
                  <a:cubicBezTo>
                    <a:pt x="2853" y="75"/>
                    <a:pt x="2796" y="61"/>
                    <a:pt x="2724" y="33"/>
                  </a:cubicBezTo>
                  <a:cubicBezTo>
                    <a:pt x="2653" y="11"/>
                    <a:pt x="2582" y="0"/>
                    <a:pt x="251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6" name="Google Shape;506;g12b2a450630_0_57"/>
            <p:cNvSpPr/>
            <p:nvPr/>
          </p:nvSpPr>
          <p:spPr>
            <a:xfrm>
              <a:off x="2354650" y="2569500"/>
              <a:ext cx="70625" cy="123925"/>
            </a:xfrm>
            <a:custGeom>
              <a:avLst/>
              <a:gdLst/>
              <a:ahLst/>
              <a:cxnLst/>
              <a:rect l="l" t="t" r="r" b="b"/>
              <a:pathLst>
                <a:path w="2825" h="4957" extrusionOk="0">
                  <a:moveTo>
                    <a:pt x="2081" y="2399"/>
                  </a:moveTo>
                  <a:cubicBezTo>
                    <a:pt x="2074" y="2415"/>
                    <a:pt x="2067" y="2431"/>
                    <a:pt x="2060" y="2447"/>
                  </a:cubicBezTo>
                  <a:lnTo>
                    <a:pt x="2060" y="2447"/>
                  </a:lnTo>
                  <a:cubicBezTo>
                    <a:pt x="2068" y="2431"/>
                    <a:pt x="2075" y="2415"/>
                    <a:pt x="2081" y="2399"/>
                  </a:cubicBezTo>
                  <a:close/>
                  <a:moveTo>
                    <a:pt x="2104" y="1"/>
                  </a:moveTo>
                  <a:cubicBezTo>
                    <a:pt x="2040" y="1"/>
                    <a:pt x="1976" y="8"/>
                    <a:pt x="1912" y="22"/>
                  </a:cubicBezTo>
                  <a:cubicBezTo>
                    <a:pt x="1854" y="51"/>
                    <a:pt x="1797" y="79"/>
                    <a:pt x="1740" y="93"/>
                  </a:cubicBezTo>
                  <a:cubicBezTo>
                    <a:pt x="1626" y="165"/>
                    <a:pt x="1541" y="250"/>
                    <a:pt x="1484" y="350"/>
                  </a:cubicBezTo>
                  <a:cubicBezTo>
                    <a:pt x="1242" y="792"/>
                    <a:pt x="1027" y="1234"/>
                    <a:pt x="828" y="1690"/>
                  </a:cubicBezTo>
                  <a:cubicBezTo>
                    <a:pt x="614" y="2203"/>
                    <a:pt x="415" y="2717"/>
                    <a:pt x="257" y="3245"/>
                  </a:cubicBezTo>
                  <a:cubicBezTo>
                    <a:pt x="172" y="3502"/>
                    <a:pt x="101" y="3772"/>
                    <a:pt x="29" y="4044"/>
                  </a:cubicBezTo>
                  <a:cubicBezTo>
                    <a:pt x="1" y="4143"/>
                    <a:pt x="1" y="4243"/>
                    <a:pt x="15" y="4329"/>
                  </a:cubicBezTo>
                  <a:cubicBezTo>
                    <a:pt x="29" y="4428"/>
                    <a:pt x="58" y="4514"/>
                    <a:pt x="101" y="4599"/>
                  </a:cubicBezTo>
                  <a:cubicBezTo>
                    <a:pt x="158" y="4685"/>
                    <a:pt x="215" y="4757"/>
                    <a:pt x="286" y="4799"/>
                  </a:cubicBezTo>
                  <a:cubicBezTo>
                    <a:pt x="358" y="4871"/>
                    <a:pt x="443" y="4913"/>
                    <a:pt x="529" y="4928"/>
                  </a:cubicBezTo>
                  <a:cubicBezTo>
                    <a:pt x="600" y="4941"/>
                    <a:pt x="657" y="4941"/>
                    <a:pt x="728" y="4956"/>
                  </a:cubicBezTo>
                  <a:cubicBezTo>
                    <a:pt x="856" y="4956"/>
                    <a:pt x="970" y="4928"/>
                    <a:pt x="1084" y="4856"/>
                  </a:cubicBezTo>
                  <a:cubicBezTo>
                    <a:pt x="1141" y="4827"/>
                    <a:pt x="1185" y="4785"/>
                    <a:pt x="1242" y="4742"/>
                  </a:cubicBezTo>
                  <a:cubicBezTo>
                    <a:pt x="1327" y="4656"/>
                    <a:pt x="1384" y="4557"/>
                    <a:pt x="1413" y="4428"/>
                  </a:cubicBezTo>
                  <a:cubicBezTo>
                    <a:pt x="1484" y="4143"/>
                    <a:pt x="1569" y="3858"/>
                    <a:pt x="1655" y="3572"/>
                  </a:cubicBezTo>
                  <a:cubicBezTo>
                    <a:pt x="1740" y="3302"/>
                    <a:pt x="1841" y="3017"/>
                    <a:pt x="1940" y="2745"/>
                  </a:cubicBezTo>
                  <a:cubicBezTo>
                    <a:pt x="1977" y="2645"/>
                    <a:pt x="2019" y="2544"/>
                    <a:pt x="2060" y="2447"/>
                  </a:cubicBezTo>
                  <a:lnTo>
                    <a:pt x="2060" y="2447"/>
                  </a:lnTo>
                  <a:cubicBezTo>
                    <a:pt x="2058" y="2452"/>
                    <a:pt x="2056" y="2456"/>
                    <a:pt x="2054" y="2460"/>
                  </a:cubicBezTo>
                  <a:cubicBezTo>
                    <a:pt x="2064" y="2436"/>
                    <a:pt x="2074" y="2413"/>
                    <a:pt x="2084" y="2389"/>
                  </a:cubicBezTo>
                  <a:lnTo>
                    <a:pt x="2084" y="2389"/>
                  </a:lnTo>
                  <a:cubicBezTo>
                    <a:pt x="2083" y="2392"/>
                    <a:pt x="2082" y="2395"/>
                    <a:pt x="2081" y="2399"/>
                  </a:cubicBezTo>
                  <a:lnTo>
                    <a:pt x="2081" y="2399"/>
                  </a:lnTo>
                  <a:cubicBezTo>
                    <a:pt x="2085" y="2388"/>
                    <a:pt x="2089" y="2378"/>
                    <a:pt x="2094" y="2368"/>
                  </a:cubicBezTo>
                  <a:lnTo>
                    <a:pt x="2094" y="2368"/>
                  </a:lnTo>
                  <a:cubicBezTo>
                    <a:pt x="2240" y="2030"/>
                    <a:pt x="2398" y="1704"/>
                    <a:pt x="2567" y="1376"/>
                  </a:cubicBezTo>
                  <a:cubicBezTo>
                    <a:pt x="2611" y="1277"/>
                    <a:pt x="2668" y="1177"/>
                    <a:pt x="2725" y="1077"/>
                  </a:cubicBezTo>
                  <a:cubicBezTo>
                    <a:pt x="2782" y="1006"/>
                    <a:pt x="2810" y="906"/>
                    <a:pt x="2810" y="821"/>
                  </a:cubicBezTo>
                  <a:cubicBezTo>
                    <a:pt x="2824" y="720"/>
                    <a:pt x="2824" y="621"/>
                    <a:pt x="2796" y="521"/>
                  </a:cubicBezTo>
                  <a:cubicBezTo>
                    <a:pt x="2767" y="435"/>
                    <a:pt x="2725" y="350"/>
                    <a:pt x="2668" y="279"/>
                  </a:cubicBezTo>
                  <a:cubicBezTo>
                    <a:pt x="2611" y="207"/>
                    <a:pt x="2554" y="150"/>
                    <a:pt x="2468" y="93"/>
                  </a:cubicBezTo>
                  <a:cubicBezTo>
                    <a:pt x="2411" y="79"/>
                    <a:pt x="2354" y="51"/>
                    <a:pt x="2297" y="22"/>
                  </a:cubicBezTo>
                  <a:cubicBezTo>
                    <a:pt x="2233" y="8"/>
                    <a:pt x="2168" y="1"/>
                    <a:pt x="210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" name="Google Shape;507;g12b2a450630_0_57"/>
            <p:cNvSpPr/>
            <p:nvPr/>
          </p:nvSpPr>
          <p:spPr>
            <a:xfrm>
              <a:off x="2665900" y="2572175"/>
              <a:ext cx="65250" cy="150825"/>
            </a:xfrm>
            <a:custGeom>
              <a:avLst/>
              <a:gdLst/>
              <a:ahLst/>
              <a:cxnLst/>
              <a:rect l="l" t="t" r="r" b="b"/>
              <a:pathLst>
                <a:path w="2610" h="6033" extrusionOk="0">
                  <a:moveTo>
                    <a:pt x="1883" y="1"/>
                  </a:moveTo>
                  <a:cubicBezTo>
                    <a:pt x="1754" y="1"/>
                    <a:pt x="1626" y="29"/>
                    <a:pt x="1526" y="86"/>
                  </a:cubicBezTo>
                  <a:cubicBezTo>
                    <a:pt x="1469" y="129"/>
                    <a:pt x="1426" y="172"/>
                    <a:pt x="1369" y="200"/>
                  </a:cubicBezTo>
                  <a:cubicBezTo>
                    <a:pt x="1284" y="300"/>
                    <a:pt x="1227" y="400"/>
                    <a:pt x="1183" y="528"/>
                  </a:cubicBezTo>
                  <a:cubicBezTo>
                    <a:pt x="1098" y="813"/>
                    <a:pt x="1012" y="1113"/>
                    <a:pt x="927" y="1412"/>
                  </a:cubicBezTo>
                  <a:cubicBezTo>
                    <a:pt x="841" y="1697"/>
                    <a:pt x="770" y="1997"/>
                    <a:pt x="699" y="2296"/>
                  </a:cubicBezTo>
                  <a:lnTo>
                    <a:pt x="485" y="3195"/>
                  </a:lnTo>
                  <a:cubicBezTo>
                    <a:pt x="428" y="3494"/>
                    <a:pt x="356" y="3794"/>
                    <a:pt x="314" y="4093"/>
                  </a:cubicBezTo>
                  <a:cubicBezTo>
                    <a:pt x="293" y="4210"/>
                    <a:pt x="271" y="4326"/>
                    <a:pt x="251" y="4440"/>
                  </a:cubicBezTo>
                  <a:lnTo>
                    <a:pt x="251" y="4440"/>
                  </a:lnTo>
                  <a:cubicBezTo>
                    <a:pt x="195" y="4490"/>
                    <a:pt x="149" y="4546"/>
                    <a:pt x="115" y="4606"/>
                  </a:cubicBezTo>
                  <a:lnTo>
                    <a:pt x="29" y="4777"/>
                  </a:lnTo>
                  <a:cubicBezTo>
                    <a:pt x="0" y="4906"/>
                    <a:pt x="0" y="5034"/>
                    <a:pt x="29" y="5163"/>
                  </a:cubicBezTo>
                  <a:cubicBezTo>
                    <a:pt x="71" y="5277"/>
                    <a:pt x="100" y="5391"/>
                    <a:pt x="143" y="5505"/>
                  </a:cubicBezTo>
                  <a:cubicBezTo>
                    <a:pt x="157" y="5562"/>
                    <a:pt x="185" y="5619"/>
                    <a:pt x="214" y="5676"/>
                  </a:cubicBezTo>
                  <a:cubicBezTo>
                    <a:pt x="257" y="5762"/>
                    <a:pt x="314" y="5833"/>
                    <a:pt x="400" y="5876"/>
                  </a:cubicBezTo>
                  <a:cubicBezTo>
                    <a:pt x="442" y="5918"/>
                    <a:pt x="499" y="5962"/>
                    <a:pt x="556" y="5975"/>
                  </a:cubicBezTo>
                  <a:cubicBezTo>
                    <a:pt x="642" y="6019"/>
                    <a:pt x="727" y="6032"/>
                    <a:pt x="828" y="6032"/>
                  </a:cubicBezTo>
                  <a:cubicBezTo>
                    <a:pt x="898" y="6019"/>
                    <a:pt x="955" y="6019"/>
                    <a:pt x="1027" y="6004"/>
                  </a:cubicBezTo>
                  <a:cubicBezTo>
                    <a:pt x="1084" y="5990"/>
                    <a:pt x="1141" y="5962"/>
                    <a:pt x="1198" y="5933"/>
                  </a:cubicBezTo>
                  <a:cubicBezTo>
                    <a:pt x="1284" y="5890"/>
                    <a:pt x="1341" y="5833"/>
                    <a:pt x="1398" y="5747"/>
                  </a:cubicBezTo>
                  <a:cubicBezTo>
                    <a:pt x="1455" y="5676"/>
                    <a:pt x="1497" y="5604"/>
                    <a:pt x="1526" y="5505"/>
                  </a:cubicBezTo>
                  <a:cubicBezTo>
                    <a:pt x="1569" y="5205"/>
                    <a:pt x="1626" y="4891"/>
                    <a:pt x="1668" y="4593"/>
                  </a:cubicBezTo>
                  <a:cubicBezTo>
                    <a:pt x="1725" y="4293"/>
                    <a:pt x="1782" y="3994"/>
                    <a:pt x="1854" y="3694"/>
                  </a:cubicBezTo>
                  <a:cubicBezTo>
                    <a:pt x="1911" y="3395"/>
                    <a:pt x="1982" y="3095"/>
                    <a:pt x="2054" y="2796"/>
                  </a:cubicBezTo>
                  <a:cubicBezTo>
                    <a:pt x="2125" y="2496"/>
                    <a:pt x="2197" y="2197"/>
                    <a:pt x="2282" y="1897"/>
                  </a:cubicBezTo>
                  <a:cubicBezTo>
                    <a:pt x="2368" y="1598"/>
                    <a:pt x="2453" y="1313"/>
                    <a:pt x="2539" y="1013"/>
                  </a:cubicBezTo>
                  <a:cubicBezTo>
                    <a:pt x="2552" y="970"/>
                    <a:pt x="2567" y="942"/>
                    <a:pt x="2581" y="899"/>
                  </a:cubicBezTo>
                  <a:cubicBezTo>
                    <a:pt x="2609" y="813"/>
                    <a:pt x="2609" y="714"/>
                    <a:pt x="2581" y="613"/>
                  </a:cubicBezTo>
                  <a:cubicBezTo>
                    <a:pt x="2581" y="528"/>
                    <a:pt x="2552" y="429"/>
                    <a:pt x="2495" y="343"/>
                  </a:cubicBezTo>
                  <a:cubicBezTo>
                    <a:pt x="2453" y="271"/>
                    <a:pt x="2396" y="200"/>
                    <a:pt x="2324" y="143"/>
                  </a:cubicBezTo>
                  <a:cubicBezTo>
                    <a:pt x="2254" y="86"/>
                    <a:pt x="2168" y="43"/>
                    <a:pt x="2068" y="14"/>
                  </a:cubicBezTo>
                  <a:cubicBezTo>
                    <a:pt x="2011" y="14"/>
                    <a:pt x="1940" y="1"/>
                    <a:pt x="188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" name="Google Shape;508;g12b2a450630_0_57"/>
            <p:cNvSpPr/>
            <p:nvPr/>
          </p:nvSpPr>
          <p:spPr>
            <a:xfrm>
              <a:off x="2529000" y="2349000"/>
              <a:ext cx="62400" cy="163050"/>
            </a:xfrm>
            <a:custGeom>
              <a:avLst/>
              <a:gdLst/>
              <a:ahLst/>
              <a:cxnLst/>
              <a:rect l="l" t="t" r="r" b="b"/>
              <a:pathLst>
                <a:path w="2496" h="6522" extrusionOk="0">
                  <a:moveTo>
                    <a:pt x="1769" y="1"/>
                  </a:moveTo>
                  <a:cubicBezTo>
                    <a:pt x="1640" y="1"/>
                    <a:pt x="1512" y="29"/>
                    <a:pt x="1398" y="100"/>
                  </a:cubicBezTo>
                  <a:cubicBezTo>
                    <a:pt x="1355" y="143"/>
                    <a:pt x="1298" y="172"/>
                    <a:pt x="1255" y="214"/>
                  </a:cubicBezTo>
                  <a:cubicBezTo>
                    <a:pt x="1170" y="300"/>
                    <a:pt x="1098" y="414"/>
                    <a:pt x="1069" y="528"/>
                  </a:cubicBezTo>
                  <a:lnTo>
                    <a:pt x="813" y="1512"/>
                  </a:lnTo>
                  <a:cubicBezTo>
                    <a:pt x="727" y="1840"/>
                    <a:pt x="656" y="2168"/>
                    <a:pt x="571" y="2496"/>
                  </a:cubicBezTo>
                  <a:cubicBezTo>
                    <a:pt x="499" y="2824"/>
                    <a:pt x="428" y="3167"/>
                    <a:pt x="371" y="3494"/>
                  </a:cubicBezTo>
                  <a:cubicBezTo>
                    <a:pt x="314" y="3823"/>
                    <a:pt x="242" y="4165"/>
                    <a:pt x="200" y="4492"/>
                  </a:cubicBezTo>
                  <a:cubicBezTo>
                    <a:pt x="128" y="4892"/>
                    <a:pt x="71" y="5277"/>
                    <a:pt x="29" y="5676"/>
                  </a:cubicBezTo>
                  <a:cubicBezTo>
                    <a:pt x="14" y="5719"/>
                    <a:pt x="14" y="5762"/>
                    <a:pt x="14" y="5804"/>
                  </a:cubicBezTo>
                  <a:cubicBezTo>
                    <a:pt x="0" y="5905"/>
                    <a:pt x="29" y="5990"/>
                    <a:pt x="71" y="6076"/>
                  </a:cubicBezTo>
                  <a:cubicBezTo>
                    <a:pt x="100" y="6175"/>
                    <a:pt x="143" y="6247"/>
                    <a:pt x="214" y="6318"/>
                  </a:cubicBezTo>
                  <a:cubicBezTo>
                    <a:pt x="286" y="6375"/>
                    <a:pt x="356" y="6432"/>
                    <a:pt x="457" y="6460"/>
                  </a:cubicBezTo>
                  <a:cubicBezTo>
                    <a:pt x="527" y="6496"/>
                    <a:pt x="597" y="6521"/>
                    <a:pt x="674" y="6521"/>
                  </a:cubicBezTo>
                  <a:cubicBezTo>
                    <a:pt x="692" y="6521"/>
                    <a:pt x="709" y="6520"/>
                    <a:pt x="727" y="6517"/>
                  </a:cubicBezTo>
                  <a:cubicBezTo>
                    <a:pt x="784" y="6517"/>
                    <a:pt x="856" y="6504"/>
                    <a:pt x="913" y="6504"/>
                  </a:cubicBezTo>
                  <a:cubicBezTo>
                    <a:pt x="1041" y="6460"/>
                    <a:pt x="1141" y="6403"/>
                    <a:pt x="1241" y="6318"/>
                  </a:cubicBezTo>
                  <a:cubicBezTo>
                    <a:pt x="1269" y="6261"/>
                    <a:pt x="1312" y="6218"/>
                    <a:pt x="1341" y="6161"/>
                  </a:cubicBezTo>
                  <a:cubicBezTo>
                    <a:pt x="1412" y="6061"/>
                    <a:pt x="1440" y="5933"/>
                    <a:pt x="1440" y="5804"/>
                  </a:cubicBezTo>
                  <a:cubicBezTo>
                    <a:pt x="1449" y="5764"/>
                    <a:pt x="1457" y="5719"/>
                    <a:pt x="1462" y="5675"/>
                  </a:cubicBezTo>
                  <a:lnTo>
                    <a:pt x="1462" y="5675"/>
                  </a:lnTo>
                  <a:cubicBezTo>
                    <a:pt x="1459" y="5708"/>
                    <a:pt x="1455" y="5740"/>
                    <a:pt x="1455" y="5776"/>
                  </a:cubicBezTo>
                  <a:cubicBezTo>
                    <a:pt x="1541" y="5135"/>
                    <a:pt x="1640" y="4492"/>
                    <a:pt x="1769" y="3851"/>
                  </a:cubicBezTo>
                  <a:cubicBezTo>
                    <a:pt x="1883" y="3224"/>
                    <a:pt x="2025" y="2581"/>
                    <a:pt x="2182" y="1969"/>
                  </a:cubicBezTo>
                  <a:cubicBezTo>
                    <a:pt x="2267" y="1612"/>
                    <a:pt x="2353" y="1256"/>
                    <a:pt x="2453" y="913"/>
                  </a:cubicBezTo>
                  <a:cubicBezTo>
                    <a:pt x="2482" y="813"/>
                    <a:pt x="2495" y="728"/>
                    <a:pt x="2467" y="628"/>
                  </a:cubicBezTo>
                  <a:cubicBezTo>
                    <a:pt x="2467" y="528"/>
                    <a:pt x="2438" y="442"/>
                    <a:pt x="2381" y="357"/>
                  </a:cubicBezTo>
                  <a:cubicBezTo>
                    <a:pt x="2339" y="271"/>
                    <a:pt x="2282" y="214"/>
                    <a:pt x="2197" y="157"/>
                  </a:cubicBezTo>
                  <a:cubicBezTo>
                    <a:pt x="2125" y="100"/>
                    <a:pt x="2054" y="58"/>
                    <a:pt x="1954" y="29"/>
                  </a:cubicBezTo>
                  <a:cubicBezTo>
                    <a:pt x="1897" y="15"/>
                    <a:pt x="1826" y="15"/>
                    <a:pt x="176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9" name="Google Shape;509;g12b2a450630_0_57"/>
            <p:cNvSpPr/>
            <p:nvPr/>
          </p:nvSpPr>
          <p:spPr>
            <a:xfrm>
              <a:off x="2713675" y="2105325"/>
              <a:ext cx="84875" cy="126925"/>
            </a:xfrm>
            <a:custGeom>
              <a:avLst/>
              <a:gdLst/>
              <a:ahLst/>
              <a:cxnLst/>
              <a:rect l="l" t="t" r="r" b="b"/>
              <a:pathLst>
                <a:path w="3395" h="5077" extrusionOk="0">
                  <a:moveTo>
                    <a:pt x="2674" y="1"/>
                  </a:moveTo>
                  <a:cubicBezTo>
                    <a:pt x="2610" y="1"/>
                    <a:pt x="2545" y="8"/>
                    <a:pt x="2482" y="22"/>
                  </a:cubicBezTo>
                  <a:cubicBezTo>
                    <a:pt x="2425" y="51"/>
                    <a:pt x="2368" y="65"/>
                    <a:pt x="2310" y="93"/>
                  </a:cubicBezTo>
                  <a:cubicBezTo>
                    <a:pt x="2196" y="165"/>
                    <a:pt x="2111" y="250"/>
                    <a:pt x="2054" y="350"/>
                  </a:cubicBezTo>
                  <a:cubicBezTo>
                    <a:pt x="1754" y="806"/>
                    <a:pt x="1469" y="1262"/>
                    <a:pt x="1212" y="1734"/>
                  </a:cubicBezTo>
                  <a:cubicBezTo>
                    <a:pt x="955" y="2204"/>
                    <a:pt x="698" y="2688"/>
                    <a:pt x="470" y="3173"/>
                  </a:cubicBezTo>
                  <a:cubicBezTo>
                    <a:pt x="343" y="3445"/>
                    <a:pt x="214" y="3715"/>
                    <a:pt x="100" y="4000"/>
                  </a:cubicBezTo>
                  <a:cubicBezTo>
                    <a:pt x="43" y="4072"/>
                    <a:pt x="14" y="4171"/>
                    <a:pt x="14" y="4257"/>
                  </a:cubicBezTo>
                  <a:cubicBezTo>
                    <a:pt x="0" y="4357"/>
                    <a:pt x="0" y="4457"/>
                    <a:pt x="29" y="4542"/>
                  </a:cubicBezTo>
                  <a:cubicBezTo>
                    <a:pt x="57" y="4643"/>
                    <a:pt x="100" y="4728"/>
                    <a:pt x="157" y="4799"/>
                  </a:cubicBezTo>
                  <a:cubicBezTo>
                    <a:pt x="214" y="4871"/>
                    <a:pt x="271" y="4928"/>
                    <a:pt x="356" y="4985"/>
                  </a:cubicBezTo>
                  <a:cubicBezTo>
                    <a:pt x="413" y="4999"/>
                    <a:pt x="470" y="5027"/>
                    <a:pt x="527" y="5056"/>
                  </a:cubicBezTo>
                  <a:cubicBezTo>
                    <a:pt x="592" y="5070"/>
                    <a:pt x="656" y="5077"/>
                    <a:pt x="720" y="5077"/>
                  </a:cubicBezTo>
                  <a:cubicBezTo>
                    <a:pt x="784" y="5077"/>
                    <a:pt x="849" y="5070"/>
                    <a:pt x="913" y="5056"/>
                  </a:cubicBezTo>
                  <a:cubicBezTo>
                    <a:pt x="970" y="5027"/>
                    <a:pt x="1027" y="4999"/>
                    <a:pt x="1084" y="4985"/>
                  </a:cubicBezTo>
                  <a:cubicBezTo>
                    <a:pt x="1198" y="4913"/>
                    <a:pt x="1284" y="4827"/>
                    <a:pt x="1341" y="4713"/>
                  </a:cubicBezTo>
                  <a:cubicBezTo>
                    <a:pt x="1554" y="4229"/>
                    <a:pt x="1782" y="3730"/>
                    <a:pt x="2025" y="3259"/>
                  </a:cubicBezTo>
                  <a:cubicBezTo>
                    <a:pt x="2267" y="2774"/>
                    <a:pt x="2539" y="2304"/>
                    <a:pt x="2809" y="1848"/>
                  </a:cubicBezTo>
                  <a:cubicBezTo>
                    <a:pt x="2966" y="1591"/>
                    <a:pt x="3123" y="1334"/>
                    <a:pt x="3294" y="1078"/>
                  </a:cubicBezTo>
                  <a:cubicBezTo>
                    <a:pt x="3337" y="992"/>
                    <a:pt x="3366" y="906"/>
                    <a:pt x="3379" y="806"/>
                  </a:cubicBezTo>
                  <a:cubicBezTo>
                    <a:pt x="3394" y="720"/>
                    <a:pt x="3394" y="621"/>
                    <a:pt x="3366" y="521"/>
                  </a:cubicBezTo>
                  <a:cubicBezTo>
                    <a:pt x="3337" y="435"/>
                    <a:pt x="3294" y="350"/>
                    <a:pt x="3237" y="279"/>
                  </a:cubicBezTo>
                  <a:cubicBezTo>
                    <a:pt x="3180" y="207"/>
                    <a:pt x="3109" y="136"/>
                    <a:pt x="3037" y="93"/>
                  </a:cubicBezTo>
                  <a:cubicBezTo>
                    <a:pt x="2980" y="65"/>
                    <a:pt x="2923" y="51"/>
                    <a:pt x="2866" y="22"/>
                  </a:cubicBezTo>
                  <a:cubicBezTo>
                    <a:pt x="2802" y="8"/>
                    <a:pt x="2738" y="1"/>
                    <a:pt x="267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" name="Google Shape;510;g12b2a450630_0_57"/>
            <p:cNvSpPr/>
            <p:nvPr/>
          </p:nvSpPr>
          <p:spPr>
            <a:xfrm>
              <a:off x="2770000" y="2297300"/>
              <a:ext cx="60250" cy="131925"/>
            </a:xfrm>
            <a:custGeom>
              <a:avLst/>
              <a:gdLst/>
              <a:ahLst/>
              <a:cxnLst/>
              <a:rect l="l" t="t" r="r" b="b"/>
              <a:pathLst>
                <a:path w="2410" h="5277" extrusionOk="0">
                  <a:moveTo>
                    <a:pt x="1683" y="1"/>
                  </a:moveTo>
                  <a:cubicBezTo>
                    <a:pt x="1554" y="1"/>
                    <a:pt x="1426" y="29"/>
                    <a:pt x="1312" y="101"/>
                  </a:cubicBezTo>
                  <a:cubicBezTo>
                    <a:pt x="1269" y="129"/>
                    <a:pt x="1212" y="172"/>
                    <a:pt x="1170" y="215"/>
                  </a:cubicBezTo>
                  <a:cubicBezTo>
                    <a:pt x="1084" y="301"/>
                    <a:pt x="1012" y="400"/>
                    <a:pt x="984" y="529"/>
                  </a:cubicBezTo>
                  <a:cubicBezTo>
                    <a:pt x="856" y="1027"/>
                    <a:pt x="742" y="1527"/>
                    <a:pt x="613" y="2025"/>
                  </a:cubicBezTo>
                  <a:cubicBezTo>
                    <a:pt x="499" y="2525"/>
                    <a:pt x="371" y="3024"/>
                    <a:pt x="242" y="3523"/>
                  </a:cubicBezTo>
                  <a:cubicBezTo>
                    <a:pt x="172" y="3809"/>
                    <a:pt x="115" y="4079"/>
                    <a:pt x="43" y="4364"/>
                  </a:cubicBezTo>
                  <a:cubicBezTo>
                    <a:pt x="14" y="4465"/>
                    <a:pt x="0" y="4550"/>
                    <a:pt x="29" y="4649"/>
                  </a:cubicBezTo>
                  <a:cubicBezTo>
                    <a:pt x="29" y="4750"/>
                    <a:pt x="57" y="4835"/>
                    <a:pt x="115" y="4921"/>
                  </a:cubicBezTo>
                  <a:cubicBezTo>
                    <a:pt x="157" y="5006"/>
                    <a:pt x="214" y="5063"/>
                    <a:pt x="299" y="5121"/>
                  </a:cubicBezTo>
                  <a:cubicBezTo>
                    <a:pt x="371" y="5178"/>
                    <a:pt x="442" y="5220"/>
                    <a:pt x="542" y="5248"/>
                  </a:cubicBezTo>
                  <a:cubicBezTo>
                    <a:pt x="599" y="5248"/>
                    <a:pt x="670" y="5263"/>
                    <a:pt x="727" y="5277"/>
                  </a:cubicBezTo>
                  <a:cubicBezTo>
                    <a:pt x="856" y="5277"/>
                    <a:pt x="984" y="5235"/>
                    <a:pt x="1098" y="5178"/>
                  </a:cubicBezTo>
                  <a:cubicBezTo>
                    <a:pt x="1141" y="5134"/>
                    <a:pt x="1198" y="5092"/>
                    <a:pt x="1241" y="5063"/>
                  </a:cubicBezTo>
                  <a:cubicBezTo>
                    <a:pt x="1326" y="4978"/>
                    <a:pt x="1398" y="4864"/>
                    <a:pt x="1426" y="4750"/>
                  </a:cubicBezTo>
                  <a:cubicBezTo>
                    <a:pt x="1554" y="4250"/>
                    <a:pt x="1668" y="3752"/>
                    <a:pt x="1797" y="3252"/>
                  </a:cubicBezTo>
                  <a:cubicBezTo>
                    <a:pt x="1925" y="2753"/>
                    <a:pt x="2039" y="2254"/>
                    <a:pt x="2168" y="1755"/>
                  </a:cubicBezTo>
                  <a:cubicBezTo>
                    <a:pt x="2239" y="1470"/>
                    <a:pt x="2296" y="1185"/>
                    <a:pt x="2368" y="913"/>
                  </a:cubicBezTo>
                  <a:cubicBezTo>
                    <a:pt x="2396" y="814"/>
                    <a:pt x="2410" y="714"/>
                    <a:pt x="2381" y="628"/>
                  </a:cubicBezTo>
                  <a:cubicBezTo>
                    <a:pt x="2381" y="529"/>
                    <a:pt x="2353" y="443"/>
                    <a:pt x="2296" y="358"/>
                  </a:cubicBezTo>
                  <a:cubicBezTo>
                    <a:pt x="2254" y="272"/>
                    <a:pt x="2197" y="200"/>
                    <a:pt x="2111" y="158"/>
                  </a:cubicBezTo>
                  <a:cubicBezTo>
                    <a:pt x="2039" y="86"/>
                    <a:pt x="1968" y="44"/>
                    <a:pt x="1868" y="29"/>
                  </a:cubicBezTo>
                  <a:cubicBezTo>
                    <a:pt x="1811" y="15"/>
                    <a:pt x="1740" y="15"/>
                    <a:pt x="168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" name="Google Shape;511;g12b2a450630_0_57"/>
            <p:cNvSpPr/>
            <p:nvPr/>
          </p:nvSpPr>
          <p:spPr>
            <a:xfrm>
              <a:off x="2531150" y="2030300"/>
              <a:ext cx="81300" cy="180750"/>
            </a:xfrm>
            <a:custGeom>
              <a:avLst/>
              <a:gdLst/>
              <a:ahLst/>
              <a:cxnLst/>
              <a:rect l="l" t="t" r="r" b="b"/>
              <a:pathLst>
                <a:path w="3252" h="7230" extrusionOk="0">
                  <a:moveTo>
                    <a:pt x="2524" y="0"/>
                  </a:moveTo>
                  <a:cubicBezTo>
                    <a:pt x="2396" y="0"/>
                    <a:pt x="2267" y="29"/>
                    <a:pt x="2168" y="99"/>
                  </a:cubicBezTo>
                  <a:cubicBezTo>
                    <a:pt x="2111" y="143"/>
                    <a:pt x="2067" y="171"/>
                    <a:pt x="2010" y="213"/>
                  </a:cubicBezTo>
                  <a:cubicBezTo>
                    <a:pt x="1925" y="299"/>
                    <a:pt x="1868" y="399"/>
                    <a:pt x="1825" y="527"/>
                  </a:cubicBezTo>
                  <a:cubicBezTo>
                    <a:pt x="1683" y="898"/>
                    <a:pt x="1540" y="1255"/>
                    <a:pt x="1398" y="1626"/>
                  </a:cubicBezTo>
                  <a:cubicBezTo>
                    <a:pt x="1255" y="1997"/>
                    <a:pt x="1126" y="2381"/>
                    <a:pt x="1012" y="2752"/>
                  </a:cubicBezTo>
                  <a:cubicBezTo>
                    <a:pt x="884" y="3123"/>
                    <a:pt x="770" y="3508"/>
                    <a:pt x="656" y="3879"/>
                  </a:cubicBezTo>
                  <a:cubicBezTo>
                    <a:pt x="542" y="4263"/>
                    <a:pt x="442" y="4649"/>
                    <a:pt x="342" y="5020"/>
                  </a:cubicBezTo>
                  <a:cubicBezTo>
                    <a:pt x="242" y="5404"/>
                    <a:pt x="143" y="5790"/>
                    <a:pt x="71" y="6174"/>
                  </a:cubicBezTo>
                  <a:cubicBezTo>
                    <a:pt x="57" y="6231"/>
                    <a:pt x="42" y="6275"/>
                    <a:pt x="29" y="6332"/>
                  </a:cubicBezTo>
                  <a:cubicBezTo>
                    <a:pt x="0" y="6417"/>
                    <a:pt x="0" y="6516"/>
                    <a:pt x="14" y="6617"/>
                  </a:cubicBezTo>
                  <a:cubicBezTo>
                    <a:pt x="29" y="6702"/>
                    <a:pt x="57" y="6802"/>
                    <a:pt x="99" y="6874"/>
                  </a:cubicBezTo>
                  <a:cubicBezTo>
                    <a:pt x="156" y="6959"/>
                    <a:pt x="213" y="7030"/>
                    <a:pt x="285" y="7087"/>
                  </a:cubicBezTo>
                  <a:cubicBezTo>
                    <a:pt x="356" y="7144"/>
                    <a:pt x="442" y="7187"/>
                    <a:pt x="527" y="7216"/>
                  </a:cubicBezTo>
                  <a:cubicBezTo>
                    <a:pt x="599" y="7216"/>
                    <a:pt x="656" y="7230"/>
                    <a:pt x="727" y="7230"/>
                  </a:cubicBezTo>
                  <a:cubicBezTo>
                    <a:pt x="856" y="7230"/>
                    <a:pt x="970" y="7201"/>
                    <a:pt x="1084" y="7130"/>
                  </a:cubicBezTo>
                  <a:cubicBezTo>
                    <a:pt x="1141" y="7102"/>
                    <a:pt x="1183" y="7058"/>
                    <a:pt x="1240" y="7030"/>
                  </a:cubicBezTo>
                  <a:cubicBezTo>
                    <a:pt x="1326" y="6931"/>
                    <a:pt x="1383" y="6830"/>
                    <a:pt x="1411" y="6702"/>
                  </a:cubicBezTo>
                  <a:cubicBezTo>
                    <a:pt x="1497" y="6317"/>
                    <a:pt x="1597" y="5932"/>
                    <a:pt x="1683" y="5547"/>
                  </a:cubicBezTo>
                  <a:cubicBezTo>
                    <a:pt x="1782" y="5162"/>
                    <a:pt x="1882" y="4792"/>
                    <a:pt x="1996" y="4406"/>
                  </a:cubicBezTo>
                  <a:cubicBezTo>
                    <a:pt x="2111" y="4022"/>
                    <a:pt x="2225" y="3651"/>
                    <a:pt x="2339" y="3280"/>
                  </a:cubicBezTo>
                  <a:cubicBezTo>
                    <a:pt x="2466" y="2894"/>
                    <a:pt x="2595" y="2524"/>
                    <a:pt x="2738" y="2153"/>
                  </a:cubicBezTo>
                  <a:cubicBezTo>
                    <a:pt x="2866" y="1782"/>
                    <a:pt x="3008" y="1411"/>
                    <a:pt x="3166" y="1041"/>
                  </a:cubicBezTo>
                  <a:cubicBezTo>
                    <a:pt x="3180" y="998"/>
                    <a:pt x="3194" y="955"/>
                    <a:pt x="3223" y="913"/>
                  </a:cubicBezTo>
                  <a:cubicBezTo>
                    <a:pt x="3251" y="812"/>
                    <a:pt x="3251" y="713"/>
                    <a:pt x="3223" y="628"/>
                  </a:cubicBezTo>
                  <a:cubicBezTo>
                    <a:pt x="3223" y="527"/>
                    <a:pt x="3194" y="442"/>
                    <a:pt x="3137" y="356"/>
                  </a:cubicBezTo>
                  <a:cubicBezTo>
                    <a:pt x="3094" y="270"/>
                    <a:pt x="3037" y="200"/>
                    <a:pt x="2966" y="156"/>
                  </a:cubicBezTo>
                  <a:cubicBezTo>
                    <a:pt x="2894" y="86"/>
                    <a:pt x="2809" y="42"/>
                    <a:pt x="2709" y="29"/>
                  </a:cubicBezTo>
                  <a:cubicBezTo>
                    <a:pt x="2652" y="14"/>
                    <a:pt x="2581" y="14"/>
                    <a:pt x="252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2" name="Google Shape;512;g12b2a450630_0_57"/>
            <p:cNvSpPr/>
            <p:nvPr/>
          </p:nvSpPr>
          <p:spPr>
            <a:xfrm>
              <a:off x="2316525" y="1998825"/>
              <a:ext cx="69900" cy="124175"/>
            </a:xfrm>
            <a:custGeom>
              <a:avLst/>
              <a:gdLst/>
              <a:ahLst/>
              <a:cxnLst/>
              <a:rect l="l" t="t" r="r" b="b"/>
              <a:pathLst>
                <a:path w="2796" h="4967" extrusionOk="0">
                  <a:moveTo>
                    <a:pt x="2209" y="2077"/>
                  </a:moveTo>
                  <a:lnTo>
                    <a:pt x="2209" y="2077"/>
                  </a:lnTo>
                  <a:cubicBezTo>
                    <a:pt x="2185" y="2132"/>
                    <a:pt x="2162" y="2187"/>
                    <a:pt x="2139" y="2243"/>
                  </a:cubicBezTo>
                  <a:cubicBezTo>
                    <a:pt x="2167" y="2187"/>
                    <a:pt x="2195" y="2132"/>
                    <a:pt x="2209" y="2077"/>
                  </a:cubicBezTo>
                  <a:close/>
                  <a:moveTo>
                    <a:pt x="2061" y="0"/>
                  </a:moveTo>
                  <a:cubicBezTo>
                    <a:pt x="1996" y="0"/>
                    <a:pt x="1932" y="11"/>
                    <a:pt x="1868" y="33"/>
                  </a:cubicBezTo>
                  <a:cubicBezTo>
                    <a:pt x="1811" y="46"/>
                    <a:pt x="1754" y="75"/>
                    <a:pt x="1697" y="103"/>
                  </a:cubicBezTo>
                  <a:cubicBezTo>
                    <a:pt x="1597" y="160"/>
                    <a:pt x="1512" y="246"/>
                    <a:pt x="1440" y="360"/>
                  </a:cubicBezTo>
                  <a:cubicBezTo>
                    <a:pt x="1183" y="860"/>
                    <a:pt x="955" y="1358"/>
                    <a:pt x="756" y="1872"/>
                  </a:cubicBezTo>
                  <a:cubicBezTo>
                    <a:pt x="571" y="2328"/>
                    <a:pt x="400" y="2799"/>
                    <a:pt x="257" y="3269"/>
                  </a:cubicBezTo>
                  <a:cubicBezTo>
                    <a:pt x="171" y="3526"/>
                    <a:pt x="100" y="3797"/>
                    <a:pt x="29" y="4068"/>
                  </a:cubicBezTo>
                  <a:cubicBezTo>
                    <a:pt x="0" y="4153"/>
                    <a:pt x="0" y="4254"/>
                    <a:pt x="14" y="4353"/>
                  </a:cubicBezTo>
                  <a:cubicBezTo>
                    <a:pt x="29" y="4439"/>
                    <a:pt x="57" y="4539"/>
                    <a:pt x="100" y="4610"/>
                  </a:cubicBezTo>
                  <a:cubicBezTo>
                    <a:pt x="157" y="4695"/>
                    <a:pt x="214" y="4767"/>
                    <a:pt x="286" y="4824"/>
                  </a:cubicBezTo>
                  <a:cubicBezTo>
                    <a:pt x="356" y="4881"/>
                    <a:pt x="442" y="4923"/>
                    <a:pt x="542" y="4952"/>
                  </a:cubicBezTo>
                  <a:cubicBezTo>
                    <a:pt x="599" y="4952"/>
                    <a:pt x="656" y="4967"/>
                    <a:pt x="727" y="4967"/>
                  </a:cubicBezTo>
                  <a:cubicBezTo>
                    <a:pt x="856" y="4967"/>
                    <a:pt x="970" y="4938"/>
                    <a:pt x="1084" y="4881"/>
                  </a:cubicBezTo>
                  <a:cubicBezTo>
                    <a:pt x="1141" y="4838"/>
                    <a:pt x="1183" y="4796"/>
                    <a:pt x="1240" y="4767"/>
                  </a:cubicBezTo>
                  <a:cubicBezTo>
                    <a:pt x="1326" y="4667"/>
                    <a:pt x="1383" y="4568"/>
                    <a:pt x="1412" y="4439"/>
                  </a:cubicBezTo>
                  <a:cubicBezTo>
                    <a:pt x="1497" y="4125"/>
                    <a:pt x="1583" y="3811"/>
                    <a:pt x="1683" y="3497"/>
                  </a:cubicBezTo>
                  <a:cubicBezTo>
                    <a:pt x="1782" y="3184"/>
                    <a:pt x="1896" y="2885"/>
                    <a:pt x="2010" y="2585"/>
                  </a:cubicBezTo>
                  <a:cubicBezTo>
                    <a:pt x="2068" y="2400"/>
                    <a:pt x="2139" y="2243"/>
                    <a:pt x="2210" y="2071"/>
                  </a:cubicBezTo>
                  <a:lnTo>
                    <a:pt x="2210" y="2071"/>
                  </a:lnTo>
                  <a:cubicBezTo>
                    <a:pt x="2210" y="2073"/>
                    <a:pt x="2209" y="2075"/>
                    <a:pt x="2209" y="2077"/>
                  </a:cubicBezTo>
                  <a:lnTo>
                    <a:pt x="2209" y="2077"/>
                  </a:lnTo>
                  <a:cubicBezTo>
                    <a:pt x="2318" y="1823"/>
                    <a:pt x="2435" y="1579"/>
                    <a:pt x="2552" y="1345"/>
                  </a:cubicBezTo>
                  <a:lnTo>
                    <a:pt x="2681" y="1088"/>
                  </a:lnTo>
                  <a:cubicBezTo>
                    <a:pt x="2738" y="1002"/>
                    <a:pt x="2767" y="917"/>
                    <a:pt x="2767" y="816"/>
                  </a:cubicBezTo>
                  <a:cubicBezTo>
                    <a:pt x="2795" y="717"/>
                    <a:pt x="2781" y="632"/>
                    <a:pt x="2752" y="531"/>
                  </a:cubicBezTo>
                  <a:cubicBezTo>
                    <a:pt x="2738" y="432"/>
                    <a:pt x="2695" y="360"/>
                    <a:pt x="2624" y="289"/>
                  </a:cubicBezTo>
                  <a:cubicBezTo>
                    <a:pt x="2581" y="204"/>
                    <a:pt x="2510" y="147"/>
                    <a:pt x="2425" y="103"/>
                  </a:cubicBezTo>
                  <a:cubicBezTo>
                    <a:pt x="2368" y="75"/>
                    <a:pt x="2311" y="46"/>
                    <a:pt x="2253" y="33"/>
                  </a:cubicBezTo>
                  <a:cubicBezTo>
                    <a:pt x="2189" y="11"/>
                    <a:pt x="2125" y="0"/>
                    <a:pt x="206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3" name="Google Shape;513;g12b2a450630_0_57"/>
            <p:cNvSpPr/>
            <p:nvPr/>
          </p:nvSpPr>
          <p:spPr>
            <a:xfrm>
              <a:off x="2806700" y="2492850"/>
              <a:ext cx="69550" cy="124275"/>
            </a:xfrm>
            <a:custGeom>
              <a:avLst/>
              <a:gdLst/>
              <a:ahLst/>
              <a:cxnLst/>
              <a:rect l="l" t="t" r="r" b="b"/>
              <a:pathLst>
                <a:path w="2782" h="4971" extrusionOk="0">
                  <a:moveTo>
                    <a:pt x="2062" y="0"/>
                  </a:moveTo>
                  <a:cubicBezTo>
                    <a:pt x="1997" y="0"/>
                    <a:pt x="1933" y="7"/>
                    <a:pt x="1869" y="22"/>
                  </a:cubicBezTo>
                  <a:cubicBezTo>
                    <a:pt x="1812" y="50"/>
                    <a:pt x="1755" y="79"/>
                    <a:pt x="1698" y="94"/>
                  </a:cubicBezTo>
                  <a:cubicBezTo>
                    <a:pt x="1584" y="164"/>
                    <a:pt x="1499" y="250"/>
                    <a:pt x="1442" y="364"/>
                  </a:cubicBezTo>
                  <a:cubicBezTo>
                    <a:pt x="1185" y="849"/>
                    <a:pt x="957" y="1362"/>
                    <a:pt x="742" y="1876"/>
                  </a:cubicBezTo>
                  <a:cubicBezTo>
                    <a:pt x="557" y="2318"/>
                    <a:pt x="400" y="2788"/>
                    <a:pt x="257" y="3259"/>
                  </a:cubicBezTo>
                  <a:cubicBezTo>
                    <a:pt x="172" y="3530"/>
                    <a:pt x="101" y="3786"/>
                    <a:pt x="29" y="4058"/>
                  </a:cubicBezTo>
                  <a:cubicBezTo>
                    <a:pt x="1" y="4157"/>
                    <a:pt x="1" y="4258"/>
                    <a:pt x="16" y="4343"/>
                  </a:cubicBezTo>
                  <a:cubicBezTo>
                    <a:pt x="16" y="4442"/>
                    <a:pt x="44" y="4528"/>
                    <a:pt x="101" y="4613"/>
                  </a:cubicBezTo>
                  <a:cubicBezTo>
                    <a:pt x="143" y="4699"/>
                    <a:pt x="215" y="4771"/>
                    <a:pt x="286" y="4813"/>
                  </a:cubicBezTo>
                  <a:cubicBezTo>
                    <a:pt x="358" y="4885"/>
                    <a:pt x="443" y="4927"/>
                    <a:pt x="529" y="4942"/>
                  </a:cubicBezTo>
                  <a:cubicBezTo>
                    <a:pt x="600" y="4956"/>
                    <a:pt x="657" y="4956"/>
                    <a:pt x="729" y="4971"/>
                  </a:cubicBezTo>
                  <a:cubicBezTo>
                    <a:pt x="856" y="4971"/>
                    <a:pt x="970" y="4942"/>
                    <a:pt x="1084" y="4870"/>
                  </a:cubicBezTo>
                  <a:cubicBezTo>
                    <a:pt x="1128" y="4828"/>
                    <a:pt x="1185" y="4799"/>
                    <a:pt x="1227" y="4756"/>
                  </a:cubicBezTo>
                  <a:cubicBezTo>
                    <a:pt x="1313" y="4671"/>
                    <a:pt x="1384" y="4571"/>
                    <a:pt x="1413" y="4442"/>
                  </a:cubicBezTo>
                  <a:cubicBezTo>
                    <a:pt x="1499" y="4129"/>
                    <a:pt x="1584" y="3815"/>
                    <a:pt x="1683" y="3501"/>
                  </a:cubicBezTo>
                  <a:cubicBezTo>
                    <a:pt x="1784" y="3187"/>
                    <a:pt x="1883" y="2874"/>
                    <a:pt x="1997" y="2575"/>
                  </a:cubicBezTo>
                  <a:lnTo>
                    <a:pt x="2154" y="2200"/>
                  </a:lnTo>
                  <a:lnTo>
                    <a:pt x="2154" y="2200"/>
                  </a:lnTo>
                  <a:cubicBezTo>
                    <a:pt x="2278" y="1911"/>
                    <a:pt x="2402" y="1623"/>
                    <a:pt x="2554" y="1334"/>
                  </a:cubicBezTo>
                  <a:lnTo>
                    <a:pt x="2682" y="1077"/>
                  </a:lnTo>
                  <a:cubicBezTo>
                    <a:pt x="2725" y="1006"/>
                    <a:pt x="2753" y="906"/>
                    <a:pt x="2767" y="820"/>
                  </a:cubicBezTo>
                  <a:cubicBezTo>
                    <a:pt x="2782" y="721"/>
                    <a:pt x="2782" y="621"/>
                    <a:pt x="2753" y="535"/>
                  </a:cubicBezTo>
                  <a:cubicBezTo>
                    <a:pt x="2725" y="436"/>
                    <a:pt x="2682" y="350"/>
                    <a:pt x="2625" y="278"/>
                  </a:cubicBezTo>
                  <a:cubicBezTo>
                    <a:pt x="2568" y="208"/>
                    <a:pt x="2497" y="151"/>
                    <a:pt x="2425" y="94"/>
                  </a:cubicBezTo>
                  <a:cubicBezTo>
                    <a:pt x="2368" y="79"/>
                    <a:pt x="2311" y="50"/>
                    <a:pt x="2254" y="22"/>
                  </a:cubicBezTo>
                  <a:cubicBezTo>
                    <a:pt x="2190" y="7"/>
                    <a:pt x="2126" y="0"/>
                    <a:pt x="206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4" name="Google Shape;514;g12b2a450630_0_57"/>
            <p:cNvSpPr/>
            <p:nvPr/>
          </p:nvSpPr>
          <p:spPr>
            <a:xfrm>
              <a:off x="2250200" y="2189475"/>
              <a:ext cx="69900" cy="124250"/>
            </a:xfrm>
            <a:custGeom>
              <a:avLst/>
              <a:gdLst/>
              <a:ahLst/>
              <a:cxnLst/>
              <a:rect l="l" t="t" r="r" b="b"/>
              <a:pathLst>
                <a:path w="2796" h="4970" extrusionOk="0">
                  <a:moveTo>
                    <a:pt x="2074" y="0"/>
                  </a:moveTo>
                  <a:cubicBezTo>
                    <a:pt x="2011" y="0"/>
                    <a:pt x="1947" y="7"/>
                    <a:pt x="1883" y="22"/>
                  </a:cubicBezTo>
                  <a:cubicBezTo>
                    <a:pt x="1826" y="50"/>
                    <a:pt x="1769" y="79"/>
                    <a:pt x="1712" y="92"/>
                  </a:cubicBezTo>
                  <a:cubicBezTo>
                    <a:pt x="1598" y="164"/>
                    <a:pt x="1513" y="250"/>
                    <a:pt x="1455" y="364"/>
                  </a:cubicBezTo>
                  <a:cubicBezTo>
                    <a:pt x="1199" y="849"/>
                    <a:pt x="971" y="1362"/>
                    <a:pt x="756" y="1876"/>
                  </a:cubicBezTo>
                  <a:cubicBezTo>
                    <a:pt x="571" y="2332"/>
                    <a:pt x="414" y="2788"/>
                    <a:pt x="258" y="3258"/>
                  </a:cubicBezTo>
                  <a:cubicBezTo>
                    <a:pt x="186" y="3530"/>
                    <a:pt x="115" y="3786"/>
                    <a:pt x="43" y="4057"/>
                  </a:cubicBezTo>
                  <a:cubicBezTo>
                    <a:pt x="15" y="4157"/>
                    <a:pt x="1" y="4256"/>
                    <a:pt x="29" y="4342"/>
                  </a:cubicBezTo>
                  <a:cubicBezTo>
                    <a:pt x="29" y="4442"/>
                    <a:pt x="58" y="4528"/>
                    <a:pt x="115" y="4614"/>
                  </a:cubicBezTo>
                  <a:cubicBezTo>
                    <a:pt x="157" y="4699"/>
                    <a:pt x="214" y="4770"/>
                    <a:pt x="300" y="4813"/>
                  </a:cubicBezTo>
                  <a:cubicBezTo>
                    <a:pt x="372" y="4884"/>
                    <a:pt x="442" y="4927"/>
                    <a:pt x="543" y="4941"/>
                  </a:cubicBezTo>
                  <a:cubicBezTo>
                    <a:pt x="614" y="4956"/>
                    <a:pt x="671" y="4956"/>
                    <a:pt x="728" y="4969"/>
                  </a:cubicBezTo>
                  <a:cubicBezTo>
                    <a:pt x="870" y="4969"/>
                    <a:pt x="984" y="4941"/>
                    <a:pt x="1098" y="4870"/>
                  </a:cubicBezTo>
                  <a:cubicBezTo>
                    <a:pt x="1142" y="4842"/>
                    <a:pt x="1199" y="4798"/>
                    <a:pt x="1241" y="4756"/>
                  </a:cubicBezTo>
                  <a:cubicBezTo>
                    <a:pt x="1327" y="4671"/>
                    <a:pt x="1398" y="4570"/>
                    <a:pt x="1427" y="4442"/>
                  </a:cubicBezTo>
                  <a:cubicBezTo>
                    <a:pt x="1513" y="4129"/>
                    <a:pt x="1598" y="3815"/>
                    <a:pt x="1697" y="3501"/>
                  </a:cubicBezTo>
                  <a:cubicBezTo>
                    <a:pt x="1798" y="3188"/>
                    <a:pt x="1897" y="2874"/>
                    <a:pt x="2011" y="2574"/>
                  </a:cubicBezTo>
                  <a:lnTo>
                    <a:pt x="2166" y="2203"/>
                  </a:lnTo>
                  <a:lnTo>
                    <a:pt x="2166" y="2203"/>
                  </a:lnTo>
                  <a:cubicBezTo>
                    <a:pt x="2291" y="1914"/>
                    <a:pt x="2415" y="1623"/>
                    <a:pt x="2568" y="1334"/>
                  </a:cubicBezTo>
                  <a:lnTo>
                    <a:pt x="2696" y="1077"/>
                  </a:lnTo>
                  <a:cubicBezTo>
                    <a:pt x="2739" y="1005"/>
                    <a:pt x="2767" y="906"/>
                    <a:pt x="2781" y="820"/>
                  </a:cubicBezTo>
                  <a:cubicBezTo>
                    <a:pt x="2796" y="720"/>
                    <a:pt x="2796" y="621"/>
                    <a:pt x="2767" y="535"/>
                  </a:cubicBezTo>
                  <a:cubicBezTo>
                    <a:pt x="2739" y="435"/>
                    <a:pt x="2696" y="349"/>
                    <a:pt x="2639" y="278"/>
                  </a:cubicBezTo>
                  <a:cubicBezTo>
                    <a:pt x="2581" y="207"/>
                    <a:pt x="2511" y="149"/>
                    <a:pt x="2439" y="92"/>
                  </a:cubicBezTo>
                  <a:cubicBezTo>
                    <a:pt x="2382" y="79"/>
                    <a:pt x="2311" y="50"/>
                    <a:pt x="2254" y="22"/>
                  </a:cubicBezTo>
                  <a:cubicBezTo>
                    <a:pt x="2197" y="7"/>
                    <a:pt x="2136" y="0"/>
                    <a:pt x="207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15" name="Google Shape;515;g12b2a450630_0_57"/>
          <p:cNvGrpSpPr/>
          <p:nvPr/>
        </p:nvGrpSpPr>
        <p:grpSpPr>
          <a:xfrm>
            <a:off x="4935586" y="1454367"/>
            <a:ext cx="2158980" cy="2234765"/>
            <a:chOff x="1278700" y="238125"/>
            <a:chExt cx="5060900" cy="5238550"/>
          </a:xfrm>
        </p:grpSpPr>
        <p:sp>
          <p:nvSpPr>
            <p:cNvPr id="516" name="Google Shape;516;g12b2a450630_0_57"/>
            <p:cNvSpPr/>
            <p:nvPr/>
          </p:nvSpPr>
          <p:spPr>
            <a:xfrm>
              <a:off x="1278700" y="238125"/>
              <a:ext cx="5060900" cy="5061600"/>
            </a:xfrm>
            <a:custGeom>
              <a:avLst/>
              <a:gdLst/>
              <a:ahLst/>
              <a:cxnLst/>
              <a:rect l="l" t="t" r="r" b="b"/>
              <a:pathLst>
                <a:path w="202436" h="202464" extrusionOk="0">
                  <a:moveTo>
                    <a:pt x="99394" y="0"/>
                  </a:moveTo>
                  <a:lnTo>
                    <a:pt x="0" y="103071"/>
                  </a:lnTo>
                  <a:lnTo>
                    <a:pt x="103070" y="202463"/>
                  </a:lnTo>
                  <a:lnTo>
                    <a:pt x="202436" y="99395"/>
                  </a:lnTo>
                  <a:lnTo>
                    <a:pt x="9939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7" name="Google Shape;517;g12b2a450630_0_57"/>
            <p:cNvSpPr/>
            <p:nvPr/>
          </p:nvSpPr>
          <p:spPr>
            <a:xfrm>
              <a:off x="1812275" y="763125"/>
              <a:ext cx="3993750" cy="4607275"/>
            </a:xfrm>
            <a:custGeom>
              <a:avLst/>
              <a:gdLst/>
              <a:ahLst/>
              <a:cxnLst/>
              <a:rect l="l" t="t" r="r" b="b"/>
              <a:pathLst>
                <a:path w="159750" h="184291" extrusionOk="0">
                  <a:moveTo>
                    <a:pt x="15671" y="0"/>
                  </a:moveTo>
                  <a:cubicBezTo>
                    <a:pt x="13986" y="0"/>
                    <a:pt x="12414" y="439"/>
                    <a:pt x="11003" y="1415"/>
                  </a:cubicBezTo>
                  <a:cubicBezTo>
                    <a:pt x="1" y="9041"/>
                    <a:pt x="8615" y="52962"/>
                    <a:pt x="16241" y="63964"/>
                  </a:cubicBezTo>
                  <a:cubicBezTo>
                    <a:pt x="19479" y="68654"/>
                    <a:pt x="22990" y="73786"/>
                    <a:pt x="26805" y="77543"/>
                  </a:cubicBezTo>
                  <a:cubicBezTo>
                    <a:pt x="26091" y="80506"/>
                    <a:pt x="25679" y="83579"/>
                    <a:pt x="25569" y="86706"/>
                  </a:cubicBezTo>
                  <a:cubicBezTo>
                    <a:pt x="25569" y="87255"/>
                    <a:pt x="25543" y="87777"/>
                    <a:pt x="25543" y="88326"/>
                  </a:cubicBezTo>
                  <a:cubicBezTo>
                    <a:pt x="25543" y="88929"/>
                    <a:pt x="25543" y="89533"/>
                    <a:pt x="25569" y="90136"/>
                  </a:cubicBezTo>
                  <a:cubicBezTo>
                    <a:pt x="25569" y="90301"/>
                    <a:pt x="25569" y="90437"/>
                    <a:pt x="25598" y="90602"/>
                  </a:cubicBezTo>
                  <a:cubicBezTo>
                    <a:pt x="25624" y="91205"/>
                    <a:pt x="25652" y="91864"/>
                    <a:pt x="25679" y="92522"/>
                  </a:cubicBezTo>
                  <a:cubicBezTo>
                    <a:pt x="25707" y="92551"/>
                    <a:pt x="25707" y="92605"/>
                    <a:pt x="25707" y="92632"/>
                  </a:cubicBezTo>
                  <a:cubicBezTo>
                    <a:pt x="25762" y="93264"/>
                    <a:pt x="25817" y="93894"/>
                    <a:pt x="25872" y="94552"/>
                  </a:cubicBezTo>
                  <a:cubicBezTo>
                    <a:pt x="25898" y="94717"/>
                    <a:pt x="25898" y="94881"/>
                    <a:pt x="25927" y="95046"/>
                  </a:cubicBezTo>
                  <a:cubicBezTo>
                    <a:pt x="25982" y="95733"/>
                    <a:pt x="26063" y="96446"/>
                    <a:pt x="26173" y="97186"/>
                  </a:cubicBezTo>
                  <a:cubicBezTo>
                    <a:pt x="26173" y="97241"/>
                    <a:pt x="26173" y="97324"/>
                    <a:pt x="26201" y="97379"/>
                  </a:cubicBezTo>
                  <a:cubicBezTo>
                    <a:pt x="26282" y="98064"/>
                    <a:pt x="26366" y="98751"/>
                    <a:pt x="26475" y="99435"/>
                  </a:cubicBezTo>
                  <a:cubicBezTo>
                    <a:pt x="26502" y="99600"/>
                    <a:pt x="26530" y="99765"/>
                    <a:pt x="26557" y="99958"/>
                  </a:cubicBezTo>
                  <a:cubicBezTo>
                    <a:pt x="26666" y="100697"/>
                    <a:pt x="26805" y="101466"/>
                    <a:pt x="26941" y="102234"/>
                  </a:cubicBezTo>
                  <a:cubicBezTo>
                    <a:pt x="26941" y="102343"/>
                    <a:pt x="26969" y="102427"/>
                    <a:pt x="26969" y="102537"/>
                  </a:cubicBezTo>
                  <a:cubicBezTo>
                    <a:pt x="27105" y="103250"/>
                    <a:pt x="27244" y="103963"/>
                    <a:pt x="27380" y="104703"/>
                  </a:cubicBezTo>
                  <a:lnTo>
                    <a:pt x="27463" y="105197"/>
                  </a:lnTo>
                  <a:cubicBezTo>
                    <a:pt x="27628" y="106020"/>
                    <a:pt x="27792" y="106843"/>
                    <a:pt x="27983" y="107666"/>
                  </a:cubicBezTo>
                  <a:cubicBezTo>
                    <a:pt x="28012" y="107775"/>
                    <a:pt x="28038" y="107859"/>
                    <a:pt x="28038" y="107969"/>
                  </a:cubicBezTo>
                  <a:cubicBezTo>
                    <a:pt x="28203" y="108737"/>
                    <a:pt x="28396" y="109531"/>
                    <a:pt x="28560" y="110299"/>
                  </a:cubicBezTo>
                  <a:cubicBezTo>
                    <a:pt x="28615" y="110464"/>
                    <a:pt x="28642" y="110602"/>
                    <a:pt x="28670" y="110738"/>
                  </a:cubicBezTo>
                  <a:cubicBezTo>
                    <a:pt x="28890" y="111616"/>
                    <a:pt x="29081" y="112494"/>
                    <a:pt x="29300" y="113372"/>
                  </a:cubicBezTo>
                  <a:cubicBezTo>
                    <a:pt x="29329" y="113482"/>
                    <a:pt x="29355" y="113565"/>
                    <a:pt x="29383" y="113675"/>
                  </a:cubicBezTo>
                  <a:cubicBezTo>
                    <a:pt x="29603" y="114498"/>
                    <a:pt x="29822" y="115347"/>
                    <a:pt x="30042" y="116170"/>
                  </a:cubicBezTo>
                  <a:lnTo>
                    <a:pt x="30123" y="116499"/>
                  </a:lnTo>
                  <a:cubicBezTo>
                    <a:pt x="30371" y="117432"/>
                    <a:pt x="30645" y="118365"/>
                    <a:pt x="30920" y="119271"/>
                  </a:cubicBezTo>
                  <a:cubicBezTo>
                    <a:pt x="30920" y="119381"/>
                    <a:pt x="30946" y="119462"/>
                    <a:pt x="30975" y="119546"/>
                  </a:cubicBezTo>
                  <a:lnTo>
                    <a:pt x="31798" y="122261"/>
                  </a:lnTo>
                  <a:cubicBezTo>
                    <a:pt x="31824" y="122315"/>
                    <a:pt x="31824" y="122370"/>
                    <a:pt x="31852" y="122425"/>
                  </a:cubicBezTo>
                  <a:cubicBezTo>
                    <a:pt x="32153" y="123386"/>
                    <a:pt x="32456" y="124374"/>
                    <a:pt x="32757" y="125333"/>
                  </a:cubicBezTo>
                  <a:cubicBezTo>
                    <a:pt x="32785" y="125417"/>
                    <a:pt x="32812" y="125471"/>
                    <a:pt x="32840" y="125553"/>
                  </a:cubicBezTo>
                  <a:cubicBezTo>
                    <a:pt x="33141" y="126540"/>
                    <a:pt x="33470" y="127502"/>
                    <a:pt x="33799" y="128461"/>
                  </a:cubicBezTo>
                  <a:cubicBezTo>
                    <a:pt x="34157" y="129448"/>
                    <a:pt x="34486" y="130436"/>
                    <a:pt x="34842" y="131452"/>
                  </a:cubicBezTo>
                  <a:lnTo>
                    <a:pt x="34925" y="131617"/>
                  </a:lnTo>
                  <a:cubicBezTo>
                    <a:pt x="35638" y="133618"/>
                    <a:pt x="36378" y="135594"/>
                    <a:pt x="37175" y="137542"/>
                  </a:cubicBezTo>
                  <a:cubicBezTo>
                    <a:pt x="37201" y="137597"/>
                    <a:pt x="37201" y="137624"/>
                    <a:pt x="37230" y="137679"/>
                  </a:cubicBezTo>
                  <a:cubicBezTo>
                    <a:pt x="38024" y="139654"/>
                    <a:pt x="38876" y="141629"/>
                    <a:pt x="39725" y="143578"/>
                  </a:cubicBezTo>
                  <a:cubicBezTo>
                    <a:pt x="39725" y="143604"/>
                    <a:pt x="39753" y="143633"/>
                    <a:pt x="39753" y="143659"/>
                  </a:cubicBezTo>
                  <a:cubicBezTo>
                    <a:pt x="40631" y="145608"/>
                    <a:pt x="41536" y="147555"/>
                    <a:pt x="42468" y="149449"/>
                  </a:cubicBezTo>
                  <a:cubicBezTo>
                    <a:pt x="42497" y="149475"/>
                    <a:pt x="42497" y="149475"/>
                    <a:pt x="42497" y="149504"/>
                  </a:cubicBezTo>
                  <a:cubicBezTo>
                    <a:pt x="43456" y="151396"/>
                    <a:pt x="44417" y="153290"/>
                    <a:pt x="45431" y="155100"/>
                  </a:cubicBezTo>
                  <a:lnTo>
                    <a:pt x="45431" y="155127"/>
                  </a:lnTo>
                  <a:cubicBezTo>
                    <a:pt x="49465" y="162453"/>
                    <a:pt x="53991" y="169008"/>
                    <a:pt x="58902" y="174030"/>
                  </a:cubicBezTo>
                  <a:lnTo>
                    <a:pt x="58874" y="174030"/>
                  </a:lnTo>
                  <a:cubicBezTo>
                    <a:pt x="58874" y="174030"/>
                    <a:pt x="62001" y="177403"/>
                    <a:pt x="64773" y="179187"/>
                  </a:cubicBezTo>
                  <a:lnTo>
                    <a:pt x="64800" y="179187"/>
                  </a:lnTo>
                  <a:lnTo>
                    <a:pt x="64800" y="179214"/>
                  </a:lnTo>
                  <a:cubicBezTo>
                    <a:pt x="66446" y="180394"/>
                    <a:pt x="68120" y="181408"/>
                    <a:pt x="69821" y="182177"/>
                  </a:cubicBezTo>
                  <a:cubicBezTo>
                    <a:pt x="69876" y="182205"/>
                    <a:pt x="69931" y="182231"/>
                    <a:pt x="70012" y="182260"/>
                  </a:cubicBezTo>
                  <a:cubicBezTo>
                    <a:pt x="70506" y="182506"/>
                    <a:pt x="71000" y="182699"/>
                    <a:pt x="71522" y="182890"/>
                  </a:cubicBezTo>
                  <a:cubicBezTo>
                    <a:pt x="71577" y="182918"/>
                    <a:pt x="71658" y="182945"/>
                    <a:pt x="71713" y="182973"/>
                  </a:cubicBezTo>
                  <a:cubicBezTo>
                    <a:pt x="72810" y="183384"/>
                    <a:pt x="73908" y="183687"/>
                    <a:pt x="75005" y="183906"/>
                  </a:cubicBezTo>
                  <a:cubicBezTo>
                    <a:pt x="75170" y="183932"/>
                    <a:pt x="75308" y="183961"/>
                    <a:pt x="75444" y="183987"/>
                  </a:cubicBezTo>
                  <a:cubicBezTo>
                    <a:pt x="75856" y="184042"/>
                    <a:pt x="76267" y="184125"/>
                    <a:pt x="76679" y="184152"/>
                  </a:cubicBezTo>
                  <a:cubicBezTo>
                    <a:pt x="76844" y="184180"/>
                    <a:pt x="76980" y="184207"/>
                    <a:pt x="77145" y="184207"/>
                  </a:cubicBezTo>
                  <a:cubicBezTo>
                    <a:pt x="77693" y="184262"/>
                    <a:pt x="78242" y="184290"/>
                    <a:pt x="78791" y="184290"/>
                  </a:cubicBezTo>
                  <a:cubicBezTo>
                    <a:pt x="79339" y="184290"/>
                    <a:pt x="79888" y="184262"/>
                    <a:pt x="80437" y="184207"/>
                  </a:cubicBezTo>
                  <a:cubicBezTo>
                    <a:pt x="80575" y="184207"/>
                    <a:pt x="80740" y="184180"/>
                    <a:pt x="80904" y="184152"/>
                  </a:cubicBezTo>
                  <a:cubicBezTo>
                    <a:pt x="81315" y="184125"/>
                    <a:pt x="81727" y="184042"/>
                    <a:pt x="82138" y="183987"/>
                  </a:cubicBezTo>
                  <a:lnTo>
                    <a:pt x="82550" y="183906"/>
                  </a:lnTo>
                  <a:cubicBezTo>
                    <a:pt x="83674" y="183687"/>
                    <a:pt x="84771" y="183384"/>
                    <a:pt x="85869" y="182973"/>
                  </a:cubicBezTo>
                  <a:cubicBezTo>
                    <a:pt x="85924" y="182945"/>
                    <a:pt x="86007" y="182918"/>
                    <a:pt x="86062" y="182890"/>
                  </a:cubicBezTo>
                  <a:cubicBezTo>
                    <a:pt x="86582" y="182699"/>
                    <a:pt x="87076" y="182506"/>
                    <a:pt x="87570" y="182260"/>
                  </a:cubicBezTo>
                  <a:cubicBezTo>
                    <a:pt x="87625" y="182231"/>
                    <a:pt x="87679" y="182205"/>
                    <a:pt x="87763" y="182177"/>
                  </a:cubicBezTo>
                  <a:cubicBezTo>
                    <a:pt x="89464" y="181408"/>
                    <a:pt x="91136" y="180394"/>
                    <a:pt x="92782" y="179187"/>
                  </a:cubicBezTo>
                  <a:lnTo>
                    <a:pt x="92811" y="179187"/>
                  </a:lnTo>
                  <a:cubicBezTo>
                    <a:pt x="95580" y="177403"/>
                    <a:pt x="98708" y="174030"/>
                    <a:pt x="98708" y="174030"/>
                  </a:cubicBezTo>
                  <a:lnTo>
                    <a:pt x="98681" y="174030"/>
                  </a:lnTo>
                  <a:cubicBezTo>
                    <a:pt x="101122" y="171532"/>
                    <a:pt x="103481" y="168624"/>
                    <a:pt x="105731" y="165442"/>
                  </a:cubicBezTo>
                  <a:cubicBezTo>
                    <a:pt x="106857" y="163851"/>
                    <a:pt x="107954" y="162178"/>
                    <a:pt x="109023" y="160477"/>
                  </a:cubicBezTo>
                  <a:lnTo>
                    <a:pt x="109023" y="160449"/>
                  </a:lnTo>
                  <a:cubicBezTo>
                    <a:pt x="110094" y="158722"/>
                    <a:pt x="111136" y="156966"/>
                    <a:pt x="112150" y="155127"/>
                  </a:cubicBezTo>
                  <a:lnTo>
                    <a:pt x="112150" y="155100"/>
                  </a:lnTo>
                  <a:cubicBezTo>
                    <a:pt x="113167" y="153290"/>
                    <a:pt x="114126" y="151424"/>
                    <a:pt x="115058" y="149504"/>
                  </a:cubicBezTo>
                  <a:lnTo>
                    <a:pt x="115113" y="149449"/>
                  </a:lnTo>
                  <a:cubicBezTo>
                    <a:pt x="116046" y="147555"/>
                    <a:pt x="116952" y="145634"/>
                    <a:pt x="117802" y="143688"/>
                  </a:cubicBezTo>
                  <a:cubicBezTo>
                    <a:pt x="117830" y="143633"/>
                    <a:pt x="117830" y="143604"/>
                    <a:pt x="117857" y="143578"/>
                  </a:cubicBezTo>
                  <a:cubicBezTo>
                    <a:pt x="118708" y="141629"/>
                    <a:pt x="119558" y="139654"/>
                    <a:pt x="120326" y="137707"/>
                  </a:cubicBezTo>
                  <a:lnTo>
                    <a:pt x="120409" y="137542"/>
                  </a:lnTo>
                  <a:cubicBezTo>
                    <a:pt x="121177" y="135594"/>
                    <a:pt x="121945" y="133618"/>
                    <a:pt x="122659" y="131643"/>
                  </a:cubicBezTo>
                  <a:cubicBezTo>
                    <a:pt x="122685" y="131562"/>
                    <a:pt x="122714" y="131507"/>
                    <a:pt x="122740" y="131424"/>
                  </a:cubicBezTo>
                  <a:cubicBezTo>
                    <a:pt x="123098" y="130436"/>
                    <a:pt x="123427" y="129448"/>
                    <a:pt x="123782" y="128461"/>
                  </a:cubicBezTo>
                  <a:lnTo>
                    <a:pt x="123782" y="128434"/>
                  </a:lnTo>
                  <a:cubicBezTo>
                    <a:pt x="124112" y="127473"/>
                    <a:pt x="124441" y="126540"/>
                    <a:pt x="124744" y="125581"/>
                  </a:cubicBezTo>
                  <a:lnTo>
                    <a:pt x="124825" y="125333"/>
                  </a:lnTo>
                  <a:cubicBezTo>
                    <a:pt x="125128" y="124346"/>
                    <a:pt x="125428" y="123413"/>
                    <a:pt x="125731" y="122454"/>
                  </a:cubicBezTo>
                  <a:cubicBezTo>
                    <a:pt x="125758" y="122370"/>
                    <a:pt x="125758" y="122315"/>
                    <a:pt x="125786" y="122261"/>
                  </a:cubicBezTo>
                  <a:cubicBezTo>
                    <a:pt x="126061" y="121356"/>
                    <a:pt x="126335" y="120450"/>
                    <a:pt x="126581" y="119572"/>
                  </a:cubicBezTo>
                  <a:cubicBezTo>
                    <a:pt x="126609" y="119462"/>
                    <a:pt x="126636" y="119381"/>
                    <a:pt x="126664" y="119271"/>
                  </a:cubicBezTo>
                  <a:cubicBezTo>
                    <a:pt x="126938" y="118339"/>
                    <a:pt x="127184" y="117432"/>
                    <a:pt x="127432" y="116528"/>
                  </a:cubicBezTo>
                  <a:cubicBezTo>
                    <a:pt x="127487" y="116390"/>
                    <a:pt x="127513" y="116280"/>
                    <a:pt x="127542" y="116170"/>
                  </a:cubicBezTo>
                  <a:cubicBezTo>
                    <a:pt x="127761" y="115347"/>
                    <a:pt x="127981" y="114498"/>
                    <a:pt x="128200" y="113675"/>
                  </a:cubicBezTo>
                  <a:cubicBezTo>
                    <a:pt x="128227" y="113565"/>
                    <a:pt x="128255" y="113482"/>
                    <a:pt x="128282" y="113372"/>
                  </a:cubicBezTo>
                  <a:cubicBezTo>
                    <a:pt x="128501" y="112494"/>
                    <a:pt x="128694" y="111616"/>
                    <a:pt x="128914" y="110738"/>
                  </a:cubicBezTo>
                  <a:lnTo>
                    <a:pt x="128995" y="110328"/>
                  </a:lnTo>
                  <a:cubicBezTo>
                    <a:pt x="129188" y="109531"/>
                    <a:pt x="129379" y="108737"/>
                    <a:pt x="129544" y="107969"/>
                  </a:cubicBezTo>
                  <a:cubicBezTo>
                    <a:pt x="129544" y="107885"/>
                    <a:pt x="129572" y="107775"/>
                    <a:pt x="129598" y="107666"/>
                  </a:cubicBezTo>
                  <a:cubicBezTo>
                    <a:pt x="129792" y="106843"/>
                    <a:pt x="129956" y="106020"/>
                    <a:pt x="130121" y="105197"/>
                  </a:cubicBezTo>
                  <a:lnTo>
                    <a:pt x="130202" y="104703"/>
                  </a:lnTo>
                  <a:cubicBezTo>
                    <a:pt x="130340" y="103963"/>
                    <a:pt x="130476" y="103250"/>
                    <a:pt x="130615" y="102537"/>
                  </a:cubicBezTo>
                  <a:cubicBezTo>
                    <a:pt x="130615" y="102427"/>
                    <a:pt x="130641" y="102343"/>
                    <a:pt x="130641" y="102234"/>
                  </a:cubicBezTo>
                  <a:cubicBezTo>
                    <a:pt x="130779" y="101466"/>
                    <a:pt x="130915" y="100697"/>
                    <a:pt x="131025" y="99958"/>
                  </a:cubicBezTo>
                  <a:cubicBezTo>
                    <a:pt x="131054" y="99765"/>
                    <a:pt x="131080" y="99600"/>
                    <a:pt x="131108" y="99435"/>
                  </a:cubicBezTo>
                  <a:cubicBezTo>
                    <a:pt x="131218" y="98751"/>
                    <a:pt x="131299" y="98064"/>
                    <a:pt x="131383" y="97379"/>
                  </a:cubicBezTo>
                  <a:cubicBezTo>
                    <a:pt x="131409" y="97324"/>
                    <a:pt x="131409" y="97241"/>
                    <a:pt x="131409" y="97160"/>
                  </a:cubicBezTo>
                  <a:cubicBezTo>
                    <a:pt x="131519" y="96446"/>
                    <a:pt x="131574" y="95733"/>
                    <a:pt x="131657" y="95046"/>
                  </a:cubicBezTo>
                  <a:cubicBezTo>
                    <a:pt x="131683" y="94881"/>
                    <a:pt x="131683" y="94717"/>
                    <a:pt x="131712" y="94552"/>
                  </a:cubicBezTo>
                  <a:cubicBezTo>
                    <a:pt x="131767" y="93894"/>
                    <a:pt x="131822" y="93264"/>
                    <a:pt x="131877" y="92632"/>
                  </a:cubicBezTo>
                  <a:lnTo>
                    <a:pt x="131877" y="92522"/>
                  </a:lnTo>
                  <a:cubicBezTo>
                    <a:pt x="131931" y="91864"/>
                    <a:pt x="131958" y="91205"/>
                    <a:pt x="131986" y="90602"/>
                  </a:cubicBezTo>
                  <a:cubicBezTo>
                    <a:pt x="131986" y="90437"/>
                    <a:pt x="132013" y="90301"/>
                    <a:pt x="132013" y="90136"/>
                  </a:cubicBezTo>
                  <a:cubicBezTo>
                    <a:pt x="132041" y="89533"/>
                    <a:pt x="132041" y="88929"/>
                    <a:pt x="132041" y="88326"/>
                  </a:cubicBezTo>
                  <a:cubicBezTo>
                    <a:pt x="132041" y="85225"/>
                    <a:pt x="131738" y="82181"/>
                    <a:pt x="131135" y="79218"/>
                  </a:cubicBezTo>
                  <a:cubicBezTo>
                    <a:pt x="135662" y="75432"/>
                    <a:pt x="139777" y="69396"/>
                    <a:pt x="143535" y="63964"/>
                  </a:cubicBezTo>
                  <a:cubicBezTo>
                    <a:pt x="151161" y="52962"/>
                    <a:pt x="159749" y="9041"/>
                    <a:pt x="148747" y="1415"/>
                  </a:cubicBezTo>
                  <a:cubicBezTo>
                    <a:pt x="147340" y="439"/>
                    <a:pt x="145771" y="0"/>
                    <a:pt x="144089" y="0"/>
                  </a:cubicBezTo>
                  <a:cubicBezTo>
                    <a:pt x="132622" y="0"/>
                    <a:pt x="115893" y="20380"/>
                    <a:pt x="109242" y="29972"/>
                  </a:cubicBezTo>
                  <a:cubicBezTo>
                    <a:pt x="106883" y="33374"/>
                    <a:pt x="105566" y="38806"/>
                    <a:pt x="105211" y="44925"/>
                  </a:cubicBezTo>
                  <a:cubicBezTo>
                    <a:pt x="97420" y="40727"/>
                    <a:pt x="88421" y="38312"/>
                    <a:pt x="78791" y="38312"/>
                  </a:cubicBezTo>
                  <a:cubicBezTo>
                    <a:pt x="70012" y="38312"/>
                    <a:pt x="61782" y="40316"/>
                    <a:pt x="54484" y="43854"/>
                  </a:cubicBezTo>
                  <a:cubicBezTo>
                    <a:pt x="54019" y="38176"/>
                    <a:pt x="52729" y="33183"/>
                    <a:pt x="50508" y="29972"/>
                  </a:cubicBezTo>
                  <a:cubicBezTo>
                    <a:pt x="43880" y="20380"/>
                    <a:pt x="27156" y="0"/>
                    <a:pt x="1567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" name="Google Shape;518;g12b2a450630_0_57"/>
            <p:cNvSpPr/>
            <p:nvPr/>
          </p:nvSpPr>
          <p:spPr>
            <a:xfrm>
              <a:off x="3782025" y="2585100"/>
              <a:ext cx="1025400" cy="1254475"/>
            </a:xfrm>
            <a:custGeom>
              <a:avLst/>
              <a:gdLst/>
              <a:ahLst/>
              <a:cxnLst/>
              <a:rect l="l" t="t" r="r" b="b"/>
              <a:pathLst>
                <a:path w="41016" h="50179" extrusionOk="0">
                  <a:moveTo>
                    <a:pt x="20521" y="0"/>
                  </a:moveTo>
                  <a:cubicBezTo>
                    <a:pt x="9192" y="0"/>
                    <a:pt x="1" y="11222"/>
                    <a:pt x="1" y="25104"/>
                  </a:cubicBezTo>
                  <a:cubicBezTo>
                    <a:pt x="1" y="38957"/>
                    <a:pt x="9192" y="50178"/>
                    <a:pt x="20521" y="50178"/>
                  </a:cubicBezTo>
                  <a:cubicBezTo>
                    <a:pt x="31824" y="50178"/>
                    <a:pt x="41016" y="38957"/>
                    <a:pt x="41016" y="25104"/>
                  </a:cubicBezTo>
                  <a:cubicBezTo>
                    <a:pt x="41016" y="11222"/>
                    <a:pt x="31824" y="0"/>
                    <a:pt x="205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9" name="Google Shape;519;g12b2a450630_0_57"/>
            <p:cNvSpPr/>
            <p:nvPr/>
          </p:nvSpPr>
          <p:spPr>
            <a:xfrm>
              <a:off x="4127700" y="3130375"/>
              <a:ext cx="254500" cy="254450"/>
            </a:xfrm>
            <a:custGeom>
              <a:avLst/>
              <a:gdLst/>
              <a:ahLst/>
              <a:cxnLst/>
              <a:rect l="l" t="t" r="r" b="b"/>
              <a:pathLst>
                <a:path w="10180" h="10178" extrusionOk="0">
                  <a:moveTo>
                    <a:pt x="5103" y="0"/>
                  </a:moveTo>
                  <a:cubicBezTo>
                    <a:pt x="2279" y="0"/>
                    <a:pt x="0" y="2276"/>
                    <a:pt x="0" y="5103"/>
                  </a:cubicBezTo>
                  <a:cubicBezTo>
                    <a:pt x="0" y="7901"/>
                    <a:pt x="2279" y="10177"/>
                    <a:pt x="5103" y="10177"/>
                  </a:cubicBezTo>
                  <a:cubicBezTo>
                    <a:pt x="7901" y="10177"/>
                    <a:pt x="10180" y="7901"/>
                    <a:pt x="10180" y="5103"/>
                  </a:cubicBezTo>
                  <a:cubicBezTo>
                    <a:pt x="10180" y="2276"/>
                    <a:pt x="7901" y="0"/>
                    <a:pt x="51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0" name="Google Shape;520;g12b2a450630_0_57"/>
            <p:cNvSpPr/>
            <p:nvPr/>
          </p:nvSpPr>
          <p:spPr>
            <a:xfrm>
              <a:off x="3172350" y="3130375"/>
              <a:ext cx="254450" cy="254450"/>
            </a:xfrm>
            <a:custGeom>
              <a:avLst/>
              <a:gdLst/>
              <a:ahLst/>
              <a:cxnLst/>
              <a:rect l="l" t="t" r="r" b="b"/>
              <a:pathLst>
                <a:path w="10178" h="10178" extrusionOk="0">
                  <a:moveTo>
                    <a:pt x="5103" y="0"/>
                  </a:moveTo>
                  <a:cubicBezTo>
                    <a:pt x="2276" y="0"/>
                    <a:pt x="0" y="2276"/>
                    <a:pt x="0" y="5103"/>
                  </a:cubicBezTo>
                  <a:cubicBezTo>
                    <a:pt x="0" y="7901"/>
                    <a:pt x="2276" y="10177"/>
                    <a:pt x="5103" y="10177"/>
                  </a:cubicBezTo>
                  <a:cubicBezTo>
                    <a:pt x="7901" y="10177"/>
                    <a:pt x="10177" y="7901"/>
                    <a:pt x="10177" y="5103"/>
                  </a:cubicBezTo>
                  <a:cubicBezTo>
                    <a:pt x="10177" y="2276"/>
                    <a:pt x="7901" y="0"/>
                    <a:pt x="51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1" name="Google Shape;521;g12b2a450630_0_57"/>
            <p:cNvSpPr/>
            <p:nvPr/>
          </p:nvSpPr>
          <p:spPr>
            <a:xfrm>
              <a:off x="3459025" y="4918350"/>
              <a:ext cx="700250" cy="558325"/>
            </a:xfrm>
            <a:custGeom>
              <a:avLst/>
              <a:gdLst/>
              <a:ahLst/>
              <a:cxnLst/>
              <a:rect l="l" t="t" r="r" b="b"/>
              <a:pathLst>
                <a:path w="28010" h="22333" extrusionOk="0">
                  <a:moveTo>
                    <a:pt x="14018" y="1"/>
                  </a:moveTo>
                  <a:cubicBezTo>
                    <a:pt x="6282" y="1"/>
                    <a:pt x="1" y="2470"/>
                    <a:pt x="1" y="10206"/>
                  </a:cubicBezTo>
                  <a:cubicBezTo>
                    <a:pt x="1" y="17943"/>
                    <a:pt x="14018" y="22332"/>
                    <a:pt x="14018" y="22332"/>
                  </a:cubicBezTo>
                  <a:cubicBezTo>
                    <a:pt x="14018" y="22332"/>
                    <a:pt x="28009" y="17943"/>
                    <a:pt x="28009" y="10206"/>
                  </a:cubicBezTo>
                  <a:cubicBezTo>
                    <a:pt x="28009" y="2470"/>
                    <a:pt x="21755" y="1"/>
                    <a:pt x="140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6" name="Google Shape;526;p24"/>
          <p:cNvPicPr preferRelativeResize="0"/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/>
          </a:blip>
          <a:stretch>
            <a:fillRect/>
          </a:stretch>
        </p:blipFill>
        <p:spPr>
          <a:xfrm>
            <a:off x="152400" y="982724"/>
            <a:ext cx="8839199" cy="3178051"/>
          </a:xfrm>
          <a:prstGeom prst="rect">
            <a:avLst/>
          </a:prstGeom>
          <a:noFill/>
          <a:ln>
            <a:noFill/>
          </a:ln>
        </p:spPr>
      </p:pic>
      <p:sp>
        <p:nvSpPr>
          <p:cNvPr id="527" name="Google Shape;527;p24"/>
          <p:cNvSpPr txBox="1">
            <a:spLocks noGrp="1"/>
          </p:cNvSpPr>
          <p:nvPr>
            <p:ph type="subTitle" idx="4294967295"/>
          </p:nvPr>
        </p:nvSpPr>
        <p:spPr>
          <a:xfrm>
            <a:off x="1260884" y="4061900"/>
            <a:ext cx="5175300" cy="4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bg-BG" sz="1600" i="1">
                <a:solidFill>
                  <a:srgbClr val="1155CC"/>
                </a:solidFill>
              </a:rPr>
              <a:t>Следи броят на посетителите на даден приют да не надвишава 10 клиенти</a:t>
            </a:r>
            <a:endParaRPr sz="1600">
              <a:solidFill>
                <a:srgbClr val="1155CC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25"/>
          <p:cNvSpPr/>
          <p:nvPr/>
        </p:nvSpPr>
        <p:spPr>
          <a:xfrm rot="5922087">
            <a:off x="3401527" y="1800700"/>
            <a:ext cx="2127144" cy="2029910"/>
          </a:xfrm>
          <a:custGeom>
            <a:avLst/>
            <a:gdLst/>
            <a:ahLst/>
            <a:cxnLst/>
            <a:rect l="l" t="t" r="r" b="b"/>
            <a:pathLst>
              <a:path w="40428" h="38580" extrusionOk="0">
                <a:moveTo>
                  <a:pt x="19051" y="0"/>
                </a:moveTo>
                <a:cubicBezTo>
                  <a:pt x="12209" y="0"/>
                  <a:pt x="7188" y="5555"/>
                  <a:pt x="3693" y="11416"/>
                </a:cubicBezTo>
                <a:cubicBezTo>
                  <a:pt x="1655" y="14825"/>
                  <a:pt x="14" y="18875"/>
                  <a:pt x="0" y="23438"/>
                </a:cubicBezTo>
                <a:cubicBezTo>
                  <a:pt x="0" y="25377"/>
                  <a:pt x="428" y="27516"/>
                  <a:pt x="1383" y="29313"/>
                </a:cubicBezTo>
                <a:cubicBezTo>
                  <a:pt x="2396" y="31224"/>
                  <a:pt x="3965" y="32650"/>
                  <a:pt x="5576" y="33791"/>
                </a:cubicBezTo>
                <a:cubicBezTo>
                  <a:pt x="9454" y="36557"/>
                  <a:pt x="14033" y="37769"/>
                  <a:pt x="18197" y="38354"/>
                </a:cubicBezTo>
                <a:cubicBezTo>
                  <a:pt x="19263" y="38503"/>
                  <a:pt x="20315" y="38580"/>
                  <a:pt x="21349" y="38580"/>
                </a:cubicBezTo>
                <a:cubicBezTo>
                  <a:pt x="24474" y="38580"/>
                  <a:pt x="27432" y="37879"/>
                  <a:pt x="30132" y="36358"/>
                </a:cubicBezTo>
                <a:cubicBezTo>
                  <a:pt x="33982" y="34190"/>
                  <a:pt x="36806" y="30411"/>
                  <a:pt x="38374" y="25720"/>
                </a:cubicBezTo>
                <a:cubicBezTo>
                  <a:pt x="39943" y="21084"/>
                  <a:pt x="40428" y="15523"/>
                  <a:pt x="37448" y="10532"/>
                </a:cubicBezTo>
                <a:cubicBezTo>
                  <a:pt x="33355" y="3658"/>
                  <a:pt x="26068" y="393"/>
                  <a:pt x="19807" y="23"/>
                </a:cubicBezTo>
                <a:cubicBezTo>
                  <a:pt x="19553" y="7"/>
                  <a:pt x="19300" y="0"/>
                  <a:pt x="1905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3" name="Google Shape;533;p25"/>
          <p:cNvSpPr txBox="1">
            <a:spLocks noGrp="1"/>
          </p:cNvSpPr>
          <p:nvPr>
            <p:ph type="subTitle" idx="1"/>
          </p:nvPr>
        </p:nvSpPr>
        <p:spPr>
          <a:xfrm>
            <a:off x="1122126" y="2672869"/>
            <a:ext cx="2328300" cy="4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bg-BG" i="1"/>
              <a:t>Нови таблици</a:t>
            </a:r>
            <a:endParaRPr/>
          </a:p>
        </p:txBody>
      </p:sp>
      <p:sp>
        <p:nvSpPr>
          <p:cNvPr id="534" name="Google Shape;534;p25"/>
          <p:cNvSpPr txBox="1">
            <a:spLocks noGrp="1"/>
          </p:cNvSpPr>
          <p:nvPr>
            <p:ph type="title"/>
          </p:nvPr>
        </p:nvSpPr>
        <p:spPr>
          <a:xfrm>
            <a:off x="742950" y="415807"/>
            <a:ext cx="7678800" cy="7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bg-BG" sz="3200" i="1"/>
              <a:t>Възможни подобрения</a:t>
            </a:r>
            <a:endParaRPr sz="3200" i="1"/>
          </a:p>
        </p:txBody>
      </p:sp>
      <p:sp>
        <p:nvSpPr>
          <p:cNvPr id="535" name="Google Shape;535;p25"/>
          <p:cNvSpPr txBox="1">
            <a:spLocks noGrp="1"/>
          </p:cNvSpPr>
          <p:nvPr>
            <p:ph type="subTitle" idx="7"/>
          </p:nvPr>
        </p:nvSpPr>
        <p:spPr>
          <a:xfrm>
            <a:off x="5618139" y="2672869"/>
            <a:ext cx="2552100" cy="4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bg-BG" i="1"/>
              <a:t>Повече атрибути</a:t>
            </a:r>
            <a:endParaRPr/>
          </a:p>
        </p:txBody>
      </p:sp>
      <p:sp>
        <p:nvSpPr>
          <p:cNvPr id="536" name="Google Shape;536;p25"/>
          <p:cNvSpPr/>
          <p:nvPr/>
        </p:nvSpPr>
        <p:spPr>
          <a:xfrm rot="-7139243">
            <a:off x="6531626" y="2101352"/>
            <a:ext cx="619204" cy="590900"/>
          </a:xfrm>
          <a:custGeom>
            <a:avLst/>
            <a:gdLst/>
            <a:ahLst/>
            <a:cxnLst/>
            <a:rect l="l" t="t" r="r" b="b"/>
            <a:pathLst>
              <a:path w="40428" h="38580" extrusionOk="0">
                <a:moveTo>
                  <a:pt x="19051" y="0"/>
                </a:moveTo>
                <a:cubicBezTo>
                  <a:pt x="12209" y="0"/>
                  <a:pt x="7188" y="5555"/>
                  <a:pt x="3693" y="11416"/>
                </a:cubicBezTo>
                <a:cubicBezTo>
                  <a:pt x="1655" y="14825"/>
                  <a:pt x="14" y="18875"/>
                  <a:pt x="0" y="23438"/>
                </a:cubicBezTo>
                <a:cubicBezTo>
                  <a:pt x="0" y="25377"/>
                  <a:pt x="428" y="27516"/>
                  <a:pt x="1383" y="29313"/>
                </a:cubicBezTo>
                <a:cubicBezTo>
                  <a:pt x="2396" y="31224"/>
                  <a:pt x="3965" y="32650"/>
                  <a:pt x="5576" y="33791"/>
                </a:cubicBezTo>
                <a:cubicBezTo>
                  <a:pt x="9454" y="36557"/>
                  <a:pt x="14033" y="37769"/>
                  <a:pt x="18197" y="38354"/>
                </a:cubicBezTo>
                <a:cubicBezTo>
                  <a:pt x="19263" y="38503"/>
                  <a:pt x="20315" y="38580"/>
                  <a:pt x="21349" y="38580"/>
                </a:cubicBezTo>
                <a:cubicBezTo>
                  <a:pt x="24474" y="38580"/>
                  <a:pt x="27432" y="37879"/>
                  <a:pt x="30132" y="36358"/>
                </a:cubicBezTo>
                <a:cubicBezTo>
                  <a:pt x="33982" y="34190"/>
                  <a:pt x="36806" y="30411"/>
                  <a:pt x="38374" y="25720"/>
                </a:cubicBezTo>
                <a:cubicBezTo>
                  <a:pt x="39943" y="21084"/>
                  <a:pt x="40428" y="15523"/>
                  <a:pt x="37448" y="10532"/>
                </a:cubicBezTo>
                <a:cubicBezTo>
                  <a:pt x="33355" y="3658"/>
                  <a:pt x="26068" y="393"/>
                  <a:pt x="19807" y="23"/>
                </a:cubicBezTo>
                <a:cubicBezTo>
                  <a:pt x="19553" y="7"/>
                  <a:pt x="19300" y="0"/>
                  <a:pt x="1905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7" name="Google Shape;537;p25"/>
          <p:cNvSpPr/>
          <p:nvPr/>
        </p:nvSpPr>
        <p:spPr>
          <a:xfrm>
            <a:off x="6643838" y="2192503"/>
            <a:ext cx="422400" cy="422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8" name="Google Shape;538;p25"/>
          <p:cNvSpPr/>
          <p:nvPr/>
        </p:nvSpPr>
        <p:spPr>
          <a:xfrm rot="-3790540">
            <a:off x="1969857" y="2101268"/>
            <a:ext cx="619290" cy="590982"/>
          </a:xfrm>
          <a:custGeom>
            <a:avLst/>
            <a:gdLst/>
            <a:ahLst/>
            <a:cxnLst/>
            <a:rect l="l" t="t" r="r" b="b"/>
            <a:pathLst>
              <a:path w="40428" h="38580" extrusionOk="0">
                <a:moveTo>
                  <a:pt x="19051" y="0"/>
                </a:moveTo>
                <a:cubicBezTo>
                  <a:pt x="12209" y="0"/>
                  <a:pt x="7188" y="5555"/>
                  <a:pt x="3693" y="11416"/>
                </a:cubicBezTo>
                <a:cubicBezTo>
                  <a:pt x="1655" y="14825"/>
                  <a:pt x="14" y="18875"/>
                  <a:pt x="0" y="23438"/>
                </a:cubicBezTo>
                <a:cubicBezTo>
                  <a:pt x="0" y="25377"/>
                  <a:pt x="428" y="27516"/>
                  <a:pt x="1383" y="29313"/>
                </a:cubicBezTo>
                <a:cubicBezTo>
                  <a:pt x="2396" y="31224"/>
                  <a:pt x="3965" y="32650"/>
                  <a:pt x="5576" y="33791"/>
                </a:cubicBezTo>
                <a:cubicBezTo>
                  <a:pt x="9454" y="36557"/>
                  <a:pt x="14033" y="37769"/>
                  <a:pt x="18197" y="38354"/>
                </a:cubicBezTo>
                <a:cubicBezTo>
                  <a:pt x="19263" y="38503"/>
                  <a:pt x="20315" y="38580"/>
                  <a:pt x="21349" y="38580"/>
                </a:cubicBezTo>
                <a:cubicBezTo>
                  <a:pt x="24474" y="38580"/>
                  <a:pt x="27432" y="37879"/>
                  <a:pt x="30132" y="36358"/>
                </a:cubicBezTo>
                <a:cubicBezTo>
                  <a:pt x="33982" y="34190"/>
                  <a:pt x="36806" y="30411"/>
                  <a:pt x="38374" y="25720"/>
                </a:cubicBezTo>
                <a:cubicBezTo>
                  <a:pt x="39943" y="21084"/>
                  <a:pt x="40428" y="15523"/>
                  <a:pt x="37448" y="10532"/>
                </a:cubicBezTo>
                <a:cubicBezTo>
                  <a:pt x="33355" y="3658"/>
                  <a:pt x="26068" y="393"/>
                  <a:pt x="19807" y="23"/>
                </a:cubicBezTo>
                <a:cubicBezTo>
                  <a:pt x="19553" y="7"/>
                  <a:pt x="19300" y="0"/>
                  <a:pt x="1905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9" name="Google Shape;539;p25"/>
          <p:cNvSpPr/>
          <p:nvPr/>
        </p:nvSpPr>
        <p:spPr>
          <a:xfrm>
            <a:off x="2075055" y="2192503"/>
            <a:ext cx="422400" cy="422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40" name="Google Shape;540;p25"/>
          <p:cNvPicPr preferRelativeResize="0"/>
          <p:nvPr/>
        </p:nvPicPr>
        <p:blipFill rotWithShape="1">
          <a:blip r:embed="rId3">
            <a:alphaModFix/>
          </a:blip>
          <a:srcRect l="795" r="28776"/>
          <a:stretch/>
        </p:blipFill>
        <p:spPr>
          <a:xfrm>
            <a:off x="3586212" y="1945370"/>
            <a:ext cx="1757400" cy="1759800"/>
          </a:xfrm>
          <a:prstGeom prst="ellipse">
            <a:avLst/>
          </a:prstGeom>
          <a:noFill/>
          <a:ln>
            <a:noFill/>
          </a:ln>
        </p:spPr>
      </p:pic>
      <p:grpSp>
        <p:nvGrpSpPr>
          <p:cNvPr id="541" name="Google Shape;541;p25"/>
          <p:cNvGrpSpPr/>
          <p:nvPr/>
        </p:nvGrpSpPr>
        <p:grpSpPr>
          <a:xfrm>
            <a:off x="2145565" y="2270866"/>
            <a:ext cx="267732" cy="265766"/>
            <a:chOff x="-21322300" y="3693325"/>
            <a:chExt cx="306400" cy="304150"/>
          </a:xfrm>
        </p:grpSpPr>
        <p:sp>
          <p:nvSpPr>
            <p:cNvPr id="542" name="Google Shape;542;p25"/>
            <p:cNvSpPr/>
            <p:nvPr/>
          </p:nvSpPr>
          <p:spPr>
            <a:xfrm>
              <a:off x="-21142725" y="3868400"/>
              <a:ext cx="111850" cy="69325"/>
            </a:xfrm>
            <a:custGeom>
              <a:avLst/>
              <a:gdLst/>
              <a:ahLst/>
              <a:cxnLst/>
              <a:rect l="l" t="t" r="r" b="b"/>
              <a:pathLst>
                <a:path w="4474" h="2773" extrusionOk="0">
                  <a:moveTo>
                    <a:pt x="4474" y="0"/>
                  </a:moveTo>
                  <a:lnTo>
                    <a:pt x="4474" y="0"/>
                  </a:lnTo>
                  <a:cubicBezTo>
                    <a:pt x="4317" y="189"/>
                    <a:pt x="4159" y="378"/>
                    <a:pt x="4001" y="536"/>
                  </a:cubicBezTo>
                  <a:cubicBezTo>
                    <a:pt x="2899" y="1639"/>
                    <a:pt x="1418" y="2174"/>
                    <a:pt x="0" y="2426"/>
                  </a:cubicBezTo>
                  <a:cubicBezTo>
                    <a:pt x="473" y="2678"/>
                    <a:pt x="945" y="2773"/>
                    <a:pt x="1450" y="2773"/>
                  </a:cubicBezTo>
                  <a:cubicBezTo>
                    <a:pt x="2269" y="2773"/>
                    <a:pt x="3088" y="2458"/>
                    <a:pt x="3749" y="1828"/>
                  </a:cubicBezTo>
                  <a:cubicBezTo>
                    <a:pt x="4254" y="1324"/>
                    <a:pt x="4474" y="662"/>
                    <a:pt x="44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3" name="Google Shape;543;p25"/>
            <p:cNvSpPr/>
            <p:nvPr/>
          </p:nvSpPr>
          <p:spPr>
            <a:xfrm>
              <a:off x="-21141950" y="3693325"/>
              <a:ext cx="126050" cy="120750"/>
            </a:xfrm>
            <a:custGeom>
              <a:avLst/>
              <a:gdLst/>
              <a:ahLst/>
              <a:cxnLst/>
              <a:rect l="l" t="t" r="r" b="b"/>
              <a:pathLst>
                <a:path w="5042" h="4830" extrusionOk="0">
                  <a:moveTo>
                    <a:pt x="1828" y="1214"/>
                  </a:moveTo>
                  <a:cubicBezTo>
                    <a:pt x="1915" y="1214"/>
                    <a:pt x="2001" y="1254"/>
                    <a:pt x="2080" y="1333"/>
                  </a:cubicBezTo>
                  <a:cubicBezTo>
                    <a:pt x="2238" y="1490"/>
                    <a:pt x="2238" y="1679"/>
                    <a:pt x="2080" y="1837"/>
                  </a:cubicBezTo>
                  <a:cubicBezTo>
                    <a:pt x="2001" y="1915"/>
                    <a:pt x="1915" y="1955"/>
                    <a:pt x="1828" y="1955"/>
                  </a:cubicBezTo>
                  <a:cubicBezTo>
                    <a:pt x="1742" y="1955"/>
                    <a:pt x="1655" y="1915"/>
                    <a:pt x="1576" y="1837"/>
                  </a:cubicBezTo>
                  <a:cubicBezTo>
                    <a:pt x="1419" y="1679"/>
                    <a:pt x="1419" y="1490"/>
                    <a:pt x="1576" y="1333"/>
                  </a:cubicBezTo>
                  <a:cubicBezTo>
                    <a:pt x="1655" y="1254"/>
                    <a:pt x="1742" y="1214"/>
                    <a:pt x="1828" y="1214"/>
                  </a:cubicBezTo>
                  <a:close/>
                  <a:moveTo>
                    <a:pt x="2301" y="0"/>
                  </a:moveTo>
                  <a:cubicBezTo>
                    <a:pt x="1786" y="0"/>
                    <a:pt x="1193" y="72"/>
                    <a:pt x="599" y="230"/>
                  </a:cubicBezTo>
                  <a:cubicBezTo>
                    <a:pt x="1" y="1427"/>
                    <a:pt x="221" y="2908"/>
                    <a:pt x="1230" y="3884"/>
                  </a:cubicBezTo>
                  <a:cubicBezTo>
                    <a:pt x="1797" y="4483"/>
                    <a:pt x="2647" y="4830"/>
                    <a:pt x="3498" y="4830"/>
                  </a:cubicBezTo>
                  <a:cubicBezTo>
                    <a:pt x="3970" y="4830"/>
                    <a:pt x="4443" y="4704"/>
                    <a:pt x="4884" y="4515"/>
                  </a:cubicBezTo>
                  <a:cubicBezTo>
                    <a:pt x="5042" y="3443"/>
                    <a:pt x="5042" y="2498"/>
                    <a:pt x="4947" y="1931"/>
                  </a:cubicBezTo>
                  <a:cubicBezTo>
                    <a:pt x="4884" y="1522"/>
                    <a:pt x="4601" y="1207"/>
                    <a:pt x="4254" y="1081"/>
                  </a:cubicBezTo>
                  <a:cubicBezTo>
                    <a:pt x="4160" y="1049"/>
                    <a:pt x="4065" y="1049"/>
                    <a:pt x="3970" y="1049"/>
                  </a:cubicBezTo>
                  <a:cubicBezTo>
                    <a:pt x="3970" y="955"/>
                    <a:pt x="3939" y="860"/>
                    <a:pt x="3939" y="765"/>
                  </a:cubicBezTo>
                  <a:cubicBezTo>
                    <a:pt x="3813" y="387"/>
                    <a:pt x="3498" y="104"/>
                    <a:pt x="3120" y="72"/>
                  </a:cubicBezTo>
                  <a:cubicBezTo>
                    <a:pt x="2885" y="25"/>
                    <a:pt x="2607" y="0"/>
                    <a:pt x="23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4" name="Google Shape;544;p25"/>
            <p:cNvSpPr/>
            <p:nvPr/>
          </p:nvSpPr>
          <p:spPr>
            <a:xfrm>
              <a:off x="-21263225" y="3707725"/>
              <a:ext cx="69325" cy="112650"/>
            </a:xfrm>
            <a:custGeom>
              <a:avLst/>
              <a:gdLst/>
              <a:ahLst/>
              <a:cxnLst/>
              <a:rect l="l" t="t" r="r" b="b"/>
              <a:pathLst>
                <a:path w="2773" h="4506" extrusionOk="0">
                  <a:moveTo>
                    <a:pt x="2773" y="0"/>
                  </a:moveTo>
                  <a:cubicBezTo>
                    <a:pt x="2079" y="0"/>
                    <a:pt x="1418" y="252"/>
                    <a:pt x="945" y="757"/>
                  </a:cubicBezTo>
                  <a:cubicBezTo>
                    <a:pt x="347" y="1355"/>
                    <a:pt x="0" y="2174"/>
                    <a:pt x="0" y="3025"/>
                  </a:cubicBezTo>
                  <a:cubicBezTo>
                    <a:pt x="0" y="3560"/>
                    <a:pt x="126" y="4065"/>
                    <a:pt x="347" y="4506"/>
                  </a:cubicBezTo>
                  <a:cubicBezTo>
                    <a:pt x="630" y="3025"/>
                    <a:pt x="1197" y="1513"/>
                    <a:pt x="2205" y="473"/>
                  </a:cubicBezTo>
                  <a:cubicBezTo>
                    <a:pt x="2363" y="315"/>
                    <a:pt x="2552" y="158"/>
                    <a:pt x="27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5" name="Google Shape;545;p25"/>
            <p:cNvSpPr/>
            <p:nvPr/>
          </p:nvSpPr>
          <p:spPr>
            <a:xfrm>
              <a:off x="-21322300" y="3703775"/>
              <a:ext cx="294600" cy="293700"/>
            </a:xfrm>
            <a:custGeom>
              <a:avLst/>
              <a:gdLst/>
              <a:ahLst/>
              <a:cxnLst/>
              <a:rect l="l" t="t" r="r" b="b"/>
              <a:pathLst>
                <a:path w="11784" h="11748" extrusionOk="0">
                  <a:moveTo>
                    <a:pt x="6604" y="3797"/>
                  </a:moveTo>
                  <a:cubicBezTo>
                    <a:pt x="6773" y="3797"/>
                    <a:pt x="6905" y="3909"/>
                    <a:pt x="6931" y="4065"/>
                  </a:cubicBezTo>
                  <a:cubicBezTo>
                    <a:pt x="7026" y="4254"/>
                    <a:pt x="6900" y="4443"/>
                    <a:pt x="6711" y="4506"/>
                  </a:cubicBezTo>
                  <a:lnTo>
                    <a:pt x="6270" y="4664"/>
                  </a:lnTo>
                  <a:cubicBezTo>
                    <a:pt x="6018" y="4727"/>
                    <a:pt x="5955" y="5042"/>
                    <a:pt x="6112" y="5231"/>
                  </a:cubicBezTo>
                  <a:lnTo>
                    <a:pt x="6490" y="5640"/>
                  </a:lnTo>
                  <a:cubicBezTo>
                    <a:pt x="6575" y="5713"/>
                    <a:pt x="6674" y="5748"/>
                    <a:pt x="6767" y="5748"/>
                  </a:cubicBezTo>
                  <a:cubicBezTo>
                    <a:pt x="6916" y="5748"/>
                    <a:pt x="7050" y="5657"/>
                    <a:pt x="7089" y="5483"/>
                  </a:cubicBezTo>
                  <a:lnTo>
                    <a:pt x="7246" y="5042"/>
                  </a:lnTo>
                  <a:cubicBezTo>
                    <a:pt x="7321" y="4892"/>
                    <a:pt x="7455" y="4802"/>
                    <a:pt x="7586" y="4802"/>
                  </a:cubicBezTo>
                  <a:cubicBezTo>
                    <a:pt x="7620" y="4802"/>
                    <a:pt x="7655" y="4808"/>
                    <a:pt x="7687" y="4821"/>
                  </a:cubicBezTo>
                  <a:cubicBezTo>
                    <a:pt x="7908" y="4884"/>
                    <a:pt x="8002" y="5073"/>
                    <a:pt x="7971" y="5262"/>
                  </a:cubicBezTo>
                  <a:lnTo>
                    <a:pt x="7813" y="5703"/>
                  </a:lnTo>
                  <a:cubicBezTo>
                    <a:pt x="7655" y="6177"/>
                    <a:pt x="7212" y="6453"/>
                    <a:pt x="6764" y="6453"/>
                  </a:cubicBezTo>
                  <a:cubicBezTo>
                    <a:pt x="6498" y="6453"/>
                    <a:pt x="6229" y="6356"/>
                    <a:pt x="6018" y="6144"/>
                  </a:cubicBezTo>
                  <a:lnTo>
                    <a:pt x="5640" y="5766"/>
                  </a:lnTo>
                  <a:cubicBezTo>
                    <a:pt x="5073" y="5199"/>
                    <a:pt x="5293" y="4223"/>
                    <a:pt x="6081" y="3971"/>
                  </a:cubicBezTo>
                  <a:lnTo>
                    <a:pt x="6490" y="3813"/>
                  </a:lnTo>
                  <a:cubicBezTo>
                    <a:pt x="6529" y="3802"/>
                    <a:pt x="6567" y="3797"/>
                    <a:pt x="6604" y="3797"/>
                  </a:cubicBezTo>
                  <a:close/>
                  <a:moveTo>
                    <a:pt x="6900" y="1"/>
                  </a:moveTo>
                  <a:lnTo>
                    <a:pt x="6900" y="1"/>
                  </a:lnTo>
                  <a:cubicBezTo>
                    <a:pt x="6238" y="253"/>
                    <a:pt x="5608" y="600"/>
                    <a:pt x="5136" y="1104"/>
                  </a:cubicBezTo>
                  <a:cubicBezTo>
                    <a:pt x="3434" y="2805"/>
                    <a:pt x="3088" y="6176"/>
                    <a:pt x="3088" y="7657"/>
                  </a:cubicBezTo>
                  <a:cubicBezTo>
                    <a:pt x="2726" y="7476"/>
                    <a:pt x="2328" y="7387"/>
                    <a:pt x="1930" y="7387"/>
                  </a:cubicBezTo>
                  <a:cubicBezTo>
                    <a:pt x="1287" y="7387"/>
                    <a:pt x="644" y="7619"/>
                    <a:pt x="158" y="8066"/>
                  </a:cubicBezTo>
                  <a:cubicBezTo>
                    <a:pt x="0" y="8224"/>
                    <a:pt x="32" y="8539"/>
                    <a:pt x="252" y="8665"/>
                  </a:cubicBezTo>
                  <a:cubicBezTo>
                    <a:pt x="1449" y="9295"/>
                    <a:pt x="2489" y="10334"/>
                    <a:pt x="3119" y="11532"/>
                  </a:cubicBezTo>
                  <a:cubicBezTo>
                    <a:pt x="3191" y="11676"/>
                    <a:pt x="3304" y="11748"/>
                    <a:pt x="3429" y="11748"/>
                  </a:cubicBezTo>
                  <a:cubicBezTo>
                    <a:pt x="3523" y="11748"/>
                    <a:pt x="3623" y="11707"/>
                    <a:pt x="3718" y="11626"/>
                  </a:cubicBezTo>
                  <a:cubicBezTo>
                    <a:pt x="4505" y="10839"/>
                    <a:pt x="4663" y="9641"/>
                    <a:pt x="4127" y="8696"/>
                  </a:cubicBezTo>
                  <a:lnTo>
                    <a:pt x="4190" y="8696"/>
                  </a:lnTo>
                  <a:cubicBezTo>
                    <a:pt x="5640" y="8696"/>
                    <a:pt x="8979" y="8350"/>
                    <a:pt x="10680" y="6648"/>
                  </a:cubicBezTo>
                  <a:cubicBezTo>
                    <a:pt x="11184" y="6144"/>
                    <a:pt x="11531" y="5514"/>
                    <a:pt x="11783" y="4853"/>
                  </a:cubicBezTo>
                  <a:lnTo>
                    <a:pt x="11783" y="4853"/>
                  </a:lnTo>
                  <a:cubicBezTo>
                    <a:pt x="11374" y="4979"/>
                    <a:pt x="11027" y="5042"/>
                    <a:pt x="10649" y="5042"/>
                  </a:cubicBezTo>
                  <a:cubicBezTo>
                    <a:pt x="9578" y="5042"/>
                    <a:pt x="8601" y="4664"/>
                    <a:pt x="7876" y="3908"/>
                  </a:cubicBezTo>
                  <a:cubicBezTo>
                    <a:pt x="6805" y="2836"/>
                    <a:pt x="6490" y="1356"/>
                    <a:pt x="690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46" name="Google Shape;546;p25"/>
          <p:cNvGrpSpPr/>
          <p:nvPr/>
        </p:nvGrpSpPr>
        <p:grpSpPr>
          <a:xfrm>
            <a:off x="6737871" y="2270914"/>
            <a:ext cx="236101" cy="265679"/>
            <a:chOff x="-17878825" y="3334400"/>
            <a:chExt cx="270200" cy="304050"/>
          </a:xfrm>
        </p:grpSpPr>
        <p:sp>
          <p:nvSpPr>
            <p:cNvPr id="547" name="Google Shape;547;p25"/>
            <p:cNvSpPr/>
            <p:nvPr/>
          </p:nvSpPr>
          <p:spPr>
            <a:xfrm>
              <a:off x="-17683475" y="3334400"/>
              <a:ext cx="74850" cy="74050"/>
            </a:xfrm>
            <a:custGeom>
              <a:avLst/>
              <a:gdLst/>
              <a:ahLst/>
              <a:cxnLst/>
              <a:rect l="l" t="t" r="r" b="b"/>
              <a:pathLst>
                <a:path w="2994" h="2962" extrusionOk="0">
                  <a:moveTo>
                    <a:pt x="1985" y="0"/>
                  </a:moveTo>
                  <a:cubicBezTo>
                    <a:pt x="1197" y="0"/>
                    <a:pt x="473" y="378"/>
                    <a:pt x="0" y="945"/>
                  </a:cubicBezTo>
                  <a:cubicBezTo>
                    <a:pt x="630" y="1481"/>
                    <a:pt x="1229" y="2174"/>
                    <a:pt x="1670" y="2962"/>
                  </a:cubicBezTo>
                  <a:lnTo>
                    <a:pt x="2867" y="473"/>
                  </a:lnTo>
                  <a:cubicBezTo>
                    <a:pt x="2993" y="252"/>
                    <a:pt x="2836" y="0"/>
                    <a:pt x="25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8" name="Google Shape;548;p25"/>
            <p:cNvSpPr/>
            <p:nvPr/>
          </p:nvSpPr>
          <p:spPr>
            <a:xfrm>
              <a:off x="-17752000" y="3513975"/>
              <a:ext cx="16550" cy="16550"/>
            </a:xfrm>
            <a:custGeom>
              <a:avLst/>
              <a:gdLst/>
              <a:ahLst/>
              <a:cxnLst/>
              <a:rect l="l" t="t" r="r" b="b"/>
              <a:pathLst>
                <a:path w="662" h="662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441"/>
                    <a:pt x="158" y="536"/>
                    <a:pt x="347" y="662"/>
                  </a:cubicBezTo>
                  <a:cubicBezTo>
                    <a:pt x="504" y="599"/>
                    <a:pt x="630" y="473"/>
                    <a:pt x="662" y="378"/>
                  </a:cubicBezTo>
                  <a:lnTo>
                    <a:pt x="662" y="284"/>
                  </a:lnTo>
                  <a:cubicBezTo>
                    <a:pt x="630" y="126"/>
                    <a:pt x="504" y="0"/>
                    <a:pt x="3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9" name="Google Shape;549;p25"/>
            <p:cNvSpPr/>
            <p:nvPr/>
          </p:nvSpPr>
          <p:spPr>
            <a:xfrm>
              <a:off x="-17860700" y="3405275"/>
              <a:ext cx="107150" cy="206225"/>
            </a:xfrm>
            <a:custGeom>
              <a:avLst/>
              <a:gdLst/>
              <a:ahLst/>
              <a:cxnLst/>
              <a:rect l="l" t="t" r="r" b="b"/>
              <a:pathLst>
                <a:path w="4286" h="8249" extrusionOk="0">
                  <a:moveTo>
                    <a:pt x="2521" y="2931"/>
                  </a:moveTo>
                  <a:cubicBezTo>
                    <a:pt x="2710" y="2931"/>
                    <a:pt x="2867" y="3088"/>
                    <a:pt x="2867" y="3277"/>
                  </a:cubicBezTo>
                  <a:cubicBezTo>
                    <a:pt x="2867" y="3466"/>
                    <a:pt x="2710" y="3624"/>
                    <a:pt x="2521" y="3624"/>
                  </a:cubicBezTo>
                  <a:cubicBezTo>
                    <a:pt x="2332" y="3624"/>
                    <a:pt x="2174" y="3466"/>
                    <a:pt x="2174" y="3277"/>
                  </a:cubicBezTo>
                  <a:cubicBezTo>
                    <a:pt x="2174" y="3088"/>
                    <a:pt x="2332" y="2931"/>
                    <a:pt x="2521" y="2931"/>
                  </a:cubicBezTo>
                  <a:close/>
                  <a:moveTo>
                    <a:pt x="1513" y="1"/>
                  </a:moveTo>
                  <a:cubicBezTo>
                    <a:pt x="568" y="1387"/>
                    <a:pt x="1" y="3246"/>
                    <a:pt x="1" y="4695"/>
                  </a:cubicBezTo>
                  <a:cubicBezTo>
                    <a:pt x="1" y="6113"/>
                    <a:pt x="473" y="7184"/>
                    <a:pt x="1450" y="7845"/>
                  </a:cubicBezTo>
                  <a:cubicBezTo>
                    <a:pt x="1859" y="8112"/>
                    <a:pt x="2328" y="8248"/>
                    <a:pt x="2801" y="8248"/>
                  </a:cubicBezTo>
                  <a:cubicBezTo>
                    <a:pt x="3166" y="8248"/>
                    <a:pt x="3533" y="8167"/>
                    <a:pt x="3876" y="8003"/>
                  </a:cubicBezTo>
                  <a:cubicBezTo>
                    <a:pt x="4128" y="7845"/>
                    <a:pt x="4285" y="7562"/>
                    <a:pt x="4285" y="7310"/>
                  </a:cubicBezTo>
                  <a:lnTo>
                    <a:pt x="4285" y="5608"/>
                  </a:lnTo>
                  <a:cubicBezTo>
                    <a:pt x="4065" y="5451"/>
                    <a:pt x="3718" y="5199"/>
                    <a:pt x="3624" y="4852"/>
                  </a:cubicBezTo>
                  <a:cubicBezTo>
                    <a:pt x="3592" y="4821"/>
                    <a:pt x="3592" y="4726"/>
                    <a:pt x="3592" y="4695"/>
                  </a:cubicBezTo>
                  <a:lnTo>
                    <a:pt x="3592" y="2300"/>
                  </a:lnTo>
                  <a:cubicBezTo>
                    <a:pt x="3592" y="1670"/>
                    <a:pt x="3277" y="1103"/>
                    <a:pt x="2773" y="788"/>
                  </a:cubicBezTo>
                  <a:lnTo>
                    <a:pt x="151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0" name="Google Shape;550;p25"/>
            <p:cNvSpPr/>
            <p:nvPr/>
          </p:nvSpPr>
          <p:spPr>
            <a:xfrm>
              <a:off x="-17735475" y="3405275"/>
              <a:ext cx="107150" cy="206475"/>
            </a:xfrm>
            <a:custGeom>
              <a:avLst/>
              <a:gdLst/>
              <a:ahLst/>
              <a:cxnLst/>
              <a:rect l="l" t="t" r="r" b="b"/>
              <a:pathLst>
                <a:path w="4286" h="8259" extrusionOk="0">
                  <a:moveTo>
                    <a:pt x="1797" y="2931"/>
                  </a:moveTo>
                  <a:cubicBezTo>
                    <a:pt x="2017" y="2931"/>
                    <a:pt x="2175" y="3088"/>
                    <a:pt x="2175" y="3277"/>
                  </a:cubicBezTo>
                  <a:cubicBezTo>
                    <a:pt x="2175" y="3466"/>
                    <a:pt x="2017" y="3624"/>
                    <a:pt x="1797" y="3624"/>
                  </a:cubicBezTo>
                  <a:cubicBezTo>
                    <a:pt x="1608" y="3624"/>
                    <a:pt x="1450" y="3466"/>
                    <a:pt x="1450" y="3277"/>
                  </a:cubicBezTo>
                  <a:cubicBezTo>
                    <a:pt x="1450" y="3088"/>
                    <a:pt x="1608" y="2931"/>
                    <a:pt x="1797" y="2931"/>
                  </a:cubicBezTo>
                  <a:close/>
                  <a:moveTo>
                    <a:pt x="2805" y="1"/>
                  </a:moveTo>
                  <a:lnTo>
                    <a:pt x="1545" y="788"/>
                  </a:lnTo>
                  <a:cubicBezTo>
                    <a:pt x="1009" y="1103"/>
                    <a:pt x="694" y="1702"/>
                    <a:pt x="694" y="2300"/>
                  </a:cubicBezTo>
                  <a:lnTo>
                    <a:pt x="694" y="4506"/>
                  </a:lnTo>
                  <a:lnTo>
                    <a:pt x="694" y="4695"/>
                  </a:lnTo>
                  <a:cubicBezTo>
                    <a:pt x="694" y="4789"/>
                    <a:pt x="694" y="4852"/>
                    <a:pt x="662" y="4947"/>
                  </a:cubicBezTo>
                  <a:lnTo>
                    <a:pt x="662" y="4978"/>
                  </a:lnTo>
                  <a:cubicBezTo>
                    <a:pt x="568" y="5293"/>
                    <a:pt x="253" y="5514"/>
                    <a:pt x="1" y="5640"/>
                  </a:cubicBezTo>
                  <a:lnTo>
                    <a:pt x="1" y="7310"/>
                  </a:lnTo>
                  <a:cubicBezTo>
                    <a:pt x="1" y="7562"/>
                    <a:pt x="158" y="7845"/>
                    <a:pt x="442" y="8003"/>
                  </a:cubicBezTo>
                  <a:cubicBezTo>
                    <a:pt x="777" y="8174"/>
                    <a:pt x="1139" y="8258"/>
                    <a:pt x="1503" y="8258"/>
                  </a:cubicBezTo>
                  <a:cubicBezTo>
                    <a:pt x="2884" y="8258"/>
                    <a:pt x="4285" y="7039"/>
                    <a:pt x="4285" y="4695"/>
                  </a:cubicBezTo>
                  <a:cubicBezTo>
                    <a:pt x="4285" y="3246"/>
                    <a:pt x="3750" y="1418"/>
                    <a:pt x="28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1" name="Google Shape;551;p25"/>
            <p:cNvSpPr/>
            <p:nvPr/>
          </p:nvSpPr>
          <p:spPr>
            <a:xfrm>
              <a:off x="-17812650" y="3353300"/>
              <a:ext cx="136275" cy="144150"/>
            </a:xfrm>
            <a:custGeom>
              <a:avLst/>
              <a:gdLst/>
              <a:ahLst/>
              <a:cxnLst/>
              <a:rect l="l" t="t" r="r" b="b"/>
              <a:pathLst>
                <a:path w="5451" h="5766" extrusionOk="0">
                  <a:moveTo>
                    <a:pt x="2741" y="0"/>
                  </a:moveTo>
                  <a:cubicBezTo>
                    <a:pt x="1702" y="0"/>
                    <a:pt x="756" y="599"/>
                    <a:pt x="0" y="1513"/>
                  </a:cubicBezTo>
                  <a:lnTo>
                    <a:pt x="1229" y="2300"/>
                  </a:lnTo>
                  <a:cubicBezTo>
                    <a:pt x="1954" y="2741"/>
                    <a:pt x="2363" y="3529"/>
                    <a:pt x="2363" y="4379"/>
                  </a:cubicBezTo>
                  <a:lnTo>
                    <a:pt x="2363" y="5766"/>
                  </a:lnTo>
                  <a:cubicBezTo>
                    <a:pt x="2489" y="5703"/>
                    <a:pt x="2615" y="5671"/>
                    <a:pt x="2773" y="5671"/>
                  </a:cubicBezTo>
                  <a:cubicBezTo>
                    <a:pt x="2899" y="5671"/>
                    <a:pt x="2993" y="5703"/>
                    <a:pt x="3088" y="5766"/>
                  </a:cubicBezTo>
                  <a:lnTo>
                    <a:pt x="3088" y="4379"/>
                  </a:lnTo>
                  <a:cubicBezTo>
                    <a:pt x="3088" y="3497"/>
                    <a:pt x="3529" y="2710"/>
                    <a:pt x="4222" y="2300"/>
                  </a:cubicBezTo>
                  <a:lnTo>
                    <a:pt x="5451" y="1513"/>
                  </a:lnTo>
                  <a:cubicBezTo>
                    <a:pt x="4695" y="599"/>
                    <a:pt x="3749" y="0"/>
                    <a:pt x="27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2" name="Google Shape;552;p25"/>
            <p:cNvSpPr/>
            <p:nvPr/>
          </p:nvSpPr>
          <p:spPr>
            <a:xfrm>
              <a:off x="-17770900" y="3614000"/>
              <a:ext cx="52775" cy="24450"/>
            </a:xfrm>
            <a:custGeom>
              <a:avLst/>
              <a:gdLst/>
              <a:ahLst/>
              <a:cxnLst/>
              <a:rect l="l" t="t" r="r" b="b"/>
              <a:pathLst>
                <a:path w="2111" h="978" extrusionOk="0">
                  <a:moveTo>
                    <a:pt x="1071" y="0"/>
                  </a:moveTo>
                  <a:cubicBezTo>
                    <a:pt x="756" y="252"/>
                    <a:pt x="378" y="410"/>
                    <a:pt x="0" y="536"/>
                  </a:cubicBezTo>
                  <a:lnTo>
                    <a:pt x="0" y="630"/>
                  </a:lnTo>
                  <a:cubicBezTo>
                    <a:pt x="0" y="851"/>
                    <a:pt x="158" y="977"/>
                    <a:pt x="347" y="977"/>
                  </a:cubicBezTo>
                  <a:lnTo>
                    <a:pt x="1764" y="977"/>
                  </a:lnTo>
                  <a:cubicBezTo>
                    <a:pt x="1953" y="977"/>
                    <a:pt x="2111" y="851"/>
                    <a:pt x="2111" y="630"/>
                  </a:cubicBezTo>
                  <a:lnTo>
                    <a:pt x="2111" y="536"/>
                  </a:lnTo>
                  <a:cubicBezTo>
                    <a:pt x="1733" y="410"/>
                    <a:pt x="1386" y="252"/>
                    <a:pt x="10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3" name="Google Shape;553;p25"/>
            <p:cNvSpPr/>
            <p:nvPr/>
          </p:nvSpPr>
          <p:spPr>
            <a:xfrm>
              <a:off x="-17878825" y="3334400"/>
              <a:ext cx="74075" cy="74050"/>
            </a:xfrm>
            <a:custGeom>
              <a:avLst/>
              <a:gdLst/>
              <a:ahLst/>
              <a:cxnLst/>
              <a:rect l="l" t="t" r="r" b="b"/>
              <a:pathLst>
                <a:path w="2963" h="2962" extrusionOk="0">
                  <a:moveTo>
                    <a:pt x="410" y="0"/>
                  </a:moveTo>
                  <a:cubicBezTo>
                    <a:pt x="127" y="0"/>
                    <a:pt x="1" y="284"/>
                    <a:pt x="95" y="536"/>
                  </a:cubicBezTo>
                  <a:lnTo>
                    <a:pt x="1324" y="2962"/>
                  </a:lnTo>
                  <a:cubicBezTo>
                    <a:pt x="1765" y="2174"/>
                    <a:pt x="2301" y="1512"/>
                    <a:pt x="2962" y="945"/>
                  </a:cubicBezTo>
                  <a:cubicBezTo>
                    <a:pt x="2490" y="378"/>
                    <a:pt x="1797" y="0"/>
                    <a:pt x="10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8" name="Google Shape;558;p26"/>
          <p:cNvPicPr preferRelativeResize="0"/>
          <p:nvPr/>
        </p:nvPicPr>
        <p:blipFill rotWithShape="1">
          <a:blip r:embed="rId3">
            <a:alphaModFix/>
          </a:blip>
          <a:srcRect l="9794" r="9794"/>
          <a:stretch/>
        </p:blipFill>
        <p:spPr>
          <a:xfrm>
            <a:off x="707725" y="444650"/>
            <a:ext cx="4178700" cy="42543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559" name="Google Shape;559;p26"/>
          <p:cNvSpPr txBox="1">
            <a:spLocks noGrp="1"/>
          </p:cNvSpPr>
          <p:nvPr>
            <p:ph type="title"/>
          </p:nvPr>
        </p:nvSpPr>
        <p:spPr>
          <a:xfrm>
            <a:off x="4886425" y="1955080"/>
            <a:ext cx="3650706" cy="95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bg-BG" sz="3600" i="1"/>
              <a:t>Благодарим Ви</a:t>
            </a:r>
            <a:br>
              <a:rPr lang="bg-BG" sz="3600" i="1"/>
            </a:br>
            <a:r>
              <a:rPr lang="bg-BG" sz="3600" i="1"/>
              <a:t> за вниманието!</a:t>
            </a:r>
            <a:endParaRPr sz="3600" i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"/>
          <p:cNvSpPr txBox="1">
            <a:spLocks noGrp="1"/>
          </p:cNvSpPr>
          <p:nvPr>
            <p:ph type="title"/>
          </p:nvPr>
        </p:nvSpPr>
        <p:spPr>
          <a:xfrm>
            <a:off x="1943088" y="388255"/>
            <a:ext cx="5257800" cy="95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bg-BG" sz="3200" i="1">
                <a:latin typeface="Times New Roman"/>
                <a:ea typeface="Times New Roman"/>
                <a:cs typeface="Times New Roman"/>
                <a:sym typeface="Times New Roman"/>
              </a:rPr>
              <a:t>Обхват и перспективи </a:t>
            </a:r>
            <a:endParaRPr sz="3200" i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bg-BG" sz="3200" i="1">
                <a:latin typeface="Times New Roman"/>
                <a:ea typeface="Times New Roman"/>
                <a:cs typeface="Times New Roman"/>
                <a:sym typeface="Times New Roman"/>
              </a:rPr>
              <a:t>на проекта</a:t>
            </a:r>
            <a:endParaRPr sz="3600" i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2" name="Google Shape;242;p3"/>
          <p:cNvSpPr txBox="1">
            <a:spLocks noGrp="1"/>
          </p:cNvSpPr>
          <p:nvPr>
            <p:ph type="subTitle" idx="1"/>
          </p:nvPr>
        </p:nvSpPr>
        <p:spPr>
          <a:xfrm>
            <a:off x="710760" y="1675700"/>
            <a:ext cx="2487000" cy="6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bg-BG"/>
              <a:t>1</a:t>
            </a:r>
            <a:endParaRPr/>
          </a:p>
        </p:txBody>
      </p:sp>
      <p:sp>
        <p:nvSpPr>
          <p:cNvPr id="243" name="Google Shape;243;p3"/>
          <p:cNvSpPr txBox="1">
            <a:spLocks noGrp="1"/>
          </p:cNvSpPr>
          <p:nvPr>
            <p:ph type="subTitle" idx="2"/>
          </p:nvPr>
        </p:nvSpPr>
        <p:spPr>
          <a:xfrm>
            <a:off x="639365" y="2200730"/>
            <a:ext cx="2743500" cy="4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bg-BG" i="1"/>
              <a:t>Обхват на проекта</a:t>
            </a:r>
            <a:endParaRPr/>
          </a:p>
        </p:txBody>
      </p:sp>
      <p:sp>
        <p:nvSpPr>
          <p:cNvPr id="244" name="Google Shape;244;p3"/>
          <p:cNvSpPr txBox="1">
            <a:spLocks noGrp="1"/>
          </p:cNvSpPr>
          <p:nvPr>
            <p:ph type="subTitle" idx="3"/>
          </p:nvPr>
        </p:nvSpPr>
        <p:spPr>
          <a:xfrm>
            <a:off x="819442" y="3059542"/>
            <a:ext cx="2487000" cy="6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bg-BG"/>
              <a:t>2</a:t>
            </a:r>
            <a:endParaRPr/>
          </a:p>
        </p:txBody>
      </p:sp>
      <p:sp>
        <p:nvSpPr>
          <p:cNvPr id="245" name="Google Shape;245;p3"/>
          <p:cNvSpPr txBox="1"/>
          <p:nvPr/>
        </p:nvSpPr>
        <p:spPr>
          <a:xfrm>
            <a:off x="129986" y="3560180"/>
            <a:ext cx="3762300" cy="4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atrick Hand"/>
              <a:buNone/>
            </a:pPr>
            <a:r>
              <a:rPr lang="bg-BG" sz="2000" b="1" i="1" u="none" strike="noStrike" cap="none">
                <a:solidFill>
                  <a:schemeClr val="accent4"/>
                </a:solidFill>
                <a:latin typeface="Patrick Hand"/>
                <a:ea typeface="Patrick Hand"/>
                <a:cs typeface="Patrick Hand"/>
                <a:sym typeface="Patrick Hand"/>
              </a:rPr>
              <a:t>Перспективи на проекта</a:t>
            </a:r>
            <a:endParaRPr/>
          </a:p>
        </p:txBody>
      </p:sp>
      <p:pic>
        <p:nvPicPr>
          <p:cNvPr id="246" name="Google Shape;246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35075" y="1811175"/>
            <a:ext cx="4022199" cy="25768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6"/>
          <p:cNvSpPr/>
          <p:nvPr/>
        </p:nvSpPr>
        <p:spPr>
          <a:xfrm rot="7604081">
            <a:off x="7228882" y="290128"/>
            <a:ext cx="315520" cy="362619"/>
          </a:xfrm>
          <a:custGeom>
            <a:avLst/>
            <a:gdLst/>
            <a:ahLst/>
            <a:cxnLst/>
            <a:rect l="l" t="t" r="r" b="b"/>
            <a:pathLst>
              <a:path w="12621" h="14505" extrusionOk="0">
                <a:moveTo>
                  <a:pt x="7597" y="0"/>
                </a:moveTo>
                <a:cubicBezTo>
                  <a:pt x="7312" y="0"/>
                  <a:pt x="7025" y="94"/>
                  <a:pt x="6788" y="245"/>
                </a:cubicBezTo>
                <a:cubicBezTo>
                  <a:pt x="6545" y="416"/>
                  <a:pt x="6332" y="658"/>
                  <a:pt x="6218" y="930"/>
                </a:cubicBezTo>
                <a:cubicBezTo>
                  <a:pt x="6018" y="1428"/>
                  <a:pt x="6047" y="2056"/>
                  <a:pt x="6232" y="2555"/>
                </a:cubicBezTo>
                <a:cubicBezTo>
                  <a:pt x="6360" y="2883"/>
                  <a:pt x="6560" y="3183"/>
                  <a:pt x="6773" y="3468"/>
                </a:cubicBezTo>
                <a:cubicBezTo>
                  <a:pt x="6945" y="3710"/>
                  <a:pt x="7159" y="3953"/>
                  <a:pt x="7372" y="4166"/>
                </a:cubicBezTo>
                <a:cubicBezTo>
                  <a:pt x="7715" y="4523"/>
                  <a:pt x="8057" y="4851"/>
                  <a:pt x="8385" y="5208"/>
                </a:cubicBezTo>
                <a:cubicBezTo>
                  <a:pt x="8456" y="5307"/>
                  <a:pt x="8528" y="5393"/>
                  <a:pt x="8585" y="5493"/>
                </a:cubicBezTo>
                <a:cubicBezTo>
                  <a:pt x="8499" y="5478"/>
                  <a:pt x="8428" y="5450"/>
                  <a:pt x="8342" y="5436"/>
                </a:cubicBezTo>
                <a:cubicBezTo>
                  <a:pt x="8199" y="5393"/>
                  <a:pt x="8072" y="5350"/>
                  <a:pt x="7929" y="5293"/>
                </a:cubicBezTo>
                <a:cubicBezTo>
                  <a:pt x="7130" y="4993"/>
                  <a:pt x="6403" y="4552"/>
                  <a:pt x="5619" y="4195"/>
                </a:cubicBezTo>
                <a:cubicBezTo>
                  <a:pt x="5376" y="4081"/>
                  <a:pt x="5134" y="3995"/>
                  <a:pt x="4877" y="3924"/>
                </a:cubicBezTo>
                <a:cubicBezTo>
                  <a:pt x="4706" y="3867"/>
                  <a:pt x="4535" y="3853"/>
                  <a:pt x="4364" y="3839"/>
                </a:cubicBezTo>
                <a:cubicBezTo>
                  <a:pt x="4193" y="3839"/>
                  <a:pt x="4035" y="3867"/>
                  <a:pt x="3879" y="3924"/>
                </a:cubicBezTo>
                <a:cubicBezTo>
                  <a:pt x="3665" y="4010"/>
                  <a:pt x="3480" y="4153"/>
                  <a:pt x="3351" y="4337"/>
                </a:cubicBezTo>
                <a:cubicBezTo>
                  <a:pt x="3294" y="4423"/>
                  <a:pt x="3237" y="4495"/>
                  <a:pt x="3195" y="4580"/>
                </a:cubicBezTo>
                <a:cubicBezTo>
                  <a:pt x="3151" y="4666"/>
                  <a:pt x="3123" y="4765"/>
                  <a:pt x="3094" y="4851"/>
                </a:cubicBezTo>
                <a:cubicBezTo>
                  <a:pt x="3052" y="4965"/>
                  <a:pt x="3037" y="5079"/>
                  <a:pt x="3024" y="5208"/>
                </a:cubicBezTo>
                <a:cubicBezTo>
                  <a:pt x="3009" y="5393"/>
                  <a:pt x="3009" y="5564"/>
                  <a:pt x="3009" y="5763"/>
                </a:cubicBezTo>
                <a:cubicBezTo>
                  <a:pt x="3024" y="5921"/>
                  <a:pt x="3066" y="6092"/>
                  <a:pt x="3109" y="6263"/>
                </a:cubicBezTo>
                <a:cubicBezTo>
                  <a:pt x="3166" y="6520"/>
                  <a:pt x="3280" y="6777"/>
                  <a:pt x="3423" y="7018"/>
                </a:cubicBezTo>
                <a:cubicBezTo>
                  <a:pt x="3693" y="7518"/>
                  <a:pt x="4050" y="7988"/>
                  <a:pt x="4393" y="8444"/>
                </a:cubicBezTo>
                <a:cubicBezTo>
                  <a:pt x="4592" y="8701"/>
                  <a:pt x="4777" y="8929"/>
                  <a:pt x="4963" y="9186"/>
                </a:cubicBezTo>
                <a:cubicBezTo>
                  <a:pt x="5034" y="9300"/>
                  <a:pt x="5119" y="9414"/>
                  <a:pt x="5205" y="9528"/>
                </a:cubicBezTo>
                <a:cubicBezTo>
                  <a:pt x="4977" y="9443"/>
                  <a:pt x="4763" y="9315"/>
                  <a:pt x="4564" y="9201"/>
                </a:cubicBezTo>
                <a:cubicBezTo>
                  <a:pt x="4335" y="9072"/>
                  <a:pt x="4107" y="8929"/>
                  <a:pt x="3893" y="8787"/>
                </a:cubicBezTo>
                <a:cubicBezTo>
                  <a:pt x="3508" y="8530"/>
                  <a:pt x="3123" y="8288"/>
                  <a:pt x="2695" y="8117"/>
                </a:cubicBezTo>
                <a:cubicBezTo>
                  <a:pt x="2539" y="8045"/>
                  <a:pt x="2381" y="8003"/>
                  <a:pt x="2225" y="7946"/>
                </a:cubicBezTo>
                <a:cubicBezTo>
                  <a:pt x="2025" y="7889"/>
                  <a:pt x="1811" y="7860"/>
                  <a:pt x="1597" y="7860"/>
                </a:cubicBezTo>
                <a:cubicBezTo>
                  <a:pt x="1469" y="7860"/>
                  <a:pt x="1326" y="7889"/>
                  <a:pt x="1198" y="7931"/>
                </a:cubicBezTo>
                <a:cubicBezTo>
                  <a:pt x="1069" y="7960"/>
                  <a:pt x="942" y="8031"/>
                  <a:pt x="827" y="8102"/>
                </a:cubicBezTo>
                <a:cubicBezTo>
                  <a:pt x="556" y="8260"/>
                  <a:pt x="356" y="8516"/>
                  <a:pt x="200" y="8773"/>
                </a:cubicBezTo>
                <a:cubicBezTo>
                  <a:pt x="100" y="8944"/>
                  <a:pt x="57" y="9144"/>
                  <a:pt x="29" y="9329"/>
                </a:cubicBezTo>
                <a:cubicBezTo>
                  <a:pt x="14" y="9500"/>
                  <a:pt x="0" y="9657"/>
                  <a:pt x="14" y="9828"/>
                </a:cubicBezTo>
                <a:cubicBezTo>
                  <a:pt x="29" y="10099"/>
                  <a:pt x="86" y="10370"/>
                  <a:pt x="157" y="10627"/>
                </a:cubicBezTo>
                <a:cubicBezTo>
                  <a:pt x="228" y="10897"/>
                  <a:pt x="343" y="11140"/>
                  <a:pt x="457" y="11382"/>
                </a:cubicBezTo>
                <a:cubicBezTo>
                  <a:pt x="556" y="11582"/>
                  <a:pt x="670" y="11768"/>
                  <a:pt x="784" y="11952"/>
                </a:cubicBezTo>
                <a:cubicBezTo>
                  <a:pt x="1098" y="12409"/>
                  <a:pt x="1483" y="12837"/>
                  <a:pt x="1896" y="13222"/>
                </a:cubicBezTo>
                <a:cubicBezTo>
                  <a:pt x="2324" y="13593"/>
                  <a:pt x="2767" y="13964"/>
                  <a:pt x="3208" y="14334"/>
                </a:cubicBezTo>
                <a:cubicBezTo>
                  <a:pt x="3341" y="14447"/>
                  <a:pt x="3505" y="14505"/>
                  <a:pt x="3669" y="14505"/>
                </a:cubicBezTo>
                <a:cubicBezTo>
                  <a:pt x="3855" y="14505"/>
                  <a:pt x="4041" y="14430"/>
                  <a:pt x="4178" y="14277"/>
                </a:cubicBezTo>
                <a:cubicBezTo>
                  <a:pt x="4421" y="13992"/>
                  <a:pt x="4393" y="13550"/>
                  <a:pt x="4107" y="13308"/>
                </a:cubicBezTo>
                <a:cubicBezTo>
                  <a:pt x="3794" y="13023"/>
                  <a:pt x="3465" y="12751"/>
                  <a:pt x="3151" y="12466"/>
                </a:cubicBezTo>
                <a:cubicBezTo>
                  <a:pt x="3037" y="12367"/>
                  <a:pt x="2909" y="12266"/>
                  <a:pt x="2795" y="12167"/>
                </a:cubicBezTo>
                <a:cubicBezTo>
                  <a:pt x="2681" y="12053"/>
                  <a:pt x="2567" y="11939"/>
                  <a:pt x="2467" y="11825"/>
                </a:cubicBezTo>
                <a:cubicBezTo>
                  <a:pt x="2324" y="11667"/>
                  <a:pt x="2196" y="11496"/>
                  <a:pt x="2068" y="11325"/>
                </a:cubicBezTo>
                <a:cubicBezTo>
                  <a:pt x="1968" y="11154"/>
                  <a:pt x="1868" y="10983"/>
                  <a:pt x="1782" y="10812"/>
                </a:cubicBezTo>
                <a:cubicBezTo>
                  <a:pt x="1655" y="10541"/>
                  <a:pt x="1569" y="10270"/>
                  <a:pt x="1512" y="9985"/>
                </a:cubicBezTo>
                <a:cubicBezTo>
                  <a:pt x="1483" y="9828"/>
                  <a:pt x="1469" y="9671"/>
                  <a:pt x="1469" y="9515"/>
                </a:cubicBezTo>
                <a:lnTo>
                  <a:pt x="1483" y="9443"/>
                </a:lnTo>
                <a:lnTo>
                  <a:pt x="1497" y="9414"/>
                </a:lnTo>
                <a:lnTo>
                  <a:pt x="1569" y="9343"/>
                </a:lnTo>
                <a:lnTo>
                  <a:pt x="1611" y="9315"/>
                </a:lnTo>
                <a:lnTo>
                  <a:pt x="1754" y="9343"/>
                </a:lnTo>
                <a:cubicBezTo>
                  <a:pt x="2039" y="9457"/>
                  <a:pt x="2296" y="9600"/>
                  <a:pt x="2552" y="9756"/>
                </a:cubicBezTo>
                <a:cubicBezTo>
                  <a:pt x="2681" y="9842"/>
                  <a:pt x="2824" y="9942"/>
                  <a:pt x="2952" y="10042"/>
                </a:cubicBezTo>
                <a:cubicBezTo>
                  <a:pt x="3195" y="10228"/>
                  <a:pt x="3451" y="10399"/>
                  <a:pt x="3708" y="10570"/>
                </a:cubicBezTo>
                <a:cubicBezTo>
                  <a:pt x="3893" y="10684"/>
                  <a:pt x="4079" y="10798"/>
                  <a:pt x="4264" y="10897"/>
                </a:cubicBezTo>
                <a:cubicBezTo>
                  <a:pt x="4378" y="10954"/>
                  <a:pt x="4492" y="10998"/>
                  <a:pt x="4606" y="11040"/>
                </a:cubicBezTo>
                <a:cubicBezTo>
                  <a:pt x="4763" y="11097"/>
                  <a:pt x="4906" y="11154"/>
                  <a:pt x="5077" y="11169"/>
                </a:cubicBezTo>
                <a:cubicBezTo>
                  <a:pt x="5191" y="11169"/>
                  <a:pt x="5290" y="11182"/>
                  <a:pt x="5404" y="11182"/>
                </a:cubicBezTo>
                <a:cubicBezTo>
                  <a:pt x="5547" y="11182"/>
                  <a:pt x="5676" y="11154"/>
                  <a:pt x="5804" y="11125"/>
                </a:cubicBezTo>
                <a:cubicBezTo>
                  <a:pt x="5933" y="11097"/>
                  <a:pt x="6047" y="11068"/>
                  <a:pt x="6161" y="11011"/>
                </a:cubicBezTo>
                <a:cubicBezTo>
                  <a:pt x="6360" y="10926"/>
                  <a:pt x="6503" y="10840"/>
                  <a:pt x="6674" y="10669"/>
                </a:cubicBezTo>
                <a:cubicBezTo>
                  <a:pt x="6802" y="10541"/>
                  <a:pt x="6874" y="10342"/>
                  <a:pt x="6916" y="10156"/>
                </a:cubicBezTo>
                <a:cubicBezTo>
                  <a:pt x="6973" y="9956"/>
                  <a:pt x="6931" y="9728"/>
                  <a:pt x="6887" y="9528"/>
                </a:cubicBezTo>
                <a:cubicBezTo>
                  <a:pt x="6830" y="9300"/>
                  <a:pt x="6703" y="9087"/>
                  <a:pt x="6574" y="8887"/>
                </a:cubicBezTo>
                <a:lnTo>
                  <a:pt x="6403" y="8630"/>
                </a:lnTo>
                <a:cubicBezTo>
                  <a:pt x="6132" y="8245"/>
                  <a:pt x="5847" y="7874"/>
                  <a:pt x="5576" y="7503"/>
                </a:cubicBezTo>
                <a:cubicBezTo>
                  <a:pt x="5248" y="7047"/>
                  <a:pt x="4906" y="6605"/>
                  <a:pt x="4649" y="6106"/>
                </a:cubicBezTo>
                <a:cubicBezTo>
                  <a:pt x="4592" y="5963"/>
                  <a:pt x="4549" y="5835"/>
                  <a:pt x="4520" y="5693"/>
                </a:cubicBezTo>
                <a:cubicBezTo>
                  <a:pt x="4492" y="5564"/>
                  <a:pt x="4492" y="5450"/>
                  <a:pt x="4492" y="5322"/>
                </a:cubicBezTo>
                <a:lnTo>
                  <a:pt x="4492" y="5322"/>
                </a:lnTo>
                <a:cubicBezTo>
                  <a:pt x="4849" y="5478"/>
                  <a:pt x="5191" y="5678"/>
                  <a:pt x="5533" y="5878"/>
                </a:cubicBezTo>
                <a:cubicBezTo>
                  <a:pt x="5889" y="6092"/>
                  <a:pt x="6260" y="6305"/>
                  <a:pt x="6631" y="6491"/>
                </a:cubicBezTo>
                <a:cubicBezTo>
                  <a:pt x="6887" y="6619"/>
                  <a:pt x="7144" y="6733"/>
                  <a:pt x="7429" y="6834"/>
                </a:cubicBezTo>
                <a:cubicBezTo>
                  <a:pt x="7615" y="6891"/>
                  <a:pt x="7815" y="6948"/>
                  <a:pt x="8015" y="7005"/>
                </a:cubicBezTo>
                <a:cubicBezTo>
                  <a:pt x="8256" y="7090"/>
                  <a:pt x="8542" y="7104"/>
                  <a:pt x="8798" y="7104"/>
                </a:cubicBezTo>
                <a:cubicBezTo>
                  <a:pt x="8825" y="7107"/>
                  <a:pt x="8853" y="7108"/>
                  <a:pt x="8881" y="7108"/>
                </a:cubicBezTo>
                <a:cubicBezTo>
                  <a:pt x="9000" y="7108"/>
                  <a:pt x="9125" y="7085"/>
                  <a:pt x="9241" y="7062"/>
                </a:cubicBezTo>
                <a:cubicBezTo>
                  <a:pt x="9384" y="7018"/>
                  <a:pt x="9511" y="6961"/>
                  <a:pt x="9654" y="6891"/>
                </a:cubicBezTo>
                <a:cubicBezTo>
                  <a:pt x="9740" y="6847"/>
                  <a:pt x="9854" y="6748"/>
                  <a:pt x="9911" y="6676"/>
                </a:cubicBezTo>
                <a:cubicBezTo>
                  <a:pt x="9983" y="6605"/>
                  <a:pt x="10040" y="6520"/>
                  <a:pt x="10097" y="6419"/>
                </a:cubicBezTo>
                <a:cubicBezTo>
                  <a:pt x="10139" y="6362"/>
                  <a:pt x="10182" y="6206"/>
                  <a:pt x="10196" y="6163"/>
                </a:cubicBezTo>
                <a:cubicBezTo>
                  <a:pt x="10224" y="6064"/>
                  <a:pt x="10224" y="5949"/>
                  <a:pt x="10224" y="5835"/>
                </a:cubicBezTo>
                <a:cubicBezTo>
                  <a:pt x="10224" y="5778"/>
                  <a:pt x="10211" y="5735"/>
                  <a:pt x="10211" y="5678"/>
                </a:cubicBezTo>
                <a:cubicBezTo>
                  <a:pt x="10182" y="5550"/>
                  <a:pt x="10167" y="5421"/>
                  <a:pt x="10125" y="5307"/>
                </a:cubicBezTo>
                <a:cubicBezTo>
                  <a:pt x="10097" y="5250"/>
                  <a:pt x="10082" y="5193"/>
                  <a:pt x="10053" y="5122"/>
                </a:cubicBezTo>
                <a:cubicBezTo>
                  <a:pt x="9983" y="4951"/>
                  <a:pt x="9897" y="4794"/>
                  <a:pt x="9811" y="4623"/>
                </a:cubicBezTo>
                <a:cubicBezTo>
                  <a:pt x="9654" y="4366"/>
                  <a:pt x="9441" y="4153"/>
                  <a:pt x="9255" y="3924"/>
                </a:cubicBezTo>
                <a:cubicBezTo>
                  <a:pt x="8912" y="3554"/>
                  <a:pt x="8557" y="3183"/>
                  <a:pt x="8228" y="2812"/>
                </a:cubicBezTo>
                <a:cubicBezTo>
                  <a:pt x="8028" y="2569"/>
                  <a:pt x="7843" y="2327"/>
                  <a:pt x="7686" y="2056"/>
                </a:cubicBezTo>
                <a:cubicBezTo>
                  <a:pt x="7658" y="1999"/>
                  <a:pt x="7644" y="1928"/>
                  <a:pt x="7615" y="1856"/>
                </a:cubicBezTo>
                <a:cubicBezTo>
                  <a:pt x="7615" y="1771"/>
                  <a:pt x="7601" y="1685"/>
                  <a:pt x="7601" y="1599"/>
                </a:cubicBezTo>
                <a:lnTo>
                  <a:pt x="7601" y="1586"/>
                </a:lnTo>
                <a:lnTo>
                  <a:pt x="7943" y="1799"/>
                </a:lnTo>
                <a:cubicBezTo>
                  <a:pt x="8085" y="1885"/>
                  <a:pt x="8243" y="1970"/>
                  <a:pt x="8385" y="2071"/>
                </a:cubicBezTo>
                <a:cubicBezTo>
                  <a:pt x="8699" y="2255"/>
                  <a:pt x="8998" y="2441"/>
                  <a:pt x="9312" y="2626"/>
                </a:cubicBezTo>
                <a:cubicBezTo>
                  <a:pt x="9625" y="2826"/>
                  <a:pt x="9968" y="2940"/>
                  <a:pt x="10310" y="3097"/>
                </a:cubicBezTo>
                <a:lnTo>
                  <a:pt x="10823" y="3311"/>
                </a:lnTo>
                <a:cubicBezTo>
                  <a:pt x="10966" y="3354"/>
                  <a:pt x="11109" y="3411"/>
                  <a:pt x="11266" y="3453"/>
                </a:cubicBezTo>
                <a:cubicBezTo>
                  <a:pt x="11422" y="3497"/>
                  <a:pt x="11593" y="3510"/>
                  <a:pt x="11765" y="3510"/>
                </a:cubicBezTo>
                <a:cubicBezTo>
                  <a:pt x="12150" y="3510"/>
                  <a:pt x="12492" y="3183"/>
                  <a:pt x="12563" y="2812"/>
                </a:cubicBezTo>
                <a:cubicBezTo>
                  <a:pt x="12620" y="2598"/>
                  <a:pt x="12578" y="2356"/>
                  <a:pt x="12449" y="2170"/>
                </a:cubicBezTo>
                <a:cubicBezTo>
                  <a:pt x="12392" y="2113"/>
                  <a:pt x="12350" y="2056"/>
                  <a:pt x="12293" y="1985"/>
                </a:cubicBezTo>
                <a:cubicBezTo>
                  <a:pt x="12179" y="1885"/>
                  <a:pt x="12050" y="1828"/>
                  <a:pt x="11893" y="1799"/>
                </a:cubicBezTo>
                <a:cubicBezTo>
                  <a:pt x="11793" y="1757"/>
                  <a:pt x="11694" y="1728"/>
                  <a:pt x="11593" y="1700"/>
                </a:cubicBezTo>
                <a:cubicBezTo>
                  <a:pt x="11422" y="1628"/>
                  <a:pt x="11237" y="1557"/>
                  <a:pt x="11066" y="1485"/>
                </a:cubicBezTo>
                <a:cubicBezTo>
                  <a:pt x="10867" y="1400"/>
                  <a:pt x="10652" y="1329"/>
                  <a:pt x="10453" y="1244"/>
                </a:cubicBezTo>
                <a:cubicBezTo>
                  <a:pt x="10040" y="1058"/>
                  <a:pt x="9654" y="844"/>
                  <a:pt x="9270" y="630"/>
                </a:cubicBezTo>
                <a:cubicBezTo>
                  <a:pt x="9084" y="531"/>
                  <a:pt x="8899" y="445"/>
                  <a:pt x="8728" y="359"/>
                </a:cubicBezTo>
                <a:cubicBezTo>
                  <a:pt x="8456" y="217"/>
                  <a:pt x="8186" y="88"/>
                  <a:pt x="7872" y="31"/>
                </a:cubicBezTo>
                <a:cubicBezTo>
                  <a:pt x="7782" y="10"/>
                  <a:pt x="7689" y="0"/>
                  <a:pt x="7597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52" name="Google Shape;252;p6"/>
          <p:cNvGrpSpPr/>
          <p:nvPr/>
        </p:nvGrpSpPr>
        <p:grpSpPr>
          <a:xfrm>
            <a:off x="1533900" y="432713"/>
            <a:ext cx="827100" cy="724175"/>
            <a:chOff x="2049150" y="1998825"/>
            <a:chExt cx="827100" cy="724175"/>
          </a:xfrm>
        </p:grpSpPr>
        <p:sp>
          <p:nvSpPr>
            <p:cNvPr id="253" name="Google Shape;253;p6"/>
            <p:cNvSpPr/>
            <p:nvPr/>
          </p:nvSpPr>
          <p:spPr>
            <a:xfrm>
              <a:off x="2049150" y="2100350"/>
              <a:ext cx="124800" cy="170425"/>
            </a:xfrm>
            <a:custGeom>
              <a:avLst/>
              <a:gdLst/>
              <a:ahLst/>
              <a:cxnLst/>
              <a:rect l="l" t="t" r="r" b="b"/>
              <a:pathLst>
                <a:path w="4992" h="6817" extrusionOk="0">
                  <a:moveTo>
                    <a:pt x="4264" y="0"/>
                  </a:moveTo>
                  <a:cubicBezTo>
                    <a:pt x="4203" y="0"/>
                    <a:pt x="4142" y="7"/>
                    <a:pt x="4079" y="22"/>
                  </a:cubicBezTo>
                  <a:cubicBezTo>
                    <a:pt x="4022" y="50"/>
                    <a:pt x="3964" y="64"/>
                    <a:pt x="3907" y="92"/>
                  </a:cubicBezTo>
                  <a:cubicBezTo>
                    <a:pt x="3793" y="164"/>
                    <a:pt x="3708" y="250"/>
                    <a:pt x="3636" y="349"/>
                  </a:cubicBezTo>
                  <a:lnTo>
                    <a:pt x="2909" y="1376"/>
                  </a:lnTo>
                  <a:cubicBezTo>
                    <a:pt x="2666" y="1718"/>
                    <a:pt x="2424" y="2060"/>
                    <a:pt x="2196" y="2417"/>
                  </a:cubicBezTo>
                  <a:cubicBezTo>
                    <a:pt x="1968" y="2760"/>
                    <a:pt x="1725" y="3116"/>
                    <a:pt x="1512" y="3458"/>
                  </a:cubicBezTo>
                  <a:lnTo>
                    <a:pt x="827" y="4528"/>
                  </a:lnTo>
                  <a:cubicBezTo>
                    <a:pt x="613" y="4884"/>
                    <a:pt x="399" y="5241"/>
                    <a:pt x="185" y="5612"/>
                  </a:cubicBezTo>
                  <a:lnTo>
                    <a:pt x="99" y="5739"/>
                  </a:lnTo>
                  <a:cubicBezTo>
                    <a:pt x="57" y="5825"/>
                    <a:pt x="29" y="5911"/>
                    <a:pt x="14" y="6011"/>
                  </a:cubicBezTo>
                  <a:cubicBezTo>
                    <a:pt x="0" y="6097"/>
                    <a:pt x="0" y="6196"/>
                    <a:pt x="29" y="6296"/>
                  </a:cubicBezTo>
                  <a:cubicBezTo>
                    <a:pt x="57" y="6382"/>
                    <a:pt x="99" y="6467"/>
                    <a:pt x="156" y="6538"/>
                  </a:cubicBezTo>
                  <a:cubicBezTo>
                    <a:pt x="213" y="6610"/>
                    <a:pt x="285" y="6681"/>
                    <a:pt x="371" y="6724"/>
                  </a:cubicBezTo>
                  <a:cubicBezTo>
                    <a:pt x="428" y="6738"/>
                    <a:pt x="485" y="6766"/>
                    <a:pt x="542" y="6795"/>
                  </a:cubicBezTo>
                  <a:cubicBezTo>
                    <a:pt x="599" y="6809"/>
                    <a:pt x="660" y="6816"/>
                    <a:pt x="722" y="6816"/>
                  </a:cubicBezTo>
                  <a:cubicBezTo>
                    <a:pt x="784" y="6816"/>
                    <a:pt x="848" y="6809"/>
                    <a:pt x="913" y="6795"/>
                  </a:cubicBezTo>
                  <a:cubicBezTo>
                    <a:pt x="970" y="6766"/>
                    <a:pt x="1027" y="6738"/>
                    <a:pt x="1084" y="6724"/>
                  </a:cubicBezTo>
                  <a:cubicBezTo>
                    <a:pt x="1198" y="6652"/>
                    <a:pt x="1284" y="6567"/>
                    <a:pt x="1341" y="6467"/>
                  </a:cubicBezTo>
                  <a:cubicBezTo>
                    <a:pt x="1554" y="6097"/>
                    <a:pt x="1768" y="5739"/>
                    <a:pt x="1997" y="5384"/>
                  </a:cubicBezTo>
                  <a:cubicBezTo>
                    <a:pt x="2210" y="5026"/>
                    <a:pt x="2438" y="4671"/>
                    <a:pt x="2666" y="4313"/>
                  </a:cubicBezTo>
                  <a:cubicBezTo>
                    <a:pt x="2894" y="3957"/>
                    <a:pt x="3123" y="3615"/>
                    <a:pt x="3351" y="3258"/>
                  </a:cubicBezTo>
                  <a:cubicBezTo>
                    <a:pt x="3579" y="2916"/>
                    <a:pt x="3822" y="2574"/>
                    <a:pt x="4064" y="2218"/>
                  </a:cubicBezTo>
                  <a:cubicBezTo>
                    <a:pt x="4307" y="1875"/>
                    <a:pt x="4549" y="1533"/>
                    <a:pt x="4792" y="1205"/>
                  </a:cubicBezTo>
                  <a:lnTo>
                    <a:pt x="4877" y="1077"/>
                  </a:lnTo>
                  <a:cubicBezTo>
                    <a:pt x="4934" y="991"/>
                    <a:pt x="4963" y="906"/>
                    <a:pt x="4963" y="805"/>
                  </a:cubicBezTo>
                  <a:cubicBezTo>
                    <a:pt x="4991" y="720"/>
                    <a:pt x="4991" y="621"/>
                    <a:pt x="4963" y="520"/>
                  </a:cubicBezTo>
                  <a:cubicBezTo>
                    <a:pt x="4934" y="435"/>
                    <a:pt x="4891" y="349"/>
                    <a:pt x="4834" y="278"/>
                  </a:cubicBezTo>
                  <a:cubicBezTo>
                    <a:pt x="4777" y="206"/>
                    <a:pt x="4706" y="136"/>
                    <a:pt x="4620" y="92"/>
                  </a:cubicBezTo>
                  <a:cubicBezTo>
                    <a:pt x="4563" y="64"/>
                    <a:pt x="4506" y="50"/>
                    <a:pt x="4449" y="22"/>
                  </a:cubicBezTo>
                  <a:cubicBezTo>
                    <a:pt x="4385" y="7"/>
                    <a:pt x="4324" y="0"/>
                    <a:pt x="426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6"/>
            <p:cNvSpPr/>
            <p:nvPr/>
          </p:nvSpPr>
          <p:spPr>
            <a:xfrm>
              <a:off x="2121875" y="2338650"/>
              <a:ext cx="83450" cy="230700"/>
            </a:xfrm>
            <a:custGeom>
              <a:avLst/>
              <a:gdLst/>
              <a:ahLst/>
              <a:cxnLst/>
              <a:rect l="l" t="t" r="r" b="b"/>
              <a:pathLst>
                <a:path w="3338" h="9228" extrusionOk="0">
                  <a:moveTo>
                    <a:pt x="2596" y="1"/>
                  </a:moveTo>
                  <a:cubicBezTo>
                    <a:pt x="2467" y="1"/>
                    <a:pt x="2353" y="44"/>
                    <a:pt x="2239" y="101"/>
                  </a:cubicBezTo>
                  <a:cubicBezTo>
                    <a:pt x="2082" y="200"/>
                    <a:pt x="1953" y="343"/>
                    <a:pt x="1911" y="529"/>
                  </a:cubicBezTo>
                  <a:cubicBezTo>
                    <a:pt x="1782" y="1042"/>
                    <a:pt x="1668" y="1541"/>
                    <a:pt x="1540" y="2054"/>
                  </a:cubicBezTo>
                  <a:cubicBezTo>
                    <a:pt x="1426" y="2554"/>
                    <a:pt x="1297" y="3067"/>
                    <a:pt x="1183" y="3566"/>
                  </a:cubicBezTo>
                  <a:cubicBezTo>
                    <a:pt x="1055" y="4079"/>
                    <a:pt x="941" y="4579"/>
                    <a:pt x="812" y="5092"/>
                  </a:cubicBezTo>
                  <a:cubicBezTo>
                    <a:pt x="698" y="5591"/>
                    <a:pt x="571" y="6104"/>
                    <a:pt x="457" y="6604"/>
                  </a:cubicBezTo>
                  <a:cubicBezTo>
                    <a:pt x="328" y="7117"/>
                    <a:pt x="214" y="7616"/>
                    <a:pt x="86" y="8129"/>
                  </a:cubicBezTo>
                  <a:cubicBezTo>
                    <a:pt x="71" y="8186"/>
                    <a:pt x="57" y="8243"/>
                    <a:pt x="42" y="8315"/>
                  </a:cubicBezTo>
                  <a:cubicBezTo>
                    <a:pt x="0" y="8500"/>
                    <a:pt x="14" y="8699"/>
                    <a:pt x="114" y="8871"/>
                  </a:cubicBezTo>
                  <a:cubicBezTo>
                    <a:pt x="157" y="8942"/>
                    <a:pt x="228" y="9013"/>
                    <a:pt x="299" y="9070"/>
                  </a:cubicBezTo>
                  <a:cubicBezTo>
                    <a:pt x="371" y="9127"/>
                    <a:pt x="457" y="9171"/>
                    <a:pt x="542" y="9199"/>
                  </a:cubicBezTo>
                  <a:cubicBezTo>
                    <a:pt x="613" y="9199"/>
                    <a:pt x="670" y="9213"/>
                    <a:pt x="742" y="9228"/>
                  </a:cubicBezTo>
                  <a:cubicBezTo>
                    <a:pt x="870" y="9228"/>
                    <a:pt x="984" y="9184"/>
                    <a:pt x="1098" y="9127"/>
                  </a:cubicBezTo>
                  <a:cubicBezTo>
                    <a:pt x="1255" y="9028"/>
                    <a:pt x="1383" y="8871"/>
                    <a:pt x="1426" y="8699"/>
                  </a:cubicBezTo>
                  <a:cubicBezTo>
                    <a:pt x="1554" y="8186"/>
                    <a:pt x="1668" y="7688"/>
                    <a:pt x="1797" y="7174"/>
                  </a:cubicBezTo>
                  <a:cubicBezTo>
                    <a:pt x="1911" y="6675"/>
                    <a:pt x="2039" y="6161"/>
                    <a:pt x="2153" y="5663"/>
                  </a:cubicBezTo>
                  <a:cubicBezTo>
                    <a:pt x="2282" y="5149"/>
                    <a:pt x="2396" y="4650"/>
                    <a:pt x="2524" y="4136"/>
                  </a:cubicBezTo>
                  <a:cubicBezTo>
                    <a:pt x="2638" y="3638"/>
                    <a:pt x="2767" y="3124"/>
                    <a:pt x="2881" y="2625"/>
                  </a:cubicBezTo>
                  <a:cubicBezTo>
                    <a:pt x="3009" y="2111"/>
                    <a:pt x="3123" y="1613"/>
                    <a:pt x="3252" y="1099"/>
                  </a:cubicBezTo>
                  <a:cubicBezTo>
                    <a:pt x="3265" y="1042"/>
                    <a:pt x="3280" y="970"/>
                    <a:pt x="3294" y="913"/>
                  </a:cubicBezTo>
                  <a:cubicBezTo>
                    <a:pt x="3337" y="729"/>
                    <a:pt x="3322" y="529"/>
                    <a:pt x="3223" y="358"/>
                  </a:cubicBezTo>
                  <a:cubicBezTo>
                    <a:pt x="3180" y="272"/>
                    <a:pt x="3109" y="215"/>
                    <a:pt x="3037" y="158"/>
                  </a:cubicBezTo>
                  <a:cubicBezTo>
                    <a:pt x="2966" y="101"/>
                    <a:pt x="2881" y="58"/>
                    <a:pt x="2795" y="29"/>
                  </a:cubicBezTo>
                  <a:cubicBezTo>
                    <a:pt x="2723" y="16"/>
                    <a:pt x="2666" y="16"/>
                    <a:pt x="259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6"/>
            <p:cNvSpPr/>
            <p:nvPr/>
          </p:nvSpPr>
          <p:spPr>
            <a:xfrm>
              <a:off x="2339325" y="2308275"/>
              <a:ext cx="83100" cy="130325"/>
            </a:xfrm>
            <a:custGeom>
              <a:avLst/>
              <a:gdLst/>
              <a:ahLst/>
              <a:cxnLst/>
              <a:rect l="l" t="t" r="r" b="b"/>
              <a:pathLst>
                <a:path w="3324" h="5213" extrusionOk="0">
                  <a:moveTo>
                    <a:pt x="2510" y="0"/>
                  </a:moveTo>
                  <a:cubicBezTo>
                    <a:pt x="2439" y="0"/>
                    <a:pt x="2368" y="11"/>
                    <a:pt x="2296" y="33"/>
                  </a:cubicBezTo>
                  <a:cubicBezTo>
                    <a:pt x="2239" y="61"/>
                    <a:pt x="2169" y="75"/>
                    <a:pt x="2112" y="103"/>
                  </a:cubicBezTo>
                  <a:cubicBezTo>
                    <a:pt x="1997" y="175"/>
                    <a:pt x="1897" y="275"/>
                    <a:pt x="1826" y="389"/>
                  </a:cubicBezTo>
                  <a:cubicBezTo>
                    <a:pt x="1598" y="860"/>
                    <a:pt x="1384" y="1330"/>
                    <a:pt x="1156" y="1801"/>
                  </a:cubicBezTo>
                  <a:cubicBezTo>
                    <a:pt x="942" y="2271"/>
                    <a:pt x="714" y="2742"/>
                    <a:pt x="500" y="3212"/>
                  </a:cubicBezTo>
                  <a:cubicBezTo>
                    <a:pt x="372" y="3484"/>
                    <a:pt x="243" y="3740"/>
                    <a:pt x="129" y="4011"/>
                  </a:cubicBezTo>
                  <a:cubicBezTo>
                    <a:pt x="72" y="4096"/>
                    <a:pt x="30" y="4197"/>
                    <a:pt x="30" y="4311"/>
                  </a:cubicBezTo>
                  <a:cubicBezTo>
                    <a:pt x="1" y="4410"/>
                    <a:pt x="15" y="4524"/>
                    <a:pt x="43" y="4624"/>
                  </a:cubicBezTo>
                  <a:cubicBezTo>
                    <a:pt x="72" y="4724"/>
                    <a:pt x="115" y="4824"/>
                    <a:pt x="186" y="4895"/>
                  </a:cubicBezTo>
                  <a:cubicBezTo>
                    <a:pt x="243" y="4980"/>
                    <a:pt x="315" y="5052"/>
                    <a:pt x="414" y="5095"/>
                  </a:cubicBezTo>
                  <a:cubicBezTo>
                    <a:pt x="471" y="5123"/>
                    <a:pt x="543" y="5152"/>
                    <a:pt x="600" y="5180"/>
                  </a:cubicBezTo>
                  <a:cubicBezTo>
                    <a:pt x="671" y="5202"/>
                    <a:pt x="743" y="5213"/>
                    <a:pt x="814" y="5213"/>
                  </a:cubicBezTo>
                  <a:cubicBezTo>
                    <a:pt x="885" y="5213"/>
                    <a:pt x="956" y="5202"/>
                    <a:pt x="1028" y="5180"/>
                  </a:cubicBezTo>
                  <a:cubicBezTo>
                    <a:pt x="1085" y="5152"/>
                    <a:pt x="1156" y="5123"/>
                    <a:pt x="1213" y="5095"/>
                  </a:cubicBezTo>
                  <a:cubicBezTo>
                    <a:pt x="1327" y="5024"/>
                    <a:pt x="1427" y="4938"/>
                    <a:pt x="1498" y="4809"/>
                  </a:cubicBezTo>
                  <a:cubicBezTo>
                    <a:pt x="1726" y="4339"/>
                    <a:pt x="1940" y="3868"/>
                    <a:pt x="2169" y="3398"/>
                  </a:cubicBezTo>
                  <a:cubicBezTo>
                    <a:pt x="2382" y="2927"/>
                    <a:pt x="2610" y="2457"/>
                    <a:pt x="2825" y="1986"/>
                  </a:cubicBezTo>
                  <a:cubicBezTo>
                    <a:pt x="2952" y="1729"/>
                    <a:pt x="3081" y="1459"/>
                    <a:pt x="3195" y="1202"/>
                  </a:cubicBezTo>
                  <a:cubicBezTo>
                    <a:pt x="3266" y="1102"/>
                    <a:pt x="3295" y="1002"/>
                    <a:pt x="3295" y="902"/>
                  </a:cubicBezTo>
                  <a:cubicBezTo>
                    <a:pt x="3323" y="803"/>
                    <a:pt x="3309" y="689"/>
                    <a:pt x="3281" y="588"/>
                  </a:cubicBezTo>
                  <a:cubicBezTo>
                    <a:pt x="3252" y="474"/>
                    <a:pt x="3209" y="389"/>
                    <a:pt x="3138" y="318"/>
                  </a:cubicBezTo>
                  <a:cubicBezTo>
                    <a:pt x="3081" y="232"/>
                    <a:pt x="3009" y="160"/>
                    <a:pt x="2910" y="103"/>
                  </a:cubicBezTo>
                  <a:cubicBezTo>
                    <a:pt x="2853" y="75"/>
                    <a:pt x="2796" y="61"/>
                    <a:pt x="2724" y="33"/>
                  </a:cubicBezTo>
                  <a:cubicBezTo>
                    <a:pt x="2653" y="11"/>
                    <a:pt x="2582" y="0"/>
                    <a:pt x="251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6"/>
            <p:cNvSpPr/>
            <p:nvPr/>
          </p:nvSpPr>
          <p:spPr>
            <a:xfrm>
              <a:off x="2354650" y="2569500"/>
              <a:ext cx="70625" cy="123925"/>
            </a:xfrm>
            <a:custGeom>
              <a:avLst/>
              <a:gdLst/>
              <a:ahLst/>
              <a:cxnLst/>
              <a:rect l="l" t="t" r="r" b="b"/>
              <a:pathLst>
                <a:path w="2825" h="4957" extrusionOk="0">
                  <a:moveTo>
                    <a:pt x="2081" y="2399"/>
                  </a:moveTo>
                  <a:cubicBezTo>
                    <a:pt x="2074" y="2415"/>
                    <a:pt x="2067" y="2431"/>
                    <a:pt x="2060" y="2447"/>
                  </a:cubicBezTo>
                  <a:lnTo>
                    <a:pt x="2060" y="2447"/>
                  </a:lnTo>
                  <a:cubicBezTo>
                    <a:pt x="2068" y="2431"/>
                    <a:pt x="2075" y="2415"/>
                    <a:pt x="2081" y="2399"/>
                  </a:cubicBezTo>
                  <a:close/>
                  <a:moveTo>
                    <a:pt x="2104" y="1"/>
                  </a:moveTo>
                  <a:cubicBezTo>
                    <a:pt x="2040" y="1"/>
                    <a:pt x="1976" y="8"/>
                    <a:pt x="1912" y="22"/>
                  </a:cubicBezTo>
                  <a:cubicBezTo>
                    <a:pt x="1854" y="51"/>
                    <a:pt x="1797" y="79"/>
                    <a:pt x="1740" y="93"/>
                  </a:cubicBezTo>
                  <a:cubicBezTo>
                    <a:pt x="1626" y="165"/>
                    <a:pt x="1541" y="250"/>
                    <a:pt x="1484" y="350"/>
                  </a:cubicBezTo>
                  <a:cubicBezTo>
                    <a:pt x="1242" y="792"/>
                    <a:pt x="1027" y="1234"/>
                    <a:pt x="828" y="1690"/>
                  </a:cubicBezTo>
                  <a:cubicBezTo>
                    <a:pt x="614" y="2203"/>
                    <a:pt x="415" y="2717"/>
                    <a:pt x="257" y="3245"/>
                  </a:cubicBezTo>
                  <a:cubicBezTo>
                    <a:pt x="172" y="3502"/>
                    <a:pt x="101" y="3772"/>
                    <a:pt x="29" y="4044"/>
                  </a:cubicBezTo>
                  <a:cubicBezTo>
                    <a:pt x="1" y="4143"/>
                    <a:pt x="1" y="4243"/>
                    <a:pt x="15" y="4329"/>
                  </a:cubicBezTo>
                  <a:cubicBezTo>
                    <a:pt x="29" y="4428"/>
                    <a:pt x="58" y="4514"/>
                    <a:pt x="101" y="4599"/>
                  </a:cubicBezTo>
                  <a:cubicBezTo>
                    <a:pt x="158" y="4685"/>
                    <a:pt x="215" y="4757"/>
                    <a:pt x="286" y="4799"/>
                  </a:cubicBezTo>
                  <a:cubicBezTo>
                    <a:pt x="358" y="4871"/>
                    <a:pt x="443" y="4913"/>
                    <a:pt x="529" y="4928"/>
                  </a:cubicBezTo>
                  <a:cubicBezTo>
                    <a:pt x="600" y="4941"/>
                    <a:pt x="657" y="4941"/>
                    <a:pt x="728" y="4956"/>
                  </a:cubicBezTo>
                  <a:cubicBezTo>
                    <a:pt x="856" y="4956"/>
                    <a:pt x="970" y="4928"/>
                    <a:pt x="1084" y="4856"/>
                  </a:cubicBezTo>
                  <a:cubicBezTo>
                    <a:pt x="1141" y="4827"/>
                    <a:pt x="1185" y="4785"/>
                    <a:pt x="1242" y="4742"/>
                  </a:cubicBezTo>
                  <a:cubicBezTo>
                    <a:pt x="1327" y="4656"/>
                    <a:pt x="1384" y="4557"/>
                    <a:pt x="1413" y="4428"/>
                  </a:cubicBezTo>
                  <a:cubicBezTo>
                    <a:pt x="1484" y="4143"/>
                    <a:pt x="1569" y="3858"/>
                    <a:pt x="1655" y="3572"/>
                  </a:cubicBezTo>
                  <a:cubicBezTo>
                    <a:pt x="1740" y="3302"/>
                    <a:pt x="1841" y="3017"/>
                    <a:pt x="1940" y="2745"/>
                  </a:cubicBezTo>
                  <a:cubicBezTo>
                    <a:pt x="1977" y="2645"/>
                    <a:pt x="2019" y="2544"/>
                    <a:pt x="2060" y="2447"/>
                  </a:cubicBezTo>
                  <a:lnTo>
                    <a:pt x="2060" y="2447"/>
                  </a:lnTo>
                  <a:cubicBezTo>
                    <a:pt x="2058" y="2452"/>
                    <a:pt x="2056" y="2456"/>
                    <a:pt x="2054" y="2460"/>
                  </a:cubicBezTo>
                  <a:cubicBezTo>
                    <a:pt x="2064" y="2436"/>
                    <a:pt x="2074" y="2413"/>
                    <a:pt x="2084" y="2389"/>
                  </a:cubicBezTo>
                  <a:lnTo>
                    <a:pt x="2084" y="2389"/>
                  </a:lnTo>
                  <a:cubicBezTo>
                    <a:pt x="2083" y="2392"/>
                    <a:pt x="2082" y="2395"/>
                    <a:pt x="2081" y="2399"/>
                  </a:cubicBezTo>
                  <a:lnTo>
                    <a:pt x="2081" y="2399"/>
                  </a:lnTo>
                  <a:cubicBezTo>
                    <a:pt x="2085" y="2388"/>
                    <a:pt x="2089" y="2378"/>
                    <a:pt x="2094" y="2368"/>
                  </a:cubicBezTo>
                  <a:lnTo>
                    <a:pt x="2094" y="2368"/>
                  </a:lnTo>
                  <a:cubicBezTo>
                    <a:pt x="2240" y="2030"/>
                    <a:pt x="2398" y="1704"/>
                    <a:pt x="2567" y="1376"/>
                  </a:cubicBezTo>
                  <a:cubicBezTo>
                    <a:pt x="2611" y="1277"/>
                    <a:pt x="2668" y="1177"/>
                    <a:pt x="2725" y="1077"/>
                  </a:cubicBezTo>
                  <a:cubicBezTo>
                    <a:pt x="2782" y="1006"/>
                    <a:pt x="2810" y="906"/>
                    <a:pt x="2810" y="821"/>
                  </a:cubicBezTo>
                  <a:cubicBezTo>
                    <a:pt x="2824" y="720"/>
                    <a:pt x="2824" y="621"/>
                    <a:pt x="2796" y="521"/>
                  </a:cubicBezTo>
                  <a:cubicBezTo>
                    <a:pt x="2767" y="435"/>
                    <a:pt x="2725" y="350"/>
                    <a:pt x="2668" y="279"/>
                  </a:cubicBezTo>
                  <a:cubicBezTo>
                    <a:pt x="2611" y="207"/>
                    <a:pt x="2554" y="150"/>
                    <a:pt x="2468" y="93"/>
                  </a:cubicBezTo>
                  <a:cubicBezTo>
                    <a:pt x="2411" y="79"/>
                    <a:pt x="2354" y="51"/>
                    <a:pt x="2297" y="22"/>
                  </a:cubicBezTo>
                  <a:cubicBezTo>
                    <a:pt x="2233" y="8"/>
                    <a:pt x="2168" y="1"/>
                    <a:pt x="210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6"/>
            <p:cNvSpPr/>
            <p:nvPr/>
          </p:nvSpPr>
          <p:spPr>
            <a:xfrm>
              <a:off x="2665900" y="2572175"/>
              <a:ext cx="65250" cy="150825"/>
            </a:xfrm>
            <a:custGeom>
              <a:avLst/>
              <a:gdLst/>
              <a:ahLst/>
              <a:cxnLst/>
              <a:rect l="l" t="t" r="r" b="b"/>
              <a:pathLst>
                <a:path w="2610" h="6033" extrusionOk="0">
                  <a:moveTo>
                    <a:pt x="1883" y="1"/>
                  </a:moveTo>
                  <a:cubicBezTo>
                    <a:pt x="1754" y="1"/>
                    <a:pt x="1626" y="29"/>
                    <a:pt x="1526" y="86"/>
                  </a:cubicBezTo>
                  <a:cubicBezTo>
                    <a:pt x="1469" y="129"/>
                    <a:pt x="1426" y="172"/>
                    <a:pt x="1369" y="200"/>
                  </a:cubicBezTo>
                  <a:cubicBezTo>
                    <a:pt x="1284" y="300"/>
                    <a:pt x="1227" y="400"/>
                    <a:pt x="1183" y="528"/>
                  </a:cubicBezTo>
                  <a:cubicBezTo>
                    <a:pt x="1098" y="813"/>
                    <a:pt x="1012" y="1113"/>
                    <a:pt x="927" y="1412"/>
                  </a:cubicBezTo>
                  <a:cubicBezTo>
                    <a:pt x="841" y="1697"/>
                    <a:pt x="770" y="1997"/>
                    <a:pt x="699" y="2296"/>
                  </a:cubicBezTo>
                  <a:lnTo>
                    <a:pt x="485" y="3195"/>
                  </a:lnTo>
                  <a:cubicBezTo>
                    <a:pt x="428" y="3494"/>
                    <a:pt x="356" y="3794"/>
                    <a:pt x="314" y="4093"/>
                  </a:cubicBezTo>
                  <a:cubicBezTo>
                    <a:pt x="293" y="4210"/>
                    <a:pt x="271" y="4326"/>
                    <a:pt x="251" y="4440"/>
                  </a:cubicBezTo>
                  <a:lnTo>
                    <a:pt x="251" y="4440"/>
                  </a:lnTo>
                  <a:cubicBezTo>
                    <a:pt x="195" y="4490"/>
                    <a:pt x="149" y="4546"/>
                    <a:pt x="115" y="4606"/>
                  </a:cubicBezTo>
                  <a:lnTo>
                    <a:pt x="29" y="4777"/>
                  </a:lnTo>
                  <a:cubicBezTo>
                    <a:pt x="0" y="4906"/>
                    <a:pt x="0" y="5034"/>
                    <a:pt x="29" y="5163"/>
                  </a:cubicBezTo>
                  <a:cubicBezTo>
                    <a:pt x="71" y="5277"/>
                    <a:pt x="100" y="5391"/>
                    <a:pt x="143" y="5505"/>
                  </a:cubicBezTo>
                  <a:cubicBezTo>
                    <a:pt x="157" y="5562"/>
                    <a:pt x="185" y="5619"/>
                    <a:pt x="214" y="5676"/>
                  </a:cubicBezTo>
                  <a:cubicBezTo>
                    <a:pt x="257" y="5762"/>
                    <a:pt x="314" y="5833"/>
                    <a:pt x="400" y="5876"/>
                  </a:cubicBezTo>
                  <a:cubicBezTo>
                    <a:pt x="442" y="5918"/>
                    <a:pt x="499" y="5962"/>
                    <a:pt x="556" y="5975"/>
                  </a:cubicBezTo>
                  <a:cubicBezTo>
                    <a:pt x="642" y="6019"/>
                    <a:pt x="727" y="6032"/>
                    <a:pt x="828" y="6032"/>
                  </a:cubicBezTo>
                  <a:cubicBezTo>
                    <a:pt x="898" y="6019"/>
                    <a:pt x="955" y="6019"/>
                    <a:pt x="1027" y="6004"/>
                  </a:cubicBezTo>
                  <a:cubicBezTo>
                    <a:pt x="1084" y="5990"/>
                    <a:pt x="1141" y="5962"/>
                    <a:pt x="1198" y="5933"/>
                  </a:cubicBezTo>
                  <a:cubicBezTo>
                    <a:pt x="1284" y="5890"/>
                    <a:pt x="1341" y="5833"/>
                    <a:pt x="1398" y="5747"/>
                  </a:cubicBezTo>
                  <a:cubicBezTo>
                    <a:pt x="1455" y="5676"/>
                    <a:pt x="1497" y="5604"/>
                    <a:pt x="1526" y="5505"/>
                  </a:cubicBezTo>
                  <a:cubicBezTo>
                    <a:pt x="1569" y="5205"/>
                    <a:pt x="1626" y="4891"/>
                    <a:pt x="1668" y="4593"/>
                  </a:cubicBezTo>
                  <a:cubicBezTo>
                    <a:pt x="1725" y="4293"/>
                    <a:pt x="1782" y="3994"/>
                    <a:pt x="1854" y="3694"/>
                  </a:cubicBezTo>
                  <a:cubicBezTo>
                    <a:pt x="1911" y="3395"/>
                    <a:pt x="1982" y="3095"/>
                    <a:pt x="2054" y="2796"/>
                  </a:cubicBezTo>
                  <a:cubicBezTo>
                    <a:pt x="2125" y="2496"/>
                    <a:pt x="2197" y="2197"/>
                    <a:pt x="2282" y="1897"/>
                  </a:cubicBezTo>
                  <a:cubicBezTo>
                    <a:pt x="2368" y="1598"/>
                    <a:pt x="2453" y="1313"/>
                    <a:pt x="2539" y="1013"/>
                  </a:cubicBezTo>
                  <a:cubicBezTo>
                    <a:pt x="2552" y="970"/>
                    <a:pt x="2567" y="942"/>
                    <a:pt x="2581" y="899"/>
                  </a:cubicBezTo>
                  <a:cubicBezTo>
                    <a:pt x="2609" y="813"/>
                    <a:pt x="2609" y="714"/>
                    <a:pt x="2581" y="613"/>
                  </a:cubicBezTo>
                  <a:cubicBezTo>
                    <a:pt x="2581" y="528"/>
                    <a:pt x="2552" y="429"/>
                    <a:pt x="2495" y="343"/>
                  </a:cubicBezTo>
                  <a:cubicBezTo>
                    <a:pt x="2453" y="271"/>
                    <a:pt x="2396" y="200"/>
                    <a:pt x="2324" y="143"/>
                  </a:cubicBezTo>
                  <a:cubicBezTo>
                    <a:pt x="2254" y="86"/>
                    <a:pt x="2168" y="43"/>
                    <a:pt x="2068" y="14"/>
                  </a:cubicBezTo>
                  <a:cubicBezTo>
                    <a:pt x="2011" y="14"/>
                    <a:pt x="1940" y="1"/>
                    <a:pt x="188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6"/>
            <p:cNvSpPr/>
            <p:nvPr/>
          </p:nvSpPr>
          <p:spPr>
            <a:xfrm>
              <a:off x="2529000" y="2349000"/>
              <a:ext cx="62400" cy="163050"/>
            </a:xfrm>
            <a:custGeom>
              <a:avLst/>
              <a:gdLst/>
              <a:ahLst/>
              <a:cxnLst/>
              <a:rect l="l" t="t" r="r" b="b"/>
              <a:pathLst>
                <a:path w="2496" h="6522" extrusionOk="0">
                  <a:moveTo>
                    <a:pt x="1769" y="1"/>
                  </a:moveTo>
                  <a:cubicBezTo>
                    <a:pt x="1640" y="1"/>
                    <a:pt x="1512" y="29"/>
                    <a:pt x="1398" y="100"/>
                  </a:cubicBezTo>
                  <a:cubicBezTo>
                    <a:pt x="1355" y="143"/>
                    <a:pt x="1298" y="172"/>
                    <a:pt x="1255" y="214"/>
                  </a:cubicBezTo>
                  <a:cubicBezTo>
                    <a:pt x="1170" y="300"/>
                    <a:pt x="1098" y="414"/>
                    <a:pt x="1069" y="528"/>
                  </a:cubicBezTo>
                  <a:lnTo>
                    <a:pt x="813" y="1512"/>
                  </a:lnTo>
                  <a:cubicBezTo>
                    <a:pt x="727" y="1840"/>
                    <a:pt x="656" y="2168"/>
                    <a:pt x="571" y="2496"/>
                  </a:cubicBezTo>
                  <a:cubicBezTo>
                    <a:pt x="499" y="2824"/>
                    <a:pt x="428" y="3167"/>
                    <a:pt x="371" y="3494"/>
                  </a:cubicBezTo>
                  <a:cubicBezTo>
                    <a:pt x="314" y="3823"/>
                    <a:pt x="242" y="4165"/>
                    <a:pt x="200" y="4492"/>
                  </a:cubicBezTo>
                  <a:cubicBezTo>
                    <a:pt x="128" y="4892"/>
                    <a:pt x="71" y="5277"/>
                    <a:pt x="29" y="5676"/>
                  </a:cubicBezTo>
                  <a:cubicBezTo>
                    <a:pt x="14" y="5719"/>
                    <a:pt x="14" y="5762"/>
                    <a:pt x="14" y="5804"/>
                  </a:cubicBezTo>
                  <a:cubicBezTo>
                    <a:pt x="0" y="5905"/>
                    <a:pt x="29" y="5990"/>
                    <a:pt x="71" y="6076"/>
                  </a:cubicBezTo>
                  <a:cubicBezTo>
                    <a:pt x="100" y="6175"/>
                    <a:pt x="143" y="6247"/>
                    <a:pt x="214" y="6318"/>
                  </a:cubicBezTo>
                  <a:cubicBezTo>
                    <a:pt x="286" y="6375"/>
                    <a:pt x="356" y="6432"/>
                    <a:pt x="457" y="6460"/>
                  </a:cubicBezTo>
                  <a:cubicBezTo>
                    <a:pt x="527" y="6496"/>
                    <a:pt x="597" y="6521"/>
                    <a:pt x="674" y="6521"/>
                  </a:cubicBezTo>
                  <a:cubicBezTo>
                    <a:pt x="692" y="6521"/>
                    <a:pt x="709" y="6520"/>
                    <a:pt x="727" y="6517"/>
                  </a:cubicBezTo>
                  <a:cubicBezTo>
                    <a:pt x="784" y="6517"/>
                    <a:pt x="856" y="6504"/>
                    <a:pt x="913" y="6504"/>
                  </a:cubicBezTo>
                  <a:cubicBezTo>
                    <a:pt x="1041" y="6460"/>
                    <a:pt x="1141" y="6403"/>
                    <a:pt x="1241" y="6318"/>
                  </a:cubicBezTo>
                  <a:cubicBezTo>
                    <a:pt x="1269" y="6261"/>
                    <a:pt x="1312" y="6218"/>
                    <a:pt x="1341" y="6161"/>
                  </a:cubicBezTo>
                  <a:cubicBezTo>
                    <a:pt x="1412" y="6061"/>
                    <a:pt x="1440" y="5933"/>
                    <a:pt x="1440" y="5804"/>
                  </a:cubicBezTo>
                  <a:cubicBezTo>
                    <a:pt x="1449" y="5764"/>
                    <a:pt x="1457" y="5719"/>
                    <a:pt x="1462" y="5675"/>
                  </a:cubicBezTo>
                  <a:lnTo>
                    <a:pt x="1462" y="5675"/>
                  </a:lnTo>
                  <a:cubicBezTo>
                    <a:pt x="1459" y="5708"/>
                    <a:pt x="1455" y="5740"/>
                    <a:pt x="1455" y="5776"/>
                  </a:cubicBezTo>
                  <a:cubicBezTo>
                    <a:pt x="1541" y="5135"/>
                    <a:pt x="1640" y="4492"/>
                    <a:pt x="1769" y="3851"/>
                  </a:cubicBezTo>
                  <a:cubicBezTo>
                    <a:pt x="1883" y="3224"/>
                    <a:pt x="2025" y="2581"/>
                    <a:pt x="2182" y="1969"/>
                  </a:cubicBezTo>
                  <a:cubicBezTo>
                    <a:pt x="2267" y="1612"/>
                    <a:pt x="2353" y="1256"/>
                    <a:pt x="2453" y="913"/>
                  </a:cubicBezTo>
                  <a:cubicBezTo>
                    <a:pt x="2482" y="813"/>
                    <a:pt x="2495" y="728"/>
                    <a:pt x="2467" y="628"/>
                  </a:cubicBezTo>
                  <a:cubicBezTo>
                    <a:pt x="2467" y="528"/>
                    <a:pt x="2438" y="442"/>
                    <a:pt x="2381" y="357"/>
                  </a:cubicBezTo>
                  <a:cubicBezTo>
                    <a:pt x="2339" y="271"/>
                    <a:pt x="2282" y="214"/>
                    <a:pt x="2197" y="157"/>
                  </a:cubicBezTo>
                  <a:cubicBezTo>
                    <a:pt x="2125" y="100"/>
                    <a:pt x="2054" y="58"/>
                    <a:pt x="1954" y="29"/>
                  </a:cubicBezTo>
                  <a:cubicBezTo>
                    <a:pt x="1897" y="15"/>
                    <a:pt x="1826" y="15"/>
                    <a:pt x="176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6"/>
            <p:cNvSpPr/>
            <p:nvPr/>
          </p:nvSpPr>
          <p:spPr>
            <a:xfrm>
              <a:off x="2713675" y="2105325"/>
              <a:ext cx="84875" cy="126925"/>
            </a:xfrm>
            <a:custGeom>
              <a:avLst/>
              <a:gdLst/>
              <a:ahLst/>
              <a:cxnLst/>
              <a:rect l="l" t="t" r="r" b="b"/>
              <a:pathLst>
                <a:path w="3395" h="5077" extrusionOk="0">
                  <a:moveTo>
                    <a:pt x="2674" y="1"/>
                  </a:moveTo>
                  <a:cubicBezTo>
                    <a:pt x="2610" y="1"/>
                    <a:pt x="2545" y="8"/>
                    <a:pt x="2482" y="22"/>
                  </a:cubicBezTo>
                  <a:cubicBezTo>
                    <a:pt x="2425" y="51"/>
                    <a:pt x="2368" y="65"/>
                    <a:pt x="2310" y="93"/>
                  </a:cubicBezTo>
                  <a:cubicBezTo>
                    <a:pt x="2196" y="165"/>
                    <a:pt x="2111" y="250"/>
                    <a:pt x="2054" y="350"/>
                  </a:cubicBezTo>
                  <a:cubicBezTo>
                    <a:pt x="1754" y="806"/>
                    <a:pt x="1469" y="1262"/>
                    <a:pt x="1212" y="1734"/>
                  </a:cubicBezTo>
                  <a:cubicBezTo>
                    <a:pt x="955" y="2204"/>
                    <a:pt x="698" y="2688"/>
                    <a:pt x="470" y="3173"/>
                  </a:cubicBezTo>
                  <a:cubicBezTo>
                    <a:pt x="343" y="3445"/>
                    <a:pt x="214" y="3715"/>
                    <a:pt x="100" y="4000"/>
                  </a:cubicBezTo>
                  <a:cubicBezTo>
                    <a:pt x="43" y="4072"/>
                    <a:pt x="14" y="4171"/>
                    <a:pt x="14" y="4257"/>
                  </a:cubicBezTo>
                  <a:cubicBezTo>
                    <a:pt x="0" y="4357"/>
                    <a:pt x="0" y="4457"/>
                    <a:pt x="29" y="4542"/>
                  </a:cubicBezTo>
                  <a:cubicBezTo>
                    <a:pt x="57" y="4643"/>
                    <a:pt x="100" y="4728"/>
                    <a:pt x="157" y="4799"/>
                  </a:cubicBezTo>
                  <a:cubicBezTo>
                    <a:pt x="214" y="4871"/>
                    <a:pt x="271" y="4928"/>
                    <a:pt x="356" y="4985"/>
                  </a:cubicBezTo>
                  <a:cubicBezTo>
                    <a:pt x="413" y="4999"/>
                    <a:pt x="470" y="5027"/>
                    <a:pt x="527" y="5056"/>
                  </a:cubicBezTo>
                  <a:cubicBezTo>
                    <a:pt x="592" y="5070"/>
                    <a:pt x="656" y="5077"/>
                    <a:pt x="720" y="5077"/>
                  </a:cubicBezTo>
                  <a:cubicBezTo>
                    <a:pt x="784" y="5077"/>
                    <a:pt x="849" y="5070"/>
                    <a:pt x="913" y="5056"/>
                  </a:cubicBezTo>
                  <a:cubicBezTo>
                    <a:pt x="970" y="5027"/>
                    <a:pt x="1027" y="4999"/>
                    <a:pt x="1084" y="4985"/>
                  </a:cubicBezTo>
                  <a:cubicBezTo>
                    <a:pt x="1198" y="4913"/>
                    <a:pt x="1284" y="4827"/>
                    <a:pt x="1341" y="4713"/>
                  </a:cubicBezTo>
                  <a:cubicBezTo>
                    <a:pt x="1554" y="4229"/>
                    <a:pt x="1782" y="3730"/>
                    <a:pt x="2025" y="3259"/>
                  </a:cubicBezTo>
                  <a:cubicBezTo>
                    <a:pt x="2267" y="2774"/>
                    <a:pt x="2539" y="2304"/>
                    <a:pt x="2809" y="1848"/>
                  </a:cubicBezTo>
                  <a:cubicBezTo>
                    <a:pt x="2966" y="1591"/>
                    <a:pt x="3123" y="1334"/>
                    <a:pt x="3294" y="1078"/>
                  </a:cubicBezTo>
                  <a:cubicBezTo>
                    <a:pt x="3337" y="992"/>
                    <a:pt x="3366" y="906"/>
                    <a:pt x="3379" y="806"/>
                  </a:cubicBezTo>
                  <a:cubicBezTo>
                    <a:pt x="3394" y="720"/>
                    <a:pt x="3394" y="621"/>
                    <a:pt x="3366" y="521"/>
                  </a:cubicBezTo>
                  <a:cubicBezTo>
                    <a:pt x="3337" y="435"/>
                    <a:pt x="3294" y="350"/>
                    <a:pt x="3237" y="279"/>
                  </a:cubicBezTo>
                  <a:cubicBezTo>
                    <a:pt x="3180" y="207"/>
                    <a:pt x="3109" y="136"/>
                    <a:pt x="3037" y="93"/>
                  </a:cubicBezTo>
                  <a:cubicBezTo>
                    <a:pt x="2980" y="65"/>
                    <a:pt x="2923" y="51"/>
                    <a:pt x="2866" y="22"/>
                  </a:cubicBezTo>
                  <a:cubicBezTo>
                    <a:pt x="2802" y="8"/>
                    <a:pt x="2738" y="1"/>
                    <a:pt x="267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6"/>
            <p:cNvSpPr/>
            <p:nvPr/>
          </p:nvSpPr>
          <p:spPr>
            <a:xfrm>
              <a:off x="2770000" y="2297300"/>
              <a:ext cx="60250" cy="131925"/>
            </a:xfrm>
            <a:custGeom>
              <a:avLst/>
              <a:gdLst/>
              <a:ahLst/>
              <a:cxnLst/>
              <a:rect l="l" t="t" r="r" b="b"/>
              <a:pathLst>
                <a:path w="2410" h="5277" extrusionOk="0">
                  <a:moveTo>
                    <a:pt x="1683" y="1"/>
                  </a:moveTo>
                  <a:cubicBezTo>
                    <a:pt x="1554" y="1"/>
                    <a:pt x="1426" y="29"/>
                    <a:pt x="1312" y="101"/>
                  </a:cubicBezTo>
                  <a:cubicBezTo>
                    <a:pt x="1269" y="129"/>
                    <a:pt x="1212" y="172"/>
                    <a:pt x="1170" y="215"/>
                  </a:cubicBezTo>
                  <a:cubicBezTo>
                    <a:pt x="1084" y="301"/>
                    <a:pt x="1012" y="400"/>
                    <a:pt x="984" y="529"/>
                  </a:cubicBezTo>
                  <a:cubicBezTo>
                    <a:pt x="856" y="1027"/>
                    <a:pt x="742" y="1527"/>
                    <a:pt x="613" y="2025"/>
                  </a:cubicBezTo>
                  <a:cubicBezTo>
                    <a:pt x="499" y="2525"/>
                    <a:pt x="371" y="3024"/>
                    <a:pt x="242" y="3523"/>
                  </a:cubicBezTo>
                  <a:cubicBezTo>
                    <a:pt x="172" y="3809"/>
                    <a:pt x="115" y="4079"/>
                    <a:pt x="43" y="4364"/>
                  </a:cubicBezTo>
                  <a:cubicBezTo>
                    <a:pt x="14" y="4465"/>
                    <a:pt x="0" y="4550"/>
                    <a:pt x="29" y="4649"/>
                  </a:cubicBezTo>
                  <a:cubicBezTo>
                    <a:pt x="29" y="4750"/>
                    <a:pt x="57" y="4835"/>
                    <a:pt x="115" y="4921"/>
                  </a:cubicBezTo>
                  <a:cubicBezTo>
                    <a:pt x="157" y="5006"/>
                    <a:pt x="214" y="5063"/>
                    <a:pt x="299" y="5121"/>
                  </a:cubicBezTo>
                  <a:cubicBezTo>
                    <a:pt x="371" y="5178"/>
                    <a:pt x="442" y="5220"/>
                    <a:pt x="542" y="5248"/>
                  </a:cubicBezTo>
                  <a:cubicBezTo>
                    <a:pt x="599" y="5248"/>
                    <a:pt x="670" y="5263"/>
                    <a:pt x="727" y="5277"/>
                  </a:cubicBezTo>
                  <a:cubicBezTo>
                    <a:pt x="856" y="5277"/>
                    <a:pt x="984" y="5235"/>
                    <a:pt x="1098" y="5178"/>
                  </a:cubicBezTo>
                  <a:cubicBezTo>
                    <a:pt x="1141" y="5134"/>
                    <a:pt x="1198" y="5092"/>
                    <a:pt x="1241" y="5063"/>
                  </a:cubicBezTo>
                  <a:cubicBezTo>
                    <a:pt x="1326" y="4978"/>
                    <a:pt x="1398" y="4864"/>
                    <a:pt x="1426" y="4750"/>
                  </a:cubicBezTo>
                  <a:cubicBezTo>
                    <a:pt x="1554" y="4250"/>
                    <a:pt x="1668" y="3752"/>
                    <a:pt x="1797" y="3252"/>
                  </a:cubicBezTo>
                  <a:cubicBezTo>
                    <a:pt x="1925" y="2753"/>
                    <a:pt x="2039" y="2254"/>
                    <a:pt x="2168" y="1755"/>
                  </a:cubicBezTo>
                  <a:cubicBezTo>
                    <a:pt x="2239" y="1470"/>
                    <a:pt x="2296" y="1185"/>
                    <a:pt x="2368" y="913"/>
                  </a:cubicBezTo>
                  <a:cubicBezTo>
                    <a:pt x="2396" y="814"/>
                    <a:pt x="2410" y="714"/>
                    <a:pt x="2381" y="628"/>
                  </a:cubicBezTo>
                  <a:cubicBezTo>
                    <a:pt x="2381" y="529"/>
                    <a:pt x="2353" y="443"/>
                    <a:pt x="2296" y="358"/>
                  </a:cubicBezTo>
                  <a:cubicBezTo>
                    <a:pt x="2254" y="272"/>
                    <a:pt x="2197" y="200"/>
                    <a:pt x="2111" y="158"/>
                  </a:cubicBezTo>
                  <a:cubicBezTo>
                    <a:pt x="2039" y="86"/>
                    <a:pt x="1968" y="44"/>
                    <a:pt x="1868" y="29"/>
                  </a:cubicBezTo>
                  <a:cubicBezTo>
                    <a:pt x="1811" y="15"/>
                    <a:pt x="1740" y="15"/>
                    <a:pt x="168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6"/>
            <p:cNvSpPr/>
            <p:nvPr/>
          </p:nvSpPr>
          <p:spPr>
            <a:xfrm>
              <a:off x="2531150" y="2030300"/>
              <a:ext cx="81300" cy="180750"/>
            </a:xfrm>
            <a:custGeom>
              <a:avLst/>
              <a:gdLst/>
              <a:ahLst/>
              <a:cxnLst/>
              <a:rect l="l" t="t" r="r" b="b"/>
              <a:pathLst>
                <a:path w="3252" h="7230" extrusionOk="0">
                  <a:moveTo>
                    <a:pt x="2524" y="0"/>
                  </a:moveTo>
                  <a:cubicBezTo>
                    <a:pt x="2396" y="0"/>
                    <a:pt x="2267" y="29"/>
                    <a:pt x="2168" y="99"/>
                  </a:cubicBezTo>
                  <a:cubicBezTo>
                    <a:pt x="2111" y="143"/>
                    <a:pt x="2067" y="171"/>
                    <a:pt x="2010" y="213"/>
                  </a:cubicBezTo>
                  <a:cubicBezTo>
                    <a:pt x="1925" y="299"/>
                    <a:pt x="1868" y="399"/>
                    <a:pt x="1825" y="527"/>
                  </a:cubicBezTo>
                  <a:cubicBezTo>
                    <a:pt x="1683" y="898"/>
                    <a:pt x="1540" y="1255"/>
                    <a:pt x="1398" y="1626"/>
                  </a:cubicBezTo>
                  <a:cubicBezTo>
                    <a:pt x="1255" y="1997"/>
                    <a:pt x="1126" y="2381"/>
                    <a:pt x="1012" y="2752"/>
                  </a:cubicBezTo>
                  <a:cubicBezTo>
                    <a:pt x="884" y="3123"/>
                    <a:pt x="770" y="3508"/>
                    <a:pt x="656" y="3879"/>
                  </a:cubicBezTo>
                  <a:cubicBezTo>
                    <a:pt x="542" y="4263"/>
                    <a:pt x="442" y="4649"/>
                    <a:pt x="342" y="5020"/>
                  </a:cubicBezTo>
                  <a:cubicBezTo>
                    <a:pt x="242" y="5404"/>
                    <a:pt x="143" y="5790"/>
                    <a:pt x="71" y="6174"/>
                  </a:cubicBezTo>
                  <a:cubicBezTo>
                    <a:pt x="57" y="6231"/>
                    <a:pt x="42" y="6275"/>
                    <a:pt x="29" y="6332"/>
                  </a:cubicBezTo>
                  <a:cubicBezTo>
                    <a:pt x="0" y="6417"/>
                    <a:pt x="0" y="6516"/>
                    <a:pt x="14" y="6617"/>
                  </a:cubicBezTo>
                  <a:cubicBezTo>
                    <a:pt x="29" y="6702"/>
                    <a:pt x="57" y="6802"/>
                    <a:pt x="99" y="6874"/>
                  </a:cubicBezTo>
                  <a:cubicBezTo>
                    <a:pt x="156" y="6959"/>
                    <a:pt x="213" y="7030"/>
                    <a:pt x="285" y="7087"/>
                  </a:cubicBezTo>
                  <a:cubicBezTo>
                    <a:pt x="356" y="7144"/>
                    <a:pt x="442" y="7187"/>
                    <a:pt x="527" y="7216"/>
                  </a:cubicBezTo>
                  <a:cubicBezTo>
                    <a:pt x="599" y="7216"/>
                    <a:pt x="656" y="7230"/>
                    <a:pt x="727" y="7230"/>
                  </a:cubicBezTo>
                  <a:cubicBezTo>
                    <a:pt x="856" y="7230"/>
                    <a:pt x="970" y="7201"/>
                    <a:pt x="1084" y="7130"/>
                  </a:cubicBezTo>
                  <a:cubicBezTo>
                    <a:pt x="1141" y="7102"/>
                    <a:pt x="1183" y="7058"/>
                    <a:pt x="1240" y="7030"/>
                  </a:cubicBezTo>
                  <a:cubicBezTo>
                    <a:pt x="1326" y="6931"/>
                    <a:pt x="1383" y="6830"/>
                    <a:pt x="1411" y="6702"/>
                  </a:cubicBezTo>
                  <a:cubicBezTo>
                    <a:pt x="1497" y="6317"/>
                    <a:pt x="1597" y="5932"/>
                    <a:pt x="1683" y="5547"/>
                  </a:cubicBezTo>
                  <a:cubicBezTo>
                    <a:pt x="1782" y="5162"/>
                    <a:pt x="1882" y="4792"/>
                    <a:pt x="1996" y="4406"/>
                  </a:cubicBezTo>
                  <a:cubicBezTo>
                    <a:pt x="2111" y="4022"/>
                    <a:pt x="2225" y="3651"/>
                    <a:pt x="2339" y="3280"/>
                  </a:cubicBezTo>
                  <a:cubicBezTo>
                    <a:pt x="2466" y="2894"/>
                    <a:pt x="2595" y="2524"/>
                    <a:pt x="2738" y="2153"/>
                  </a:cubicBezTo>
                  <a:cubicBezTo>
                    <a:pt x="2866" y="1782"/>
                    <a:pt x="3008" y="1411"/>
                    <a:pt x="3166" y="1041"/>
                  </a:cubicBezTo>
                  <a:cubicBezTo>
                    <a:pt x="3180" y="998"/>
                    <a:pt x="3194" y="955"/>
                    <a:pt x="3223" y="913"/>
                  </a:cubicBezTo>
                  <a:cubicBezTo>
                    <a:pt x="3251" y="812"/>
                    <a:pt x="3251" y="713"/>
                    <a:pt x="3223" y="628"/>
                  </a:cubicBezTo>
                  <a:cubicBezTo>
                    <a:pt x="3223" y="527"/>
                    <a:pt x="3194" y="442"/>
                    <a:pt x="3137" y="356"/>
                  </a:cubicBezTo>
                  <a:cubicBezTo>
                    <a:pt x="3094" y="270"/>
                    <a:pt x="3037" y="200"/>
                    <a:pt x="2966" y="156"/>
                  </a:cubicBezTo>
                  <a:cubicBezTo>
                    <a:pt x="2894" y="86"/>
                    <a:pt x="2809" y="42"/>
                    <a:pt x="2709" y="29"/>
                  </a:cubicBezTo>
                  <a:cubicBezTo>
                    <a:pt x="2652" y="14"/>
                    <a:pt x="2581" y="14"/>
                    <a:pt x="252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6"/>
            <p:cNvSpPr/>
            <p:nvPr/>
          </p:nvSpPr>
          <p:spPr>
            <a:xfrm>
              <a:off x="2316525" y="1998825"/>
              <a:ext cx="69900" cy="124175"/>
            </a:xfrm>
            <a:custGeom>
              <a:avLst/>
              <a:gdLst/>
              <a:ahLst/>
              <a:cxnLst/>
              <a:rect l="l" t="t" r="r" b="b"/>
              <a:pathLst>
                <a:path w="2796" h="4967" extrusionOk="0">
                  <a:moveTo>
                    <a:pt x="2209" y="2077"/>
                  </a:moveTo>
                  <a:lnTo>
                    <a:pt x="2209" y="2077"/>
                  </a:lnTo>
                  <a:cubicBezTo>
                    <a:pt x="2185" y="2132"/>
                    <a:pt x="2162" y="2187"/>
                    <a:pt x="2139" y="2243"/>
                  </a:cubicBezTo>
                  <a:cubicBezTo>
                    <a:pt x="2167" y="2187"/>
                    <a:pt x="2195" y="2132"/>
                    <a:pt x="2209" y="2077"/>
                  </a:cubicBezTo>
                  <a:close/>
                  <a:moveTo>
                    <a:pt x="2061" y="0"/>
                  </a:moveTo>
                  <a:cubicBezTo>
                    <a:pt x="1996" y="0"/>
                    <a:pt x="1932" y="11"/>
                    <a:pt x="1868" y="33"/>
                  </a:cubicBezTo>
                  <a:cubicBezTo>
                    <a:pt x="1811" y="46"/>
                    <a:pt x="1754" y="75"/>
                    <a:pt x="1697" y="103"/>
                  </a:cubicBezTo>
                  <a:cubicBezTo>
                    <a:pt x="1597" y="160"/>
                    <a:pt x="1512" y="246"/>
                    <a:pt x="1440" y="360"/>
                  </a:cubicBezTo>
                  <a:cubicBezTo>
                    <a:pt x="1183" y="860"/>
                    <a:pt x="955" y="1358"/>
                    <a:pt x="756" y="1872"/>
                  </a:cubicBezTo>
                  <a:cubicBezTo>
                    <a:pt x="571" y="2328"/>
                    <a:pt x="400" y="2799"/>
                    <a:pt x="257" y="3269"/>
                  </a:cubicBezTo>
                  <a:cubicBezTo>
                    <a:pt x="171" y="3526"/>
                    <a:pt x="100" y="3797"/>
                    <a:pt x="29" y="4068"/>
                  </a:cubicBezTo>
                  <a:cubicBezTo>
                    <a:pt x="0" y="4153"/>
                    <a:pt x="0" y="4254"/>
                    <a:pt x="14" y="4353"/>
                  </a:cubicBezTo>
                  <a:cubicBezTo>
                    <a:pt x="29" y="4439"/>
                    <a:pt x="57" y="4539"/>
                    <a:pt x="100" y="4610"/>
                  </a:cubicBezTo>
                  <a:cubicBezTo>
                    <a:pt x="157" y="4695"/>
                    <a:pt x="214" y="4767"/>
                    <a:pt x="286" y="4824"/>
                  </a:cubicBezTo>
                  <a:cubicBezTo>
                    <a:pt x="356" y="4881"/>
                    <a:pt x="442" y="4923"/>
                    <a:pt x="542" y="4952"/>
                  </a:cubicBezTo>
                  <a:cubicBezTo>
                    <a:pt x="599" y="4952"/>
                    <a:pt x="656" y="4967"/>
                    <a:pt x="727" y="4967"/>
                  </a:cubicBezTo>
                  <a:cubicBezTo>
                    <a:pt x="856" y="4967"/>
                    <a:pt x="970" y="4938"/>
                    <a:pt x="1084" y="4881"/>
                  </a:cubicBezTo>
                  <a:cubicBezTo>
                    <a:pt x="1141" y="4838"/>
                    <a:pt x="1183" y="4796"/>
                    <a:pt x="1240" y="4767"/>
                  </a:cubicBezTo>
                  <a:cubicBezTo>
                    <a:pt x="1326" y="4667"/>
                    <a:pt x="1383" y="4568"/>
                    <a:pt x="1412" y="4439"/>
                  </a:cubicBezTo>
                  <a:cubicBezTo>
                    <a:pt x="1497" y="4125"/>
                    <a:pt x="1583" y="3811"/>
                    <a:pt x="1683" y="3497"/>
                  </a:cubicBezTo>
                  <a:cubicBezTo>
                    <a:pt x="1782" y="3184"/>
                    <a:pt x="1896" y="2885"/>
                    <a:pt x="2010" y="2585"/>
                  </a:cubicBezTo>
                  <a:cubicBezTo>
                    <a:pt x="2068" y="2400"/>
                    <a:pt x="2139" y="2243"/>
                    <a:pt x="2210" y="2071"/>
                  </a:cubicBezTo>
                  <a:lnTo>
                    <a:pt x="2210" y="2071"/>
                  </a:lnTo>
                  <a:cubicBezTo>
                    <a:pt x="2210" y="2073"/>
                    <a:pt x="2209" y="2075"/>
                    <a:pt x="2209" y="2077"/>
                  </a:cubicBezTo>
                  <a:lnTo>
                    <a:pt x="2209" y="2077"/>
                  </a:lnTo>
                  <a:cubicBezTo>
                    <a:pt x="2318" y="1823"/>
                    <a:pt x="2435" y="1579"/>
                    <a:pt x="2552" y="1345"/>
                  </a:cubicBezTo>
                  <a:lnTo>
                    <a:pt x="2681" y="1088"/>
                  </a:lnTo>
                  <a:cubicBezTo>
                    <a:pt x="2738" y="1002"/>
                    <a:pt x="2767" y="917"/>
                    <a:pt x="2767" y="816"/>
                  </a:cubicBezTo>
                  <a:cubicBezTo>
                    <a:pt x="2795" y="717"/>
                    <a:pt x="2781" y="632"/>
                    <a:pt x="2752" y="531"/>
                  </a:cubicBezTo>
                  <a:cubicBezTo>
                    <a:pt x="2738" y="432"/>
                    <a:pt x="2695" y="360"/>
                    <a:pt x="2624" y="289"/>
                  </a:cubicBezTo>
                  <a:cubicBezTo>
                    <a:pt x="2581" y="204"/>
                    <a:pt x="2510" y="147"/>
                    <a:pt x="2425" y="103"/>
                  </a:cubicBezTo>
                  <a:cubicBezTo>
                    <a:pt x="2368" y="75"/>
                    <a:pt x="2311" y="46"/>
                    <a:pt x="2253" y="33"/>
                  </a:cubicBezTo>
                  <a:cubicBezTo>
                    <a:pt x="2189" y="11"/>
                    <a:pt x="2125" y="0"/>
                    <a:pt x="206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6"/>
            <p:cNvSpPr/>
            <p:nvPr/>
          </p:nvSpPr>
          <p:spPr>
            <a:xfrm>
              <a:off x="2806700" y="2492850"/>
              <a:ext cx="69550" cy="124275"/>
            </a:xfrm>
            <a:custGeom>
              <a:avLst/>
              <a:gdLst/>
              <a:ahLst/>
              <a:cxnLst/>
              <a:rect l="l" t="t" r="r" b="b"/>
              <a:pathLst>
                <a:path w="2782" h="4971" extrusionOk="0">
                  <a:moveTo>
                    <a:pt x="2062" y="0"/>
                  </a:moveTo>
                  <a:cubicBezTo>
                    <a:pt x="1997" y="0"/>
                    <a:pt x="1933" y="7"/>
                    <a:pt x="1869" y="22"/>
                  </a:cubicBezTo>
                  <a:cubicBezTo>
                    <a:pt x="1812" y="50"/>
                    <a:pt x="1755" y="79"/>
                    <a:pt x="1698" y="94"/>
                  </a:cubicBezTo>
                  <a:cubicBezTo>
                    <a:pt x="1584" y="164"/>
                    <a:pt x="1499" y="250"/>
                    <a:pt x="1442" y="364"/>
                  </a:cubicBezTo>
                  <a:cubicBezTo>
                    <a:pt x="1185" y="849"/>
                    <a:pt x="957" y="1362"/>
                    <a:pt x="742" y="1876"/>
                  </a:cubicBezTo>
                  <a:cubicBezTo>
                    <a:pt x="557" y="2318"/>
                    <a:pt x="400" y="2788"/>
                    <a:pt x="257" y="3259"/>
                  </a:cubicBezTo>
                  <a:cubicBezTo>
                    <a:pt x="172" y="3530"/>
                    <a:pt x="101" y="3786"/>
                    <a:pt x="29" y="4058"/>
                  </a:cubicBezTo>
                  <a:cubicBezTo>
                    <a:pt x="1" y="4157"/>
                    <a:pt x="1" y="4258"/>
                    <a:pt x="16" y="4343"/>
                  </a:cubicBezTo>
                  <a:cubicBezTo>
                    <a:pt x="16" y="4442"/>
                    <a:pt x="44" y="4528"/>
                    <a:pt x="101" y="4613"/>
                  </a:cubicBezTo>
                  <a:cubicBezTo>
                    <a:pt x="143" y="4699"/>
                    <a:pt x="215" y="4771"/>
                    <a:pt x="286" y="4813"/>
                  </a:cubicBezTo>
                  <a:cubicBezTo>
                    <a:pt x="358" y="4885"/>
                    <a:pt x="443" y="4927"/>
                    <a:pt x="529" y="4942"/>
                  </a:cubicBezTo>
                  <a:cubicBezTo>
                    <a:pt x="600" y="4956"/>
                    <a:pt x="657" y="4956"/>
                    <a:pt x="729" y="4971"/>
                  </a:cubicBezTo>
                  <a:cubicBezTo>
                    <a:pt x="856" y="4971"/>
                    <a:pt x="970" y="4942"/>
                    <a:pt x="1084" y="4870"/>
                  </a:cubicBezTo>
                  <a:cubicBezTo>
                    <a:pt x="1128" y="4828"/>
                    <a:pt x="1185" y="4799"/>
                    <a:pt x="1227" y="4756"/>
                  </a:cubicBezTo>
                  <a:cubicBezTo>
                    <a:pt x="1313" y="4671"/>
                    <a:pt x="1384" y="4571"/>
                    <a:pt x="1413" y="4442"/>
                  </a:cubicBezTo>
                  <a:cubicBezTo>
                    <a:pt x="1499" y="4129"/>
                    <a:pt x="1584" y="3815"/>
                    <a:pt x="1683" y="3501"/>
                  </a:cubicBezTo>
                  <a:cubicBezTo>
                    <a:pt x="1784" y="3187"/>
                    <a:pt x="1883" y="2874"/>
                    <a:pt x="1997" y="2575"/>
                  </a:cubicBezTo>
                  <a:lnTo>
                    <a:pt x="2154" y="2200"/>
                  </a:lnTo>
                  <a:lnTo>
                    <a:pt x="2154" y="2200"/>
                  </a:lnTo>
                  <a:cubicBezTo>
                    <a:pt x="2278" y="1911"/>
                    <a:pt x="2402" y="1623"/>
                    <a:pt x="2554" y="1334"/>
                  </a:cubicBezTo>
                  <a:lnTo>
                    <a:pt x="2682" y="1077"/>
                  </a:lnTo>
                  <a:cubicBezTo>
                    <a:pt x="2725" y="1006"/>
                    <a:pt x="2753" y="906"/>
                    <a:pt x="2767" y="820"/>
                  </a:cubicBezTo>
                  <a:cubicBezTo>
                    <a:pt x="2782" y="721"/>
                    <a:pt x="2782" y="621"/>
                    <a:pt x="2753" y="535"/>
                  </a:cubicBezTo>
                  <a:cubicBezTo>
                    <a:pt x="2725" y="436"/>
                    <a:pt x="2682" y="350"/>
                    <a:pt x="2625" y="278"/>
                  </a:cubicBezTo>
                  <a:cubicBezTo>
                    <a:pt x="2568" y="208"/>
                    <a:pt x="2497" y="151"/>
                    <a:pt x="2425" y="94"/>
                  </a:cubicBezTo>
                  <a:cubicBezTo>
                    <a:pt x="2368" y="79"/>
                    <a:pt x="2311" y="50"/>
                    <a:pt x="2254" y="22"/>
                  </a:cubicBezTo>
                  <a:cubicBezTo>
                    <a:pt x="2190" y="7"/>
                    <a:pt x="2126" y="0"/>
                    <a:pt x="206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6"/>
            <p:cNvSpPr/>
            <p:nvPr/>
          </p:nvSpPr>
          <p:spPr>
            <a:xfrm>
              <a:off x="2250200" y="2189475"/>
              <a:ext cx="69900" cy="124250"/>
            </a:xfrm>
            <a:custGeom>
              <a:avLst/>
              <a:gdLst/>
              <a:ahLst/>
              <a:cxnLst/>
              <a:rect l="l" t="t" r="r" b="b"/>
              <a:pathLst>
                <a:path w="2796" h="4970" extrusionOk="0">
                  <a:moveTo>
                    <a:pt x="2074" y="0"/>
                  </a:moveTo>
                  <a:cubicBezTo>
                    <a:pt x="2011" y="0"/>
                    <a:pt x="1947" y="7"/>
                    <a:pt x="1883" y="22"/>
                  </a:cubicBezTo>
                  <a:cubicBezTo>
                    <a:pt x="1826" y="50"/>
                    <a:pt x="1769" y="79"/>
                    <a:pt x="1712" y="92"/>
                  </a:cubicBezTo>
                  <a:cubicBezTo>
                    <a:pt x="1598" y="164"/>
                    <a:pt x="1513" y="250"/>
                    <a:pt x="1455" y="364"/>
                  </a:cubicBezTo>
                  <a:cubicBezTo>
                    <a:pt x="1199" y="849"/>
                    <a:pt x="971" y="1362"/>
                    <a:pt x="756" y="1876"/>
                  </a:cubicBezTo>
                  <a:cubicBezTo>
                    <a:pt x="571" y="2332"/>
                    <a:pt x="414" y="2788"/>
                    <a:pt x="258" y="3258"/>
                  </a:cubicBezTo>
                  <a:cubicBezTo>
                    <a:pt x="186" y="3530"/>
                    <a:pt x="115" y="3786"/>
                    <a:pt x="43" y="4057"/>
                  </a:cubicBezTo>
                  <a:cubicBezTo>
                    <a:pt x="15" y="4157"/>
                    <a:pt x="1" y="4256"/>
                    <a:pt x="29" y="4342"/>
                  </a:cubicBezTo>
                  <a:cubicBezTo>
                    <a:pt x="29" y="4442"/>
                    <a:pt x="58" y="4528"/>
                    <a:pt x="115" y="4614"/>
                  </a:cubicBezTo>
                  <a:cubicBezTo>
                    <a:pt x="157" y="4699"/>
                    <a:pt x="214" y="4770"/>
                    <a:pt x="300" y="4813"/>
                  </a:cubicBezTo>
                  <a:cubicBezTo>
                    <a:pt x="372" y="4884"/>
                    <a:pt x="442" y="4927"/>
                    <a:pt x="543" y="4941"/>
                  </a:cubicBezTo>
                  <a:cubicBezTo>
                    <a:pt x="614" y="4956"/>
                    <a:pt x="671" y="4956"/>
                    <a:pt x="728" y="4969"/>
                  </a:cubicBezTo>
                  <a:cubicBezTo>
                    <a:pt x="870" y="4969"/>
                    <a:pt x="984" y="4941"/>
                    <a:pt x="1098" y="4870"/>
                  </a:cubicBezTo>
                  <a:cubicBezTo>
                    <a:pt x="1142" y="4842"/>
                    <a:pt x="1199" y="4798"/>
                    <a:pt x="1241" y="4756"/>
                  </a:cubicBezTo>
                  <a:cubicBezTo>
                    <a:pt x="1327" y="4671"/>
                    <a:pt x="1398" y="4570"/>
                    <a:pt x="1427" y="4442"/>
                  </a:cubicBezTo>
                  <a:cubicBezTo>
                    <a:pt x="1513" y="4129"/>
                    <a:pt x="1598" y="3815"/>
                    <a:pt x="1697" y="3501"/>
                  </a:cubicBezTo>
                  <a:cubicBezTo>
                    <a:pt x="1798" y="3188"/>
                    <a:pt x="1897" y="2874"/>
                    <a:pt x="2011" y="2574"/>
                  </a:cubicBezTo>
                  <a:lnTo>
                    <a:pt x="2166" y="2203"/>
                  </a:lnTo>
                  <a:lnTo>
                    <a:pt x="2166" y="2203"/>
                  </a:lnTo>
                  <a:cubicBezTo>
                    <a:pt x="2291" y="1914"/>
                    <a:pt x="2415" y="1623"/>
                    <a:pt x="2568" y="1334"/>
                  </a:cubicBezTo>
                  <a:lnTo>
                    <a:pt x="2696" y="1077"/>
                  </a:lnTo>
                  <a:cubicBezTo>
                    <a:pt x="2739" y="1005"/>
                    <a:pt x="2767" y="906"/>
                    <a:pt x="2781" y="820"/>
                  </a:cubicBezTo>
                  <a:cubicBezTo>
                    <a:pt x="2796" y="720"/>
                    <a:pt x="2796" y="621"/>
                    <a:pt x="2767" y="535"/>
                  </a:cubicBezTo>
                  <a:cubicBezTo>
                    <a:pt x="2739" y="435"/>
                    <a:pt x="2696" y="349"/>
                    <a:pt x="2639" y="278"/>
                  </a:cubicBezTo>
                  <a:cubicBezTo>
                    <a:pt x="2581" y="207"/>
                    <a:pt x="2511" y="149"/>
                    <a:pt x="2439" y="92"/>
                  </a:cubicBezTo>
                  <a:cubicBezTo>
                    <a:pt x="2382" y="79"/>
                    <a:pt x="2311" y="50"/>
                    <a:pt x="2254" y="22"/>
                  </a:cubicBezTo>
                  <a:cubicBezTo>
                    <a:pt x="2197" y="7"/>
                    <a:pt x="2136" y="0"/>
                    <a:pt x="207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65" name="Google Shape;265;p6"/>
          <p:cNvPicPr preferRelativeResize="0"/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/>
          </a:blip>
          <a:stretch>
            <a:fillRect/>
          </a:stretch>
        </p:blipFill>
        <p:spPr>
          <a:xfrm>
            <a:off x="1766325" y="137212"/>
            <a:ext cx="5542975" cy="486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12a89dcb9c3_0_0"/>
          <p:cNvSpPr txBox="1">
            <a:spLocks noGrp="1"/>
          </p:cNvSpPr>
          <p:nvPr>
            <p:ph type="title"/>
          </p:nvPr>
        </p:nvSpPr>
        <p:spPr>
          <a:xfrm>
            <a:off x="-218550" y="1729375"/>
            <a:ext cx="3744900" cy="7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/>
              <a:t>Схема на релациите</a:t>
            </a:r>
            <a:endParaRPr/>
          </a:p>
        </p:txBody>
      </p:sp>
      <p:pic>
        <p:nvPicPr>
          <p:cNvPr id="271" name="Google Shape;271;g12a89dcb9c3_0_0"/>
          <p:cNvPicPr preferRelativeResize="0"/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/>
          </a:blip>
          <a:stretch>
            <a:fillRect/>
          </a:stretch>
        </p:blipFill>
        <p:spPr>
          <a:xfrm>
            <a:off x="4179925" y="162150"/>
            <a:ext cx="4136599" cy="4506825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g12a89dcb9c3_0_0"/>
          <p:cNvSpPr txBox="1"/>
          <p:nvPr/>
        </p:nvSpPr>
        <p:spPr>
          <a:xfrm>
            <a:off x="3936716" y="4549118"/>
            <a:ext cx="3664200" cy="6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457200" algn="just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bg-BG" sz="900" dirty="0">
                <a:solidFill>
                  <a:schemeClr val="dk1"/>
                </a:solidFill>
              </a:rPr>
              <a:t>“Clients (clientID, name, email, phoneNumber, Type);”</a:t>
            </a:r>
            <a:endParaRPr sz="9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>
              <a:latin typeface="Patrick Hand"/>
              <a:ea typeface="Patrick Hand"/>
              <a:cs typeface="Patrick Hand"/>
              <a:sym typeface="Patrick Han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12b2a450630_0_4"/>
          <p:cNvSpPr/>
          <p:nvPr/>
        </p:nvSpPr>
        <p:spPr>
          <a:xfrm rot="7604081">
            <a:off x="7228882" y="290128"/>
            <a:ext cx="315520" cy="362619"/>
          </a:xfrm>
          <a:custGeom>
            <a:avLst/>
            <a:gdLst/>
            <a:ahLst/>
            <a:cxnLst/>
            <a:rect l="l" t="t" r="r" b="b"/>
            <a:pathLst>
              <a:path w="12621" h="14505" extrusionOk="0">
                <a:moveTo>
                  <a:pt x="7597" y="0"/>
                </a:moveTo>
                <a:cubicBezTo>
                  <a:pt x="7312" y="0"/>
                  <a:pt x="7025" y="94"/>
                  <a:pt x="6788" y="245"/>
                </a:cubicBezTo>
                <a:cubicBezTo>
                  <a:pt x="6545" y="416"/>
                  <a:pt x="6332" y="658"/>
                  <a:pt x="6218" y="930"/>
                </a:cubicBezTo>
                <a:cubicBezTo>
                  <a:pt x="6018" y="1428"/>
                  <a:pt x="6047" y="2056"/>
                  <a:pt x="6232" y="2555"/>
                </a:cubicBezTo>
                <a:cubicBezTo>
                  <a:pt x="6360" y="2883"/>
                  <a:pt x="6560" y="3183"/>
                  <a:pt x="6773" y="3468"/>
                </a:cubicBezTo>
                <a:cubicBezTo>
                  <a:pt x="6945" y="3710"/>
                  <a:pt x="7159" y="3953"/>
                  <a:pt x="7372" y="4166"/>
                </a:cubicBezTo>
                <a:cubicBezTo>
                  <a:pt x="7715" y="4523"/>
                  <a:pt x="8057" y="4851"/>
                  <a:pt x="8385" y="5208"/>
                </a:cubicBezTo>
                <a:cubicBezTo>
                  <a:pt x="8456" y="5307"/>
                  <a:pt x="8528" y="5393"/>
                  <a:pt x="8585" y="5493"/>
                </a:cubicBezTo>
                <a:cubicBezTo>
                  <a:pt x="8499" y="5478"/>
                  <a:pt x="8428" y="5450"/>
                  <a:pt x="8342" y="5436"/>
                </a:cubicBezTo>
                <a:cubicBezTo>
                  <a:pt x="8199" y="5393"/>
                  <a:pt x="8072" y="5350"/>
                  <a:pt x="7929" y="5293"/>
                </a:cubicBezTo>
                <a:cubicBezTo>
                  <a:pt x="7130" y="4993"/>
                  <a:pt x="6403" y="4552"/>
                  <a:pt x="5619" y="4195"/>
                </a:cubicBezTo>
                <a:cubicBezTo>
                  <a:pt x="5376" y="4081"/>
                  <a:pt x="5134" y="3995"/>
                  <a:pt x="4877" y="3924"/>
                </a:cubicBezTo>
                <a:cubicBezTo>
                  <a:pt x="4706" y="3867"/>
                  <a:pt x="4535" y="3853"/>
                  <a:pt x="4364" y="3839"/>
                </a:cubicBezTo>
                <a:cubicBezTo>
                  <a:pt x="4193" y="3839"/>
                  <a:pt x="4035" y="3867"/>
                  <a:pt x="3879" y="3924"/>
                </a:cubicBezTo>
                <a:cubicBezTo>
                  <a:pt x="3665" y="4010"/>
                  <a:pt x="3480" y="4153"/>
                  <a:pt x="3351" y="4337"/>
                </a:cubicBezTo>
                <a:cubicBezTo>
                  <a:pt x="3294" y="4423"/>
                  <a:pt x="3237" y="4495"/>
                  <a:pt x="3195" y="4580"/>
                </a:cubicBezTo>
                <a:cubicBezTo>
                  <a:pt x="3151" y="4666"/>
                  <a:pt x="3123" y="4765"/>
                  <a:pt x="3094" y="4851"/>
                </a:cubicBezTo>
                <a:cubicBezTo>
                  <a:pt x="3052" y="4965"/>
                  <a:pt x="3037" y="5079"/>
                  <a:pt x="3024" y="5208"/>
                </a:cubicBezTo>
                <a:cubicBezTo>
                  <a:pt x="3009" y="5393"/>
                  <a:pt x="3009" y="5564"/>
                  <a:pt x="3009" y="5763"/>
                </a:cubicBezTo>
                <a:cubicBezTo>
                  <a:pt x="3024" y="5921"/>
                  <a:pt x="3066" y="6092"/>
                  <a:pt x="3109" y="6263"/>
                </a:cubicBezTo>
                <a:cubicBezTo>
                  <a:pt x="3166" y="6520"/>
                  <a:pt x="3280" y="6777"/>
                  <a:pt x="3423" y="7018"/>
                </a:cubicBezTo>
                <a:cubicBezTo>
                  <a:pt x="3693" y="7518"/>
                  <a:pt x="4050" y="7988"/>
                  <a:pt x="4393" y="8444"/>
                </a:cubicBezTo>
                <a:cubicBezTo>
                  <a:pt x="4592" y="8701"/>
                  <a:pt x="4777" y="8929"/>
                  <a:pt x="4963" y="9186"/>
                </a:cubicBezTo>
                <a:cubicBezTo>
                  <a:pt x="5034" y="9300"/>
                  <a:pt x="5119" y="9414"/>
                  <a:pt x="5205" y="9528"/>
                </a:cubicBezTo>
                <a:cubicBezTo>
                  <a:pt x="4977" y="9443"/>
                  <a:pt x="4763" y="9315"/>
                  <a:pt x="4564" y="9201"/>
                </a:cubicBezTo>
                <a:cubicBezTo>
                  <a:pt x="4335" y="9072"/>
                  <a:pt x="4107" y="8929"/>
                  <a:pt x="3893" y="8787"/>
                </a:cubicBezTo>
                <a:cubicBezTo>
                  <a:pt x="3508" y="8530"/>
                  <a:pt x="3123" y="8288"/>
                  <a:pt x="2695" y="8117"/>
                </a:cubicBezTo>
                <a:cubicBezTo>
                  <a:pt x="2539" y="8045"/>
                  <a:pt x="2381" y="8003"/>
                  <a:pt x="2225" y="7946"/>
                </a:cubicBezTo>
                <a:cubicBezTo>
                  <a:pt x="2025" y="7889"/>
                  <a:pt x="1811" y="7860"/>
                  <a:pt x="1597" y="7860"/>
                </a:cubicBezTo>
                <a:cubicBezTo>
                  <a:pt x="1469" y="7860"/>
                  <a:pt x="1326" y="7889"/>
                  <a:pt x="1198" y="7931"/>
                </a:cubicBezTo>
                <a:cubicBezTo>
                  <a:pt x="1069" y="7960"/>
                  <a:pt x="942" y="8031"/>
                  <a:pt x="827" y="8102"/>
                </a:cubicBezTo>
                <a:cubicBezTo>
                  <a:pt x="556" y="8260"/>
                  <a:pt x="356" y="8516"/>
                  <a:pt x="200" y="8773"/>
                </a:cubicBezTo>
                <a:cubicBezTo>
                  <a:pt x="100" y="8944"/>
                  <a:pt x="57" y="9144"/>
                  <a:pt x="29" y="9329"/>
                </a:cubicBezTo>
                <a:cubicBezTo>
                  <a:pt x="14" y="9500"/>
                  <a:pt x="0" y="9657"/>
                  <a:pt x="14" y="9828"/>
                </a:cubicBezTo>
                <a:cubicBezTo>
                  <a:pt x="29" y="10099"/>
                  <a:pt x="86" y="10370"/>
                  <a:pt x="157" y="10627"/>
                </a:cubicBezTo>
                <a:cubicBezTo>
                  <a:pt x="228" y="10897"/>
                  <a:pt x="343" y="11140"/>
                  <a:pt x="457" y="11382"/>
                </a:cubicBezTo>
                <a:cubicBezTo>
                  <a:pt x="556" y="11582"/>
                  <a:pt x="670" y="11768"/>
                  <a:pt x="784" y="11952"/>
                </a:cubicBezTo>
                <a:cubicBezTo>
                  <a:pt x="1098" y="12409"/>
                  <a:pt x="1483" y="12837"/>
                  <a:pt x="1896" y="13222"/>
                </a:cubicBezTo>
                <a:cubicBezTo>
                  <a:pt x="2324" y="13593"/>
                  <a:pt x="2767" y="13964"/>
                  <a:pt x="3208" y="14334"/>
                </a:cubicBezTo>
                <a:cubicBezTo>
                  <a:pt x="3341" y="14447"/>
                  <a:pt x="3505" y="14505"/>
                  <a:pt x="3669" y="14505"/>
                </a:cubicBezTo>
                <a:cubicBezTo>
                  <a:pt x="3855" y="14505"/>
                  <a:pt x="4041" y="14430"/>
                  <a:pt x="4178" y="14277"/>
                </a:cubicBezTo>
                <a:cubicBezTo>
                  <a:pt x="4421" y="13992"/>
                  <a:pt x="4393" y="13550"/>
                  <a:pt x="4107" y="13308"/>
                </a:cubicBezTo>
                <a:cubicBezTo>
                  <a:pt x="3794" y="13023"/>
                  <a:pt x="3465" y="12751"/>
                  <a:pt x="3151" y="12466"/>
                </a:cubicBezTo>
                <a:cubicBezTo>
                  <a:pt x="3037" y="12367"/>
                  <a:pt x="2909" y="12266"/>
                  <a:pt x="2795" y="12167"/>
                </a:cubicBezTo>
                <a:cubicBezTo>
                  <a:pt x="2681" y="12053"/>
                  <a:pt x="2567" y="11939"/>
                  <a:pt x="2467" y="11825"/>
                </a:cubicBezTo>
                <a:cubicBezTo>
                  <a:pt x="2324" y="11667"/>
                  <a:pt x="2196" y="11496"/>
                  <a:pt x="2068" y="11325"/>
                </a:cubicBezTo>
                <a:cubicBezTo>
                  <a:pt x="1968" y="11154"/>
                  <a:pt x="1868" y="10983"/>
                  <a:pt x="1782" y="10812"/>
                </a:cubicBezTo>
                <a:cubicBezTo>
                  <a:pt x="1655" y="10541"/>
                  <a:pt x="1569" y="10270"/>
                  <a:pt x="1512" y="9985"/>
                </a:cubicBezTo>
                <a:cubicBezTo>
                  <a:pt x="1483" y="9828"/>
                  <a:pt x="1469" y="9671"/>
                  <a:pt x="1469" y="9515"/>
                </a:cubicBezTo>
                <a:lnTo>
                  <a:pt x="1483" y="9443"/>
                </a:lnTo>
                <a:lnTo>
                  <a:pt x="1497" y="9414"/>
                </a:lnTo>
                <a:lnTo>
                  <a:pt x="1569" y="9343"/>
                </a:lnTo>
                <a:lnTo>
                  <a:pt x="1611" y="9315"/>
                </a:lnTo>
                <a:lnTo>
                  <a:pt x="1754" y="9343"/>
                </a:lnTo>
                <a:cubicBezTo>
                  <a:pt x="2039" y="9457"/>
                  <a:pt x="2296" y="9600"/>
                  <a:pt x="2552" y="9756"/>
                </a:cubicBezTo>
                <a:cubicBezTo>
                  <a:pt x="2681" y="9842"/>
                  <a:pt x="2824" y="9942"/>
                  <a:pt x="2952" y="10042"/>
                </a:cubicBezTo>
                <a:cubicBezTo>
                  <a:pt x="3195" y="10228"/>
                  <a:pt x="3451" y="10399"/>
                  <a:pt x="3708" y="10570"/>
                </a:cubicBezTo>
                <a:cubicBezTo>
                  <a:pt x="3893" y="10684"/>
                  <a:pt x="4079" y="10798"/>
                  <a:pt x="4264" y="10897"/>
                </a:cubicBezTo>
                <a:cubicBezTo>
                  <a:pt x="4378" y="10954"/>
                  <a:pt x="4492" y="10998"/>
                  <a:pt x="4606" y="11040"/>
                </a:cubicBezTo>
                <a:cubicBezTo>
                  <a:pt x="4763" y="11097"/>
                  <a:pt x="4906" y="11154"/>
                  <a:pt x="5077" y="11169"/>
                </a:cubicBezTo>
                <a:cubicBezTo>
                  <a:pt x="5191" y="11169"/>
                  <a:pt x="5290" y="11182"/>
                  <a:pt x="5404" y="11182"/>
                </a:cubicBezTo>
                <a:cubicBezTo>
                  <a:pt x="5547" y="11182"/>
                  <a:pt x="5676" y="11154"/>
                  <a:pt x="5804" y="11125"/>
                </a:cubicBezTo>
                <a:cubicBezTo>
                  <a:pt x="5933" y="11097"/>
                  <a:pt x="6047" y="11068"/>
                  <a:pt x="6161" y="11011"/>
                </a:cubicBezTo>
                <a:cubicBezTo>
                  <a:pt x="6360" y="10926"/>
                  <a:pt x="6503" y="10840"/>
                  <a:pt x="6674" y="10669"/>
                </a:cubicBezTo>
                <a:cubicBezTo>
                  <a:pt x="6802" y="10541"/>
                  <a:pt x="6874" y="10342"/>
                  <a:pt x="6916" y="10156"/>
                </a:cubicBezTo>
                <a:cubicBezTo>
                  <a:pt x="6973" y="9956"/>
                  <a:pt x="6931" y="9728"/>
                  <a:pt x="6887" y="9528"/>
                </a:cubicBezTo>
                <a:cubicBezTo>
                  <a:pt x="6830" y="9300"/>
                  <a:pt x="6703" y="9087"/>
                  <a:pt x="6574" y="8887"/>
                </a:cubicBezTo>
                <a:lnTo>
                  <a:pt x="6403" y="8630"/>
                </a:lnTo>
                <a:cubicBezTo>
                  <a:pt x="6132" y="8245"/>
                  <a:pt x="5847" y="7874"/>
                  <a:pt x="5576" y="7503"/>
                </a:cubicBezTo>
                <a:cubicBezTo>
                  <a:pt x="5248" y="7047"/>
                  <a:pt x="4906" y="6605"/>
                  <a:pt x="4649" y="6106"/>
                </a:cubicBezTo>
                <a:cubicBezTo>
                  <a:pt x="4592" y="5963"/>
                  <a:pt x="4549" y="5835"/>
                  <a:pt x="4520" y="5693"/>
                </a:cubicBezTo>
                <a:cubicBezTo>
                  <a:pt x="4492" y="5564"/>
                  <a:pt x="4492" y="5450"/>
                  <a:pt x="4492" y="5322"/>
                </a:cubicBezTo>
                <a:lnTo>
                  <a:pt x="4492" y="5322"/>
                </a:lnTo>
                <a:cubicBezTo>
                  <a:pt x="4849" y="5478"/>
                  <a:pt x="5191" y="5678"/>
                  <a:pt x="5533" y="5878"/>
                </a:cubicBezTo>
                <a:cubicBezTo>
                  <a:pt x="5889" y="6092"/>
                  <a:pt x="6260" y="6305"/>
                  <a:pt x="6631" y="6491"/>
                </a:cubicBezTo>
                <a:cubicBezTo>
                  <a:pt x="6887" y="6619"/>
                  <a:pt x="7144" y="6733"/>
                  <a:pt x="7429" y="6834"/>
                </a:cubicBezTo>
                <a:cubicBezTo>
                  <a:pt x="7615" y="6891"/>
                  <a:pt x="7815" y="6948"/>
                  <a:pt x="8015" y="7005"/>
                </a:cubicBezTo>
                <a:cubicBezTo>
                  <a:pt x="8256" y="7090"/>
                  <a:pt x="8542" y="7104"/>
                  <a:pt x="8798" y="7104"/>
                </a:cubicBezTo>
                <a:cubicBezTo>
                  <a:pt x="8825" y="7107"/>
                  <a:pt x="8853" y="7108"/>
                  <a:pt x="8881" y="7108"/>
                </a:cubicBezTo>
                <a:cubicBezTo>
                  <a:pt x="9000" y="7108"/>
                  <a:pt x="9125" y="7085"/>
                  <a:pt x="9241" y="7062"/>
                </a:cubicBezTo>
                <a:cubicBezTo>
                  <a:pt x="9384" y="7018"/>
                  <a:pt x="9511" y="6961"/>
                  <a:pt x="9654" y="6891"/>
                </a:cubicBezTo>
                <a:cubicBezTo>
                  <a:pt x="9740" y="6847"/>
                  <a:pt x="9854" y="6748"/>
                  <a:pt x="9911" y="6676"/>
                </a:cubicBezTo>
                <a:cubicBezTo>
                  <a:pt x="9983" y="6605"/>
                  <a:pt x="10040" y="6520"/>
                  <a:pt x="10097" y="6419"/>
                </a:cubicBezTo>
                <a:cubicBezTo>
                  <a:pt x="10139" y="6362"/>
                  <a:pt x="10182" y="6206"/>
                  <a:pt x="10196" y="6163"/>
                </a:cubicBezTo>
                <a:cubicBezTo>
                  <a:pt x="10224" y="6064"/>
                  <a:pt x="10224" y="5949"/>
                  <a:pt x="10224" y="5835"/>
                </a:cubicBezTo>
                <a:cubicBezTo>
                  <a:pt x="10224" y="5778"/>
                  <a:pt x="10211" y="5735"/>
                  <a:pt x="10211" y="5678"/>
                </a:cubicBezTo>
                <a:cubicBezTo>
                  <a:pt x="10182" y="5550"/>
                  <a:pt x="10167" y="5421"/>
                  <a:pt x="10125" y="5307"/>
                </a:cubicBezTo>
                <a:cubicBezTo>
                  <a:pt x="10097" y="5250"/>
                  <a:pt x="10082" y="5193"/>
                  <a:pt x="10053" y="5122"/>
                </a:cubicBezTo>
                <a:cubicBezTo>
                  <a:pt x="9983" y="4951"/>
                  <a:pt x="9897" y="4794"/>
                  <a:pt x="9811" y="4623"/>
                </a:cubicBezTo>
                <a:cubicBezTo>
                  <a:pt x="9654" y="4366"/>
                  <a:pt x="9441" y="4153"/>
                  <a:pt x="9255" y="3924"/>
                </a:cubicBezTo>
                <a:cubicBezTo>
                  <a:pt x="8912" y="3554"/>
                  <a:pt x="8557" y="3183"/>
                  <a:pt x="8228" y="2812"/>
                </a:cubicBezTo>
                <a:cubicBezTo>
                  <a:pt x="8028" y="2569"/>
                  <a:pt x="7843" y="2327"/>
                  <a:pt x="7686" y="2056"/>
                </a:cubicBezTo>
                <a:cubicBezTo>
                  <a:pt x="7658" y="1999"/>
                  <a:pt x="7644" y="1928"/>
                  <a:pt x="7615" y="1856"/>
                </a:cubicBezTo>
                <a:cubicBezTo>
                  <a:pt x="7615" y="1771"/>
                  <a:pt x="7601" y="1685"/>
                  <a:pt x="7601" y="1599"/>
                </a:cubicBezTo>
                <a:lnTo>
                  <a:pt x="7601" y="1586"/>
                </a:lnTo>
                <a:lnTo>
                  <a:pt x="7943" y="1799"/>
                </a:lnTo>
                <a:cubicBezTo>
                  <a:pt x="8085" y="1885"/>
                  <a:pt x="8243" y="1970"/>
                  <a:pt x="8385" y="2071"/>
                </a:cubicBezTo>
                <a:cubicBezTo>
                  <a:pt x="8699" y="2255"/>
                  <a:pt x="8998" y="2441"/>
                  <a:pt x="9312" y="2626"/>
                </a:cubicBezTo>
                <a:cubicBezTo>
                  <a:pt x="9625" y="2826"/>
                  <a:pt x="9968" y="2940"/>
                  <a:pt x="10310" y="3097"/>
                </a:cubicBezTo>
                <a:lnTo>
                  <a:pt x="10823" y="3311"/>
                </a:lnTo>
                <a:cubicBezTo>
                  <a:pt x="10966" y="3354"/>
                  <a:pt x="11109" y="3411"/>
                  <a:pt x="11266" y="3453"/>
                </a:cubicBezTo>
                <a:cubicBezTo>
                  <a:pt x="11422" y="3497"/>
                  <a:pt x="11593" y="3510"/>
                  <a:pt x="11765" y="3510"/>
                </a:cubicBezTo>
                <a:cubicBezTo>
                  <a:pt x="12150" y="3510"/>
                  <a:pt x="12492" y="3183"/>
                  <a:pt x="12563" y="2812"/>
                </a:cubicBezTo>
                <a:cubicBezTo>
                  <a:pt x="12620" y="2598"/>
                  <a:pt x="12578" y="2356"/>
                  <a:pt x="12449" y="2170"/>
                </a:cubicBezTo>
                <a:cubicBezTo>
                  <a:pt x="12392" y="2113"/>
                  <a:pt x="12350" y="2056"/>
                  <a:pt x="12293" y="1985"/>
                </a:cubicBezTo>
                <a:cubicBezTo>
                  <a:pt x="12179" y="1885"/>
                  <a:pt x="12050" y="1828"/>
                  <a:pt x="11893" y="1799"/>
                </a:cubicBezTo>
                <a:cubicBezTo>
                  <a:pt x="11793" y="1757"/>
                  <a:pt x="11694" y="1728"/>
                  <a:pt x="11593" y="1700"/>
                </a:cubicBezTo>
                <a:cubicBezTo>
                  <a:pt x="11422" y="1628"/>
                  <a:pt x="11237" y="1557"/>
                  <a:pt x="11066" y="1485"/>
                </a:cubicBezTo>
                <a:cubicBezTo>
                  <a:pt x="10867" y="1400"/>
                  <a:pt x="10652" y="1329"/>
                  <a:pt x="10453" y="1244"/>
                </a:cubicBezTo>
                <a:cubicBezTo>
                  <a:pt x="10040" y="1058"/>
                  <a:pt x="9654" y="844"/>
                  <a:pt x="9270" y="630"/>
                </a:cubicBezTo>
                <a:cubicBezTo>
                  <a:pt x="9084" y="531"/>
                  <a:pt x="8899" y="445"/>
                  <a:pt x="8728" y="359"/>
                </a:cubicBezTo>
                <a:cubicBezTo>
                  <a:pt x="8456" y="217"/>
                  <a:pt x="8186" y="88"/>
                  <a:pt x="7872" y="31"/>
                </a:cubicBezTo>
                <a:cubicBezTo>
                  <a:pt x="7782" y="10"/>
                  <a:pt x="7689" y="0"/>
                  <a:pt x="7597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78" name="Google Shape;278;g12b2a450630_0_4"/>
          <p:cNvGrpSpPr/>
          <p:nvPr/>
        </p:nvGrpSpPr>
        <p:grpSpPr>
          <a:xfrm>
            <a:off x="1533900" y="432713"/>
            <a:ext cx="827100" cy="724175"/>
            <a:chOff x="2049150" y="1998825"/>
            <a:chExt cx="827100" cy="724175"/>
          </a:xfrm>
        </p:grpSpPr>
        <p:sp>
          <p:nvSpPr>
            <p:cNvPr id="279" name="Google Shape;279;g12b2a450630_0_4"/>
            <p:cNvSpPr/>
            <p:nvPr/>
          </p:nvSpPr>
          <p:spPr>
            <a:xfrm>
              <a:off x="2049150" y="2100350"/>
              <a:ext cx="124800" cy="170425"/>
            </a:xfrm>
            <a:custGeom>
              <a:avLst/>
              <a:gdLst/>
              <a:ahLst/>
              <a:cxnLst/>
              <a:rect l="l" t="t" r="r" b="b"/>
              <a:pathLst>
                <a:path w="4992" h="6817" extrusionOk="0">
                  <a:moveTo>
                    <a:pt x="4264" y="0"/>
                  </a:moveTo>
                  <a:cubicBezTo>
                    <a:pt x="4203" y="0"/>
                    <a:pt x="4142" y="7"/>
                    <a:pt x="4079" y="22"/>
                  </a:cubicBezTo>
                  <a:cubicBezTo>
                    <a:pt x="4022" y="50"/>
                    <a:pt x="3964" y="64"/>
                    <a:pt x="3907" y="92"/>
                  </a:cubicBezTo>
                  <a:cubicBezTo>
                    <a:pt x="3793" y="164"/>
                    <a:pt x="3708" y="250"/>
                    <a:pt x="3636" y="349"/>
                  </a:cubicBezTo>
                  <a:lnTo>
                    <a:pt x="2909" y="1376"/>
                  </a:lnTo>
                  <a:cubicBezTo>
                    <a:pt x="2666" y="1718"/>
                    <a:pt x="2424" y="2060"/>
                    <a:pt x="2196" y="2417"/>
                  </a:cubicBezTo>
                  <a:cubicBezTo>
                    <a:pt x="1968" y="2760"/>
                    <a:pt x="1725" y="3116"/>
                    <a:pt x="1512" y="3458"/>
                  </a:cubicBezTo>
                  <a:lnTo>
                    <a:pt x="827" y="4528"/>
                  </a:lnTo>
                  <a:cubicBezTo>
                    <a:pt x="613" y="4884"/>
                    <a:pt x="399" y="5241"/>
                    <a:pt x="185" y="5612"/>
                  </a:cubicBezTo>
                  <a:lnTo>
                    <a:pt x="99" y="5739"/>
                  </a:lnTo>
                  <a:cubicBezTo>
                    <a:pt x="57" y="5825"/>
                    <a:pt x="29" y="5911"/>
                    <a:pt x="14" y="6011"/>
                  </a:cubicBezTo>
                  <a:cubicBezTo>
                    <a:pt x="0" y="6097"/>
                    <a:pt x="0" y="6196"/>
                    <a:pt x="29" y="6296"/>
                  </a:cubicBezTo>
                  <a:cubicBezTo>
                    <a:pt x="57" y="6382"/>
                    <a:pt x="99" y="6467"/>
                    <a:pt x="156" y="6538"/>
                  </a:cubicBezTo>
                  <a:cubicBezTo>
                    <a:pt x="213" y="6610"/>
                    <a:pt x="285" y="6681"/>
                    <a:pt x="371" y="6724"/>
                  </a:cubicBezTo>
                  <a:cubicBezTo>
                    <a:pt x="428" y="6738"/>
                    <a:pt x="485" y="6766"/>
                    <a:pt x="542" y="6795"/>
                  </a:cubicBezTo>
                  <a:cubicBezTo>
                    <a:pt x="599" y="6809"/>
                    <a:pt x="660" y="6816"/>
                    <a:pt x="722" y="6816"/>
                  </a:cubicBezTo>
                  <a:cubicBezTo>
                    <a:pt x="784" y="6816"/>
                    <a:pt x="848" y="6809"/>
                    <a:pt x="913" y="6795"/>
                  </a:cubicBezTo>
                  <a:cubicBezTo>
                    <a:pt x="970" y="6766"/>
                    <a:pt x="1027" y="6738"/>
                    <a:pt x="1084" y="6724"/>
                  </a:cubicBezTo>
                  <a:cubicBezTo>
                    <a:pt x="1198" y="6652"/>
                    <a:pt x="1284" y="6567"/>
                    <a:pt x="1341" y="6467"/>
                  </a:cubicBezTo>
                  <a:cubicBezTo>
                    <a:pt x="1554" y="6097"/>
                    <a:pt x="1768" y="5739"/>
                    <a:pt x="1997" y="5384"/>
                  </a:cubicBezTo>
                  <a:cubicBezTo>
                    <a:pt x="2210" y="5026"/>
                    <a:pt x="2438" y="4671"/>
                    <a:pt x="2666" y="4313"/>
                  </a:cubicBezTo>
                  <a:cubicBezTo>
                    <a:pt x="2894" y="3957"/>
                    <a:pt x="3123" y="3615"/>
                    <a:pt x="3351" y="3258"/>
                  </a:cubicBezTo>
                  <a:cubicBezTo>
                    <a:pt x="3579" y="2916"/>
                    <a:pt x="3822" y="2574"/>
                    <a:pt x="4064" y="2218"/>
                  </a:cubicBezTo>
                  <a:cubicBezTo>
                    <a:pt x="4307" y="1875"/>
                    <a:pt x="4549" y="1533"/>
                    <a:pt x="4792" y="1205"/>
                  </a:cubicBezTo>
                  <a:lnTo>
                    <a:pt x="4877" y="1077"/>
                  </a:lnTo>
                  <a:cubicBezTo>
                    <a:pt x="4934" y="991"/>
                    <a:pt x="4963" y="906"/>
                    <a:pt x="4963" y="805"/>
                  </a:cubicBezTo>
                  <a:cubicBezTo>
                    <a:pt x="4991" y="720"/>
                    <a:pt x="4991" y="621"/>
                    <a:pt x="4963" y="520"/>
                  </a:cubicBezTo>
                  <a:cubicBezTo>
                    <a:pt x="4934" y="435"/>
                    <a:pt x="4891" y="349"/>
                    <a:pt x="4834" y="278"/>
                  </a:cubicBezTo>
                  <a:cubicBezTo>
                    <a:pt x="4777" y="206"/>
                    <a:pt x="4706" y="136"/>
                    <a:pt x="4620" y="92"/>
                  </a:cubicBezTo>
                  <a:cubicBezTo>
                    <a:pt x="4563" y="64"/>
                    <a:pt x="4506" y="50"/>
                    <a:pt x="4449" y="22"/>
                  </a:cubicBezTo>
                  <a:cubicBezTo>
                    <a:pt x="4385" y="7"/>
                    <a:pt x="4324" y="0"/>
                    <a:pt x="426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g12b2a450630_0_4"/>
            <p:cNvSpPr/>
            <p:nvPr/>
          </p:nvSpPr>
          <p:spPr>
            <a:xfrm>
              <a:off x="2121875" y="2338650"/>
              <a:ext cx="83450" cy="230700"/>
            </a:xfrm>
            <a:custGeom>
              <a:avLst/>
              <a:gdLst/>
              <a:ahLst/>
              <a:cxnLst/>
              <a:rect l="l" t="t" r="r" b="b"/>
              <a:pathLst>
                <a:path w="3338" h="9228" extrusionOk="0">
                  <a:moveTo>
                    <a:pt x="2596" y="1"/>
                  </a:moveTo>
                  <a:cubicBezTo>
                    <a:pt x="2467" y="1"/>
                    <a:pt x="2353" y="44"/>
                    <a:pt x="2239" y="101"/>
                  </a:cubicBezTo>
                  <a:cubicBezTo>
                    <a:pt x="2082" y="200"/>
                    <a:pt x="1953" y="343"/>
                    <a:pt x="1911" y="529"/>
                  </a:cubicBezTo>
                  <a:cubicBezTo>
                    <a:pt x="1782" y="1042"/>
                    <a:pt x="1668" y="1541"/>
                    <a:pt x="1540" y="2054"/>
                  </a:cubicBezTo>
                  <a:cubicBezTo>
                    <a:pt x="1426" y="2554"/>
                    <a:pt x="1297" y="3067"/>
                    <a:pt x="1183" y="3566"/>
                  </a:cubicBezTo>
                  <a:cubicBezTo>
                    <a:pt x="1055" y="4079"/>
                    <a:pt x="941" y="4579"/>
                    <a:pt x="812" y="5092"/>
                  </a:cubicBezTo>
                  <a:cubicBezTo>
                    <a:pt x="698" y="5591"/>
                    <a:pt x="571" y="6104"/>
                    <a:pt x="457" y="6604"/>
                  </a:cubicBezTo>
                  <a:cubicBezTo>
                    <a:pt x="328" y="7117"/>
                    <a:pt x="214" y="7616"/>
                    <a:pt x="86" y="8129"/>
                  </a:cubicBezTo>
                  <a:cubicBezTo>
                    <a:pt x="71" y="8186"/>
                    <a:pt x="57" y="8243"/>
                    <a:pt x="42" y="8315"/>
                  </a:cubicBezTo>
                  <a:cubicBezTo>
                    <a:pt x="0" y="8500"/>
                    <a:pt x="14" y="8699"/>
                    <a:pt x="114" y="8871"/>
                  </a:cubicBezTo>
                  <a:cubicBezTo>
                    <a:pt x="157" y="8942"/>
                    <a:pt x="228" y="9013"/>
                    <a:pt x="299" y="9070"/>
                  </a:cubicBezTo>
                  <a:cubicBezTo>
                    <a:pt x="371" y="9127"/>
                    <a:pt x="457" y="9171"/>
                    <a:pt x="542" y="9199"/>
                  </a:cubicBezTo>
                  <a:cubicBezTo>
                    <a:pt x="613" y="9199"/>
                    <a:pt x="670" y="9213"/>
                    <a:pt x="742" y="9228"/>
                  </a:cubicBezTo>
                  <a:cubicBezTo>
                    <a:pt x="870" y="9228"/>
                    <a:pt x="984" y="9184"/>
                    <a:pt x="1098" y="9127"/>
                  </a:cubicBezTo>
                  <a:cubicBezTo>
                    <a:pt x="1255" y="9028"/>
                    <a:pt x="1383" y="8871"/>
                    <a:pt x="1426" y="8699"/>
                  </a:cubicBezTo>
                  <a:cubicBezTo>
                    <a:pt x="1554" y="8186"/>
                    <a:pt x="1668" y="7688"/>
                    <a:pt x="1797" y="7174"/>
                  </a:cubicBezTo>
                  <a:cubicBezTo>
                    <a:pt x="1911" y="6675"/>
                    <a:pt x="2039" y="6161"/>
                    <a:pt x="2153" y="5663"/>
                  </a:cubicBezTo>
                  <a:cubicBezTo>
                    <a:pt x="2282" y="5149"/>
                    <a:pt x="2396" y="4650"/>
                    <a:pt x="2524" y="4136"/>
                  </a:cubicBezTo>
                  <a:cubicBezTo>
                    <a:pt x="2638" y="3638"/>
                    <a:pt x="2767" y="3124"/>
                    <a:pt x="2881" y="2625"/>
                  </a:cubicBezTo>
                  <a:cubicBezTo>
                    <a:pt x="3009" y="2111"/>
                    <a:pt x="3123" y="1613"/>
                    <a:pt x="3252" y="1099"/>
                  </a:cubicBezTo>
                  <a:cubicBezTo>
                    <a:pt x="3265" y="1042"/>
                    <a:pt x="3280" y="970"/>
                    <a:pt x="3294" y="913"/>
                  </a:cubicBezTo>
                  <a:cubicBezTo>
                    <a:pt x="3337" y="729"/>
                    <a:pt x="3322" y="529"/>
                    <a:pt x="3223" y="358"/>
                  </a:cubicBezTo>
                  <a:cubicBezTo>
                    <a:pt x="3180" y="272"/>
                    <a:pt x="3109" y="215"/>
                    <a:pt x="3037" y="158"/>
                  </a:cubicBezTo>
                  <a:cubicBezTo>
                    <a:pt x="2966" y="101"/>
                    <a:pt x="2881" y="58"/>
                    <a:pt x="2795" y="29"/>
                  </a:cubicBezTo>
                  <a:cubicBezTo>
                    <a:pt x="2723" y="16"/>
                    <a:pt x="2666" y="16"/>
                    <a:pt x="259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g12b2a450630_0_4"/>
            <p:cNvSpPr/>
            <p:nvPr/>
          </p:nvSpPr>
          <p:spPr>
            <a:xfrm>
              <a:off x="2339325" y="2308275"/>
              <a:ext cx="83100" cy="130325"/>
            </a:xfrm>
            <a:custGeom>
              <a:avLst/>
              <a:gdLst/>
              <a:ahLst/>
              <a:cxnLst/>
              <a:rect l="l" t="t" r="r" b="b"/>
              <a:pathLst>
                <a:path w="3324" h="5213" extrusionOk="0">
                  <a:moveTo>
                    <a:pt x="2510" y="0"/>
                  </a:moveTo>
                  <a:cubicBezTo>
                    <a:pt x="2439" y="0"/>
                    <a:pt x="2368" y="11"/>
                    <a:pt x="2296" y="33"/>
                  </a:cubicBezTo>
                  <a:cubicBezTo>
                    <a:pt x="2239" y="61"/>
                    <a:pt x="2169" y="75"/>
                    <a:pt x="2112" y="103"/>
                  </a:cubicBezTo>
                  <a:cubicBezTo>
                    <a:pt x="1997" y="175"/>
                    <a:pt x="1897" y="275"/>
                    <a:pt x="1826" y="389"/>
                  </a:cubicBezTo>
                  <a:cubicBezTo>
                    <a:pt x="1598" y="860"/>
                    <a:pt x="1384" y="1330"/>
                    <a:pt x="1156" y="1801"/>
                  </a:cubicBezTo>
                  <a:cubicBezTo>
                    <a:pt x="942" y="2271"/>
                    <a:pt x="714" y="2742"/>
                    <a:pt x="500" y="3212"/>
                  </a:cubicBezTo>
                  <a:cubicBezTo>
                    <a:pt x="372" y="3484"/>
                    <a:pt x="243" y="3740"/>
                    <a:pt x="129" y="4011"/>
                  </a:cubicBezTo>
                  <a:cubicBezTo>
                    <a:pt x="72" y="4096"/>
                    <a:pt x="30" y="4197"/>
                    <a:pt x="30" y="4311"/>
                  </a:cubicBezTo>
                  <a:cubicBezTo>
                    <a:pt x="1" y="4410"/>
                    <a:pt x="15" y="4524"/>
                    <a:pt x="43" y="4624"/>
                  </a:cubicBezTo>
                  <a:cubicBezTo>
                    <a:pt x="72" y="4724"/>
                    <a:pt x="115" y="4824"/>
                    <a:pt x="186" y="4895"/>
                  </a:cubicBezTo>
                  <a:cubicBezTo>
                    <a:pt x="243" y="4980"/>
                    <a:pt x="315" y="5052"/>
                    <a:pt x="414" y="5095"/>
                  </a:cubicBezTo>
                  <a:cubicBezTo>
                    <a:pt x="471" y="5123"/>
                    <a:pt x="543" y="5152"/>
                    <a:pt x="600" y="5180"/>
                  </a:cubicBezTo>
                  <a:cubicBezTo>
                    <a:pt x="671" y="5202"/>
                    <a:pt x="743" y="5213"/>
                    <a:pt x="814" y="5213"/>
                  </a:cubicBezTo>
                  <a:cubicBezTo>
                    <a:pt x="885" y="5213"/>
                    <a:pt x="956" y="5202"/>
                    <a:pt x="1028" y="5180"/>
                  </a:cubicBezTo>
                  <a:cubicBezTo>
                    <a:pt x="1085" y="5152"/>
                    <a:pt x="1156" y="5123"/>
                    <a:pt x="1213" y="5095"/>
                  </a:cubicBezTo>
                  <a:cubicBezTo>
                    <a:pt x="1327" y="5024"/>
                    <a:pt x="1427" y="4938"/>
                    <a:pt x="1498" y="4809"/>
                  </a:cubicBezTo>
                  <a:cubicBezTo>
                    <a:pt x="1726" y="4339"/>
                    <a:pt x="1940" y="3868"/>
                    <a:pt x="2169" y="3398"/>
                  </a:cubicBezTo>
                  <a:cubicBezTo>
                    <a:pt x="2382" y="2927"/>
                    <a:pt x="2610" y="2457"/>
                    <a:pt x="2825" y="1986"/>
                  </a:cubicBezTo>
                  <a:cubicBezTo>
                    <a:pt x="2952" y="1729"/>
                    <a:pt x="3081" y="1459"/>
                    <a:pt x="3195" y="1202"/>
                  </a:cubicBezTo>
                  <a:cubicBezTo>
                    <a:pt x="3266" y="1102"/>
                    <a:pt x="3295" y="1002"/>
                    <a:pt x="3295" y="902"/>
                  </a:cubicBezTo>
                  <a:cubicBezTo>
                    <a:pt x="3323" y="803"/>
                    <a:pt x="3309" y="689"/>
                    <a:pt x="3281" y="588"/>
                  </a:cubicBezTo>
                  <a:cubicBezTo>
                    <a:pt x="3252" y="474"/>
                    <a:pt x="3209" y="389"/>
                    <a:pt x="3138" y="318"/>
                  </a:cubicBezTo>
                  <a:cubicBezTo>
                    <a:pt x="3081" y="232"/>
                    <a:pt x="3009" y="160"/>
                    <a:pt x="2910" y="103"/>
                  </a:cubicBezTo>
                  <a:cubicBezTo>
                    <a:pt x="2853" y="75"/>
                    <a:pt x="2796" y="61"/>
                    <a:pt x="2724" y="33"/>
                  </a:cubicBezTo>
                  <a:cubicBezTo>
                    <a:pt x="2653" y="11"/>
                    <a:pt x="2582" y="0"/>
                    <a:pt x="251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g12b2a450630_0_4"/>
            <p:cNvSpPr/>
            <p:nvPr/>
          </p:nvSpPr>
          <p:spPr>
            <a:xfrm>
              <a:off x="2354650" y="2569500"/>
              <a:ext cx="70625" cy="123925"/>
            </a:xfrm>
            <a:custGeom>
              <a:avLst/>
              <a:gdLst/>
              <a:ahLst/>
              <a:cxnLst/>
              <a:rect l="l" t="t" r="r" b="b"/>
              <a:pathLst>
                <a:path w="2825" h="4957" extrusionOk="0">
                  <a:moveTo>
                    <a:pt x="2081" y="2399"/>
                  </a:moveTo>
                  <a:cubicBezTo>
                    <a:pt x="2074" y="2415"/>
                    <a:pt x="2067" y="2431"/>
                    <a:pt x="2060" y="2447"/>
                  </a:cubicBezTo>
                  <a:lnTo>
                    <a:pt x="2060" y="2447"/>
                  </a:lnTo>
                  <a:cubicBezTo>
                    <a:pt x="2068" y="2431"/>
                    <a:pt x="2075" y="2415"/>
                    <a:pt x="2081" y="2399"/>
                  </a:cubicBezTo>
                  <a:close/>
                  <a:moveTo>
                    <a:pt x="2104" y="1"/>
                  </a:moveTo>
                  <a:cubicBezTo>
                    <a:pt x="2040" y="1"/>
                    <a:pt x="1976" y="8"/>
                    <a:pt x="1912" y="22"/>
                  </a:cubicBezTo>
                  <a:cubicBezTo>
                    <a:pt x="1854" y="51"/>
                    <a:pt x="1797" y="79"/>
                    <a:pt x="1740" y="93"/>
                  </a:cubicBezTo>
                  <a:cubicBezTo>
                    <a:pt x="1626" y="165"/>
                    <a:pt x="1541" y="250"/>
                    <a:pt x="1484" y="350"/>
                  </a:cubicBezTo>
                  <a:cubicBezTo>
                    <a:pt x="1242" y="792"/>
                    <a:pt x="1027" y="1234"/>
                    <a:pt x="828" y="1690"/>
                  </a:cubicBezTo>
                  <a:cubicBezTo>
                    <a:pt x="614" y="2203"/>
                    <a:pt x="415" y="2717"/>
                    <a:pt x="257" y="3245"/>
                  </a:cubicBezTo>
                  <a:cubicBezTo>
                    <a:pt x="172" y="3502"/>
                    <a:pt x="101" y="3772"/>
                    <a:pt x="29" y="4044"/>
                  </a:cubicBezTo>
                  <a:cubicBezTo>
                    <a:pt x="1" y="4143"/>
                    <a:pt x="1" y="4243"/>
                    <a:pt x="15" y="4329"/>
                  </a:cubicBezTo>
                  <a:cubicBezTo>
                    <a:pt x="29" y="4428"/>
                    <a:pt x="58" y="4514"/>
                    <a:pt x="101" y="4599"/>
                  </a:cubicBezTo>
                  <a:cubicBezTo>
                    <a:pt x="158" y="4685"/>
                    <a:pt x="215" y="4757"/>
                    <a:pt x="286" y="4799"/>
                  </a:cubicBezTo>
                  <a:cubicBezTo>
                    <a:pt x="358" y="4871"/>
                    <a:pt x="443" y="4913"/>
                    <a:pt x="529" y="4928"/>
                  </a:cubicBezTo>
                  <a:cubicBezTo>
                    <a:pt x="600" y="4941"/>
                    <a:pt x="657" y="4941"/>
                    <a:pt x="728" y="4956"/>
                  </a:cubicBezTo>
                  <a:cubicBezTo>
                    <a:pt x="856" y="4956"/>
                    <a:pt x="970" y="4928"/>
                    <a:pt x="1084" y="4856"/>
                  </a:cubicBezTo>
                  <a:cubicBezTo>
                    <a:pt x="1141" y="4827"/>
                    <a:pt x="1185" y="4785"/>
                    <a:pt x="1242" y="4742"/>
                  </a:cubicBezTo>
                  <a:cubicBezTo>
                    <a:pt x="1327" y="4656"/>
                    <a:pt x="1384" y="4557"/>
                    <a:pt x="1413" y="4428"/>
                  </a:cubicBezTo>
                  <a:cubicBezTo>
                    <a:pt x="1484" y="4143"/>
                    <a:pt x="1569" y="3858"/>
                    <a:pt x="1655" y="3572"/>
                  </a:cubicBezTo>
                  <a:cubicBezTo>
                    <a:pt x="1740" y="3302"/>
                    <a:pt x="1841" y="3017"/>
                    <a:pt x="1940" y="2745"/>
                  </a:cubicBezTo>
                  <a:cubicBezTo>
                    <a:pt x="1977" y="2645"/>
                    <a:pt x="2019" y="2544"/>
                    <a:pt x="2060" y="2447"/>
                  </a:cubicBezTo>
                  <a:lnTo>
                    <a:pt x="2060" y="2447"/>
                  </a:lnTo>
                  <a:cubicBezTo>
                    <a:pt x="2058" y="2452"/>
                    <a:pt x="2056" y="2456"/>
                    <a:pt x="2054" y="2460"/>
                  </a:cubicBezTo>
                  <a:cubicBezTo>
                    <a:pt x="2064" y="2436"/>
                    <a:pt x="2074" y="2413"/>
                    <a:pt x="2084" y="2389"/>
                  </a:cubicBezTo>
                  <a:lnTo>
                    <a:pt x="2084" y="2389"/>
                  </a:lnTo>
                  <a:cubicBezTo>
                    <a:pt x="2083" y="2392"/>
                    <a:pt x="2082" y="2395"/>
                    <a:pt x="2081" y="2399"/>
                  </a:cubicBezTo>
                  <a:lnTo>
                    <a:pt x="2081" y="2399"/>
                  </a:lnTo>
                  <a:cubicBezTo>
                    <a:pt x="2085" y="2388"/>
                    <a:pt x="2089" y="2378"/>
                    <a:pt x="2094" y="2368"/>
                  </a:cubicBezTo>
                  <a:lnTo>
                    <a:pt x="2094" y="2368"/>
                  </a:lnTo>
                  <a:cubicBezTo>
                    <a:pt x="2240" y="2030"/>
                    <a:pt x="2398" y="1704"/>
                    <a:pt x="2567" y="1376"/>
                  </a:cubicBezTo>
                  <a:cubicBezTo>
                    <a:pt x="2611" y="1277"/>
                    <a:pt x="2668" y="1177"/>
                    <a:pt x="2725" y="1077"/>
                  </a:cubicBezTo>
                  <a:cubicBezTo>
                    <a:pt x="2782" y="1006"/>
                    <a:pt x="2810" y="906"/>
                    <a:pt x="2810" y="821"/>
                  </a:cubicBezTo>
                  <a:cubicBezTo>
                    <a:pt x="2824" y="720"/>
                    <a:pt x="2824" y="621"/>
                    <a:pt x="2796" y="521"/>
                  </a:cubicBezTo>
                  <a:cubicBezTo>
                    <a:pt x="2767" y="435"/>
                    <a:pt x="2725" y="350"/>
                    <a:pt x="2668" y="279"/>
                  </a:cubicBezTo>
                  <a:cubicBezTo>
                    <a:pt x="2611" y="207"/>
                    <a:pt x="2554" y="150"/>
                    <a:pt x="2468" y="93"/>
                  </a:cubicBezTo>
                  <a:cubicBezTo>
                    <a:pt x="2411" y="79"/>
                    <a:pt x="2354" y="51"/>
                    <a:pt x="2297" y="22"/>
                  </a:cubicBezTo>
                  <a:cubicBezTo>
                    <a:pt x="2233" y="8"/>
                    <a:pt x="2168" y="1"/>
                    <a:pt x="210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g12b2a450630_0_4"/>
            <p:cNvSpPr/>
            <p:nvPr/>
          </p:nvSpPr>
          <p:spPr>
            <a:xfrm>
              <a:off x="2665900" y="2572175"/>
              <a:ext cx="65250" cy="150825"/>
            </a:xfrm>
            <a:custGeom>
              <a:avLst/>
              <a:gdLst/>
              <a:ahLst/>
              <a:cxnLst/>
              <a:rect l="l" t="t" r="r" b="b"/>
              <a:pathLst>
                <a:path w="2610" h="6033" extrusionOk="0">
                  <a:moveTo>
                    <a:pt x="1883" y="1"/>
                  </a:moveTo>
                  <a:cubicBezTo>
                    <a:pt x="1754" y="1"/>
                    <a:pt x="1626" y="29"/>
                    <a:pt x="1526" y="86"/>
                  </a:cubicBezTo>
                  <a:cubicBezTo>
                    <a:pt x="1469" y="129"/>
                    <a:pt x="1426" y="172"/>
                    <a:pt x="1369" y="200"/>
                  </a:cubicBezTo>
                  <a:cubicBezTo>
                    <a:pt x="1284" y="300"/>
                    <a:pt x="1227" y="400"/>
                    <a:pt x="1183" y="528"/>
                  </a:cubicBezTo>
                  <a:cubicBezTo>
                    <a:pt x="1098" y="813"/>
                    <a:pt x="1012" y="1113"/>
                    <a:pt x="927" y="1412"/>
                  </a:cubicBezTo>
                  <a:cubicBezTo>
                    <a:pt x="841" y="1697"/>
                    <a:pt x="770" y="1997"/>
                    <a:pt x="699" y="2296"/>
                  </a:cubicBezTo>
                  <a:lnTo>
                    <a:pt x="485" y="3195"/>
                  </a:lnTo>
                  <a:cubicBezTo>
                    <a:pt x="428" y="3494"/>
                    <a:pt x="356" y="3794"/>
                    <a:pt x="314" y="4093"/>
                  </a:cubicBezTo>
                  <a:cubicBezTo>
                    <a:pt x="293" y="4210"/>
                    <a:pt x="271" y="4326"/>
                    <a:pt x="251" y="4440"/>
                  </a:cubicBezTo>
                  <a:lnTo>
                    <a:pt x="251" y="4440"/>
                  </a:lnTo>
                  <a:cubicBezTo>
                    <a:pt x="195" y="4490"/>
                    <a:pt x="149" y="4546"/>
                    <a:pt x="115" y="4606"/>
                  </a:cubicBezTo>
                  <a:lnTo>
                    <a:pt x="29" y="4777"/>
                  </a:lnTo>
                  <a:cubicBezTo>
                    <a:pt x="0" y="4906"/>
                    <a:pt x="0" y="5034"/>
                    <a:pt x="29" y="5163"/>
                  </a:cubicBezTo>
                  <a:cubicBezTo>
                    <a:pt x="71" y="5277"/>
                    <a:pt x="100" y="5391"/>
                    <a:pt x="143" y="5505"/>
                  </a:cubicBezTo>
                  <a:cubicBezTo>
                    <a:pt x="157" y="5562"/>
                    <a:pt x="185" y="5619"/>
                    <a:pt x="214" y="5676"/>
                  </a:cubicBezTo>
                  <a:cubicBezTo>
                    <a:pt x="257" y="5762"/>
                    <a:pt x="314" y="5833"/>
                    <a:pt x="400" y="5876"/>
                  </a:cubicBezTo>
                  <a:cubicBezTo>
                    <a:pt x="442" y="5918"/>
                    <a:pt x="499" y="5962"/>
                    <a:pt x="556" y="5975"/>
                  </a:cubicBezTo>
                  <a:cubicBezTo>
                    <a:pt x="642" y="6019"/>
                    <a:pt x="727" y="6032"/>
                    <a:pt x="828" y="6032"/>
                  </a:cubicBezTo>
                  <a:cubicBezTo>
                    <a:pt x="898" y="6019"/>
                    <a:pt x="955" y="6019"/>
                    <a:pt x="1027" y="6004"/>
                  </a:cubicBezTo>
                  <a:cubicBezTo>
                    <a:pt x="1084" y="5990"/>
                    <a:pt x="1141" y="5962"/>
                    <a:pt x="1198" y="5933"/>
                  </a:cubicBezTo>
                  <a:cubicBezTo>
                    <a:pt x="1284" y="5890"/>
                    <a:pt x="1341" y="5833"/>
                    <a:pt x="1398" y="5747"/>
                  </a:cubicBezTo>
                  <a:cubicBezTo>
                    <a:pt x="1455" y="5676"/>
                    <a:pt x="1497" y="5604"/>
                    <a:pt x="1526" y="5505"/>
                  </a:cubicBezTo>
                  <a:cubicBezTo>
                    <a:pt x="1569" y="5205"/>
                    <a:pt x="1626" y="4891"/>
                    <a:pt x="1668" y="4593"/>
                  </a:cubicBezTo>
                  <a:cubicBezTo>
                    <a:pt x="1725" y="4293"/>
                    <a:pt x="1782" y="3994"/>
                    <a:pt x="1854" y="3694"/>
                  </a:cubicBezTo>
                  <a:cubicBezTo>
                    <a:pt x="1911" y="3395"/>
                    <a:pt x="1982" y="3095"/>
                    <a:pt x="2054" y="2796"/>
                  </a:cubicBezTo>
                  <a:cubicBezTo>
                    <a:pt x="2125" y="2496"/>
                    <a:pt x="2197" y="2197"/>
                    <a:pt x="2282" y="1897"/>
                  </a:cubicBezTo>
                  <a:cubicBezTo>
                    <a:pt x="2368" y="1598"/>
                    <a:pt x="2453" y="1313"/>
                    <a:pt x="2539" y="1013"/>
                  </a:cubicBezTo>
                  <a:cubicBezTo>
                    <a:pt x="2552" y="970"/>
                    <a:pt x="2567" y="942"/>
                    <a:pt x="2581" y="899"/>
                  </a:cubicBezTo>
                  <a:cubicBezTo>
                    <a:pt x="2609" y="813"/>
                    <a:pt x="2609" y="714"/>
                    <a:pt x="2581" y="613"/>
                  </a:cubicBezTo>
                  <a:cubicBezTo>
                    <a:pt x="2581" y="528"/>
                    <a:pt x="2552" y="429"/>
                    <a:pt x="2495" y="343"/>
                  </a:cubicBezTo>
                  <a:cubicBezTo>
                    <a:pt x="2453" y="271"/>
                    <a:pt x="2396" y="200"/>
                    <a:pt x="2324" y="143"/>
                  </a:cubicBezTo>
                  <a:cubicBezTo>
                    <a:pt x="2254" y="86"/>
                    <a:pt x="2168" y="43"/>
                    <a:pt x="2068" y="14"/>
                  </a:cubicBezTo>
                  <a:cubicBezTo>
                    <a:pt x="2011" y="14"/>
                    <a:pt x="1940" y="1"/>
                    <a:pt x="188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g12b2a450630_0_4"/>
            <p:cNvSpPr/>
            <p:nvPr/>
          </p:nvSpPr>
          <p:spPr>
            <a:xfrm>
              <a:off x="2529000" y="2349000"/>
              <a:ext cx="62400" cy="163050"/>
            </a:xfrm>
            <a:custGeom>
              <a:avLst/>
              <a:gdLst/>
              <a:ahLst/>
              <a:cxnLst/>
              <a:rect l="l" t="t" r="r" b="b"/>
              <a:pathLst>
                <a:path w="2496" h="6522" extrusionOk="0">
                  <a:moveTo>
                    <a:pt x="1769" y="1"/>
                  </a:moveTo>
                  <a:cubicBezTo>
                    <a:pt x="1640" y="1"/>
                    <a:pt x="1512" y="29"/>
                    <a:pt x="1398" y="100"/>
                  </a:cubicBezTo>
                  <a:cubicBezTo>
                    <a:pt x="1355" y="143"/>
                    <a:pt x="1298" y="172"/>
                    <a:pt x="1255" y="214"/>
                  </a:cubicBezTo>
                  <a:cubicBezTo>
                    <a:pt x="1170" y="300"/>
                    <a:pt x="1098" y="414"/>
                    <a:pt x="1069" y="528"/>
                  </a:cubicBezTo>
                  <a:lnTo>
                    <a:pt x="813" y="1512"/>
                  </a:lnTo>
                  <a:cubicBezTo>
                    <a:pt x="727" y="1840"/>
                    <a:pt x="656" y="2168"/>
                    <a:pt x="571" y="2496"/>
                  </a:cubicBezTo>
                  <a:cubicBezTo>
                    <a:pt x="499" y="2824"/>
                    <a:pt x="428" y="3167"/>
                    <a:pt x="371" y="3494"/>
                  </a:cubicBezTo>
                  <a:cubicBezTo>
                    <a:pt x="314" y="3823"/>
                    <a:pt x="242" y="4165"/>
                    <a:pt x="200" y="4492"/>
                  </a:cubicBezTo>
                  <a:cubicBezTo>
                    <a:pt x="128" y="4892"/>
                    <a:pt x="71" y="5277"/>
                    <a:pt x="29" y="5676"/>
                  </a:cubicBezTo>
                  <a:cubicBezTo>
                    <a:pt x="14" y="5719"/>
                    <a:pt x="14" y="5762"/>
                    <a:pt x="14" y="5804"/>
                  </a:cubicBezTo>
                  <a:cubicBezTo>
                    <a:pt x="0" y="5905"/>
                    <a:pt x="29" y="5990"/>
                    <a:pt x="71" y="6076"/>
                  </a:cubicBezTo>
                  <a:cubicBezTo>
                    <a:pt x="100" y="6175"/>
                    <a:pt x="143" y="6247"/>
                    <a:pt x="214" y="6318"/>
                  </a:cubicBezTo>
                  <a:cubicBezTo>
                    <a:pt x="286" y="6375"/>
                    <a:pt x="356" y="6432"/>
                    <a:pt x="457" y="6460"/>
                  </a:cubicBezTo>
                  <a:cubicBezTo>
                    <a:pt x="527" y="6496"/>
                    <a:pt x="597" y="6521"/>
                    <a:pt x="674" y="6521"/>
                  </a:cubicBezTo>
                  <a:cubicBezTo>
                    <a:pt x="692" y="6521"/>
                    <a:pt x="709" y="6520"/>
                    <a:pt x="727" y="6517"/>
                  </a:cubicBezTo>
                  <a:cubicBezTo>
                    <a:pt x="784" y="6517"/>
                    <a:pt x="856" y="6504"/>
                    <a:pt x="913" y="6504"/>
                  </a:cubicBezTo>
                  <a:cubicBezTo>
                    <a:pt x="1041" y="6460"/>
                    <a:pt x="1141" y="6403"/>
                    <a:pt x="1241" y="6318"/>
                  </a:cubicBezTo>
                  <a:cubicBezTo>
                    <a:pt x="1269" y="6261"/>
                    <a:pt x="1312" y="6218"/>
                    <a:pt x="1341" y="6161"/>
                  </a:cubicBezTo>
                  <a:cubicBezTo>
                    <a:pt x="1412" y="6061"/>
                    <a:pt x="1440" y="5933"/>
                    <a:pt x="1440" y="5804"/>
                  </a:cubicBezTo>
                  <a:cubicBezTo>
                    <a:pt x="1449" y="5764"/>
                    <a:pt x="1457" y="5719"/>
                    <a:pt x="1462" y="5675"/>
                  </a:cubicBezTo>
                  <a:lnTo>
                    <a:pt x="1462" y="5675"/>
                  </a:lnTo>
                  <a:cubicBezTo>
                    <a:pt x="1459" y="5708"/>
                    <a:pt x="1455" y="5740"/>
                    <a:pt x="1455" y="5776"/>
                  </a:cubicBezTo>
                  <a:cubicBezTo>
                    <a:pt x="1541" y="5135"/>
                    <a:pt x="1640" y="4492"/>
                    <a:pt x="1769" y="3851"/>
                  </a:cubicBezTo>
                  <a:cubicBezTo>
                    <a:pt x="1883" y="3224"/>
                    <a:pt x="2025" y="2581"/>
                    <a:pt x="2182" y="1969"/>
                  </a:cubicBezTo>
                  <a:cubicBezTo>
                    <a:pt x="2267" y="1612"/>
                    <a:pt x="2353" y="1256"/>
                    <a:pt x="2453" y="913"/>
                  </a:cubicBezTo>
                  <a:cubicBezTo>
                    <a:pt x="2482" y="813"/>
                    <a:pt x="2495" y="728"/>
                    <a:pt x="2467" y="628"/>
                  </a:cubicBezTo>
                  <a:cubicBezTo>
                    <a:pt x="2467" y="528"/>
                    <a:pt x="2438" y="442"/>
                    <a:pt x="2381" y="357"/>
                  </a:cubicBezTo>
                  <a:cubicBezTo>
                    <a:pt x="2339" y="271"/>
                    <a:pt x="2282" y="214"/>
                    <a:pt x="2197" y="157"/>
                  </a:cubicBezTo>
                  <a:cubicBezTo>
                    <a:pt x="2125" y="100"/>
                    <a:pt x="2054" y="58"/>
                    <a:pt x="1954" y="29"/>
                  </a:cubicBezTo>
                  <a:cubicBezTo>
                    <a:pt x="1897" y="15"/>
                    <a:pt x="1826" y="15"/>
                    <a:pt x="176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g12b2a450630_0_4"/>
            <p:cNvSpPr/>
            <p:nvPr/>
          </p:nvSpPr>
          <p:spPr>
            <a:xfrm>
              <a:off x="2713675" y="2105325"/>
              <a:ext cx="84875" cy="126925"/>
            </a:xfrm>
            <a:custGeom>
              <a:avLst/>
              <a:gdLst/>
              <a:ahLst/>
              <a:cxnLst/>
              <a:rect l="l" t="t" r="r" b="b"/>
              <a:pathLst>
                <a:path w="3395" h="5077" extrusionOk="0">
                  <a:moveTo>
                    <a:pt x="2674" y="1"/>
                  </a:moveTo>
                  <a:cubicBezTo>
                    <a:pt x="2610" y="1"/>
                    <a:pt x="2545" y="8"/>
                    <a:pt x="2482" y="22"/>
                  </a:cubicBezTo>
                  <a:cubicBezTo>
                    <a:pt x="2425" y="51"/>
                    <a:pt x="2368" y="65"/>
                    <a:pt x="2310" y="93"/>
                  </a:cubicBezTo>
                  <a:cubicBezTo>
                    <a:pt x="2196" y="165"/>
                    <a:pt x="2111" y="250"/>
                    <a:pt x="2054" y="350"/>
                  </a:cubicBezTo>
                  <a:cubicBezTo>
                    <a:pt x="1754" y="806"/>
                    <a:pt x="1469" y="1262"/>
                    <a:pt x="1212" y="1734"/>
                  </a:cubicBezTo>
                  <a:cubicBezTo>
                    <a:pt x="955" y="2204"/>
                    <a:pt x="698" y="2688"/>
                    <a:pt x="470" y="3173"/>
                  </a:cubicBezTo>
                  <a:cubicBezTo>
                    <a:pt x="343" y="3445"/>
                    <a:pt x="214" y="3715"/>
                    <a:pt x="100" y="4000"/>
                  </a:cubicBezTo>
                  <a:cubicBezTo>
                    <a:pt x="43" y="4072"/>
                    <a:pt x="14" y="4171"/>
                    <a:pt x="14" y="4257"/>
                  </a:cubicBezTo>
                  <a:cubicBezTo>
                    <a:pt x="0" y="4357"/>
                    <a:pt x="0" y="4457"/>
                    <a:pt x="29" y="4542"/>
                  </a:cubicBezTo>
                  <a:cubicBezTo>
                    <a:pt x="57" y="4643"/>
                    <a:pt x="100" y="4728"/>
                    <a:pt x="157" y="4799"/>
                  </a:cubicBezTo>
                  <a:cubicBezTo>
                    <a:pt x="214" y="4871"/>
                    <a:pt x="271" y="4928"/>
                    <a:pt x="356" y="4985"/>
                  </a:cubicBezTo>
                  <a:cubicBezTo>
                    <a:pt x="413" y="4999"/>
                    <a:pt x="470" y="5027"/>
                    <a:pt x="527" y="5056"/>
                  </a:cubicBezTo>
                  <a:cubicBezTo>
                    <a:pt x="592" y="5070"/>
                    <a:pt x="656" y="5077"/>
                    <a:pt x="720" y="5077"/>
                  </a:cubicBezTo>
                  <a:cubicBezTo>
                    <a:pt x="784" y="5077"/>
                    <a:pt x="849" y="5070"/>
                    <a:pt x="913" y="5056"/>
                  </a:cubicBezTo>
                  <a:cubicBezTo>
                    <a:pt x="970" y="5027"/>
                    <a:pt x="1027" y="4999"/>
                    <a:pt x="1084" y="4985"/>
                  </a:cubicBezTo>
                  <a:cubicBezTo>
                    <a:pt x="1198" y="4913"/>
                    <a:pt x="1284" y="4827"/>
                    <a:pt x="1341" y="4713"/>
                  </a:cubicBezTo>
                  <a:cubicBezTo>
                    <a:pt x="1554" y="4229"/>
                    <a:pt x="1782" y="3730"/>
                    <a:pt x="2025" y="3259"/>
                  </a:cubicBezTo>
                  <a:cubicBezTo>
                    <a:pt x="2267" y="2774"/>
                    <a:pt x="2539" y="2304"/>
                    <a:pt x="2809" y="1848"/>
                  </a:cubicBezTo>
                  <a:cubicBezTo>
                    <a:pt x="2966" y="1591"/>
                    <a:pt x="3123" y="1334"/>
                    <a:pt x="3294" y="1078"/>
                  </a:cubicBezTo>
                  <a:cubicBezTo>
                    <a:pt x="3337" y="992"/>
                    <a:pt x="3366" y="906"/>
                    <a:pt x="3379" y="806"/>
                  </a:cubicBezTo>
                  <a:cubicBezTo>
                    <a:pt x="3394" y="720"/>
                    <a:pt x="3394" y="621"/>
                    <a:pt x="3366" y="521"/>
                  </a:cubicBezTo>
                  <a:cubicBezTo>
                    <a:pt x="3337" y="435"/>
                    <a:pt x="3294" y="350"/>
                    <a:pt x="3237" y="279"/>
                  </a:cubicBezTo>
                  <a:cubicBezTo>
                    <a:pt x="3180" y="207"/>
                    <a:pt x="3109" y="136"/>
                    <a:pt x="3037" y="93"/>
                  </a:cubicBezTo>
                  <a:cubicBezTo>
                    <a:pt x="2980" y="65"/>
                    <a:pt x="2923" y="51"/>
                    <a:pt x="2866" y="22"/>
                  </a:cubicBezTo>
                  <a:cubicBezTo>
                    <a:pt x="2802" y="8"/>
                    <a:pt x="2738" y="1"/>
                    <a:pt x="267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g12b2a450630_0_4"/>
            <p:cNvSpPr/>
            <p:nvPr/>
          </p:nvSpPr>
          <p:spPr>
            <a:xfrm>
              <a:off x="2770000" y="2297300"/>
              <a:ext cx="60250" cy="131925"/>
            </a:xfrm>
            <a:custGeom>
              <a:avLst/>
              <a:gdLst/>
              <a:ahLst/>
              <a:cxnLst/>
              <a:rect l="l" t="t" r="r" b="b"/>
              <a:pathLst>
                <a:path w="2410" h="5277" extrusionOk="0">
                  <a:moveTo>
                    <a:pt x="1683" y="1"/>
                  </a:moveTo>
                  <a:cubicBezTo>
                    <a:pt x="1554" y="1"/>
                    <a:pt x="1426" y="29"/>
                    <a:pt x="1312" y="101"/>
                  </a:cubicBezTo>
                  <a:cubicBezTo>
                    <a:pt x="1269" y="129"/>
                    <a:pt x="1212" y="172"/>
                    <a:pt x="1170" y="215"/>
                  </a:cubicBezTo>
                  <a:cubicBezTo>
                    <a:pt x="1084" y="301"/>
                    <a:pt x="1012" y="400"/>
                    <a:pt x="984" y="529"/>
                  </a:cubicBezTo>
                  <a:cubicBezTo>
                    <a:pt x="856" y="1027"/>
                    <a:pt x="742" y="1527"/>
                    <a:pt x="613" y="2025"/>
                  </a:cubicBezTo>
                  <a:cubicBezTo>
                    <a:pt x="499" y="2525"/>
                    <a:pt x="371" y="3024"/>
                    <a:pt x="242" y="3523"/>
                  </a:cubicBezTo>
                  <a:cubicBezTo>
                    <a:pt x="172" y="3809"/>
                    <a:pt x="115" y="4079"/>
                    <a:pt x="43" y="4364"/>
                  </a:cubicBezTo>
                  <a:cubicBezTo>
                    <a:pt x="14" y="4465"/>
                    <a:pt x="0" y="4550"/>
                    <a:pt x="29" y="4649"/>
                  </a:cubicBezTo>
                  <a:cubicBezTo>
                    <a:pt x="29" y="4750"/>
                    <a:pt x="57" y="4835"/>
                    <a:pt x="115" y="4921"/>
                  </a:cubicBezTo>
                  <a:cubicBezTo>
                    <a:pt x="157" y="5006"/>
                    <a:pt x="214" y="5063"/>
                    <a:pt x="299" y="5121"/>
                  </a:cubicBezTo>
                  <a:cubicBezTo>
                    <a:pt x="371" y="5178"/>
                    <a:pt x="442" y="5220"/>
                    <a:pt x="542" y="5248"/>
                  </a:cubicBezTo>
                  <a:cubicBezTo>
                    <a:pt x="599" y="5248"/>
                    <a:pt x="670" y="5263"/>
                    <a:pt x="727" y="5277"/>
                  </a:cubicBezTo>
                  <a:cubicBezTo>
                    <a:pt x="856" y="5277"/>
                    <a:pt x="984" y="5235"/>
                    <a:pt x="1098" y="5178"/>
                  </a:cubicBezTo>
                  <a:cubicBezTo>
                    <a:pt x="1141" y="5134"/>
                    <a:pt x="1198" y="5092"/>
                    <a:pt x="1241" y="5063"/>
                  </a:cubicBezTo>
                  <a:cubicBezTo>
                    <a:pt x="1326" y="4978"/>
                    <a:pt x="1398" y="4864"/>
                    <a:pt x="1426" y="4750"/>
                  </a:cubicBezTo>
                  <a:cubicBezTo>
                    <a:pt x="1554" y="4250"/>
                    <a:pt x="1668" y="3752"/>
                    <a:pt x="1797" y="3252"/>
                  </a:cubicBezTo>
                  <a:cubicBezTo>
                    <a:pt x="1925" y="2753"/>
                    <a:pt x="2039" y="2254"/>
                    <a:pt x="2168" y="1755"/>
                  </a:cubicBezTo>
                  <a:cubicBezTo>
                    <a:pt x="2239" y="1470"/>
                    <a:pt x="2296" y="1185"/>
                    <a:pt x="2368" y="913"/>
                  </a:cubicBezTo>
                  <a:cubicBezTo>
                    <a:pt x="2396" y="814"/>
                    <a:pt x="2410" y="714"/>
                    <a:pt x="2381" y="628"/>
                  </a:cubicBezTo>
                  <a:cubicBezTo>
                    <a:pt x="2381" y="529"/>
                    <a:pt x="2353" y="443"/>
                    <a:pt x="2296" y="358"/>
                  </a:cubicBezTo>
                  <a:cubicBezTo>
                    <a:pt x="2254" y="272"/>
                    <a:pt x="2197" y="200"/>
                    <a:pt x="2111" y="158"/>
                  </a:cubicBezTo>
                  <a:cubicBezTo>
                    <a:pt x="2039" y="86"/>
                    <a:pt x="1968" y="44"/>
                    <a:pt x="1868" y="29"/>
                  </a:cubicBezTo>
                  <a:cubicBezTo>
                    <a:pt x="1811" y="15"/>
                    <a:pt x="1740" y="15"/>
                    <a:pt x="168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g12b2a450630_0_4"/>
            <p:cNvSpPr/>
            <p:nvPr/>
          </p:nvSpPr>
          <p:spPr>
            <a:xfrm>
              <a:off x="2531150" y="2030300"/>
              <a:ext cx="81300" cy="180750"/>
            </a:xfrm>
            <a:custGeom>
              <a:avLst/>
              <a:gdLst/>
              <a:ahLst/>
              <a:cxnLst/>
              <a:rect l="l" t="t" r="r" b="b"/>
              <a:pathLst>
                <a:path w="3252" h="7230" extrusionOk="0">
                  <a:moveTo>
                    <a:pt x="2524" y="0"/>
                  </a:moveTo>
                  <a:cubicBezTo>
                    <a:pt x="2396" y="0"/>
                    <a:pt x="2267" y="29"/>
                    <a:pt x="2168" y="99"/>
                  </a:cubicBezTo>
                  <a:cubicBezTo>
                    <a:pt x="2111" y="143"/>
                    <a:pt x="2067" y="171"/>
                    <a:pt x="2010" y="213"/>
                  </a:cubicBezTo>
                  <a:cubicBezTo>
                    <a:pt x="1925" y="299"/>
                    <a:pt x="1868" y="399"/>
                    <a:pt x="1825" y="527"/>
                  </a:cubicBezTo>
                  <a:cubicBezTo>
                    <a:pt x="1683" y="898"/>
                    <a:pt x="1540" y="1255"/>
                    <a:pt x="1398" y="1626"/>
                  </a:cubicBezTo>
                  <a:cubicBezTo>
                    <a:pt x="1255" y="1997"/>
                    <a:pt x="1126" y="2381"/>
                    <a:pt x="1012" y="2752"/>
                  </a:cubicBezTo>
                  <a:cubicBezTo>
                    <a:pt x="884" y="3123"/>
                    <a:pt x="770" y="3508"/>
                    <a:pt x="656" y="3879"/>
                  </a:cubicBezTo>
                  <a:cubicBezTo>
                    <a:pt x="542" y="4263"/>
                    <a:pt x="442" y="4649"/>
                    <a:pt x="342" y="5020"/>
                  </a:cubicBezTo>
                  <a:cubicBezTo>
                    <a:pt x="242" y="5404"/>
                    <a:pt x="143" y="5790"/>
                    <a:pt x="71" y="6174"/>
                  </a:cubicBezTo>
                  <a:cubicBezTo>
                    <a:pt x="57" y="6231"/>
                    <a:pt x="42" y="6275"/>
                    <a:pt x="29" y="6332"/>
                  </a:cubicBezTo>
                  <a:cubicBezTo>
                    <a:pt x="0" y="6417"/>
                    <a:pt x="0" y="6516"/>
                    <a:pt x="14" y="6617"/>
                  </a:cubicBezTo>
                  <a:cubicBezTo>
                    <a:pt x="29" y="6702"/>
                    <a:pt x="57" y="6802"/>
                    <a:pt x="99" y="6874"/>
                  </a:cubicBezTo>
                  <a:cubicBezTo>
                    <a:pt x="156" y="6959"/>
                    <a:pt x="213" y="7030"/>
                    <a:pt x="285" y="7087"/>
                  </a:cubicBezTo>
                  <a:cubicBezTo>
                    <a:pt x="356" y="7144"/>
                    <a:pt x="442" y="7187"/>
                    <a:pt x="527" y="7216"/>
                  </a:cubicBezTo>
                  <a:cubicBezTo>
                    <a:pt x="599" y="7216"/>
                    <a:pt x="656" y="7230"/>
                    <a:pt x="727" y="7230"/>
                  </a:cubicBezTo>
                  <a:cubicBezTo>
                    <a:pt x="856" y="7230"/>
                    <a:pt x="970" y="7201"/>
                    <a:pt x="1084" y="7130"/>
                  </a:cubicBezTo>
                  <a:cubicBezTo>
                    <a:pt x="1141" y="7102"/>
                    <a:pt x="1183" y="7058"/>
                    <a:pt x="1240" y="7030"/>
                  </a:cubicBezTo>
                  <a:cubicBezTo>
                    <a:pt x="1326" y="6931"/>
                    <a:pt x="1383" y="6830"/>
                    <a:pt x="1411" y="6702"/>
                  </a:cubicBezTo>
                  <a:cubicBezTo>
                    <a:pt x="1497" y="6317"/>
                    <a:pt x="1597" y="5932"/>
                    <a:pt x="1683" y="5547"/>
                  </a:cubicBezTo>
                  <a:cubicBezTo>
                    <a:pt x="1782" y="5162"/>
                    <a:pt x="1882" y="4792"/>
                    <a:pt x="1996" y="4406"/>
                  </a:cubicBezTo>
                  <a:cubicBezTo>
                    <a:pt x="2111" y="4022"/>
                    <a:pt x="2225" y="3651"/>
                    <a:pt x="2339" y="3280"/>
                  </a:cubicBezTo>
                  <a:cubicBezTo>
                    <a:pt x="2466" y="2894"/>
                    <a:pt x="2595" y="2524"/>
                    <a:pt x="2738" y="2153"/>
                  </a:cubicBezTo>
                  <a:cubicBezTo>
                    <a:pt x="2866" y="1782"/>
                    <a:pt x="3008" y="1411"/>
                    <a:pt x="3166" y="1041"/>
                  </a:cubicBezTo>
                  <a:cubicBezTo>
                    <a:pt x="3180" y="998"/>
                    <a:pt x="3194" y="955"/>
                    <a:pt x="3223" y="913"/>
                  </a:cubicBezTo>
                  <a:cubicBezTo>
                    <a:pt x="3251" y="812"/>
                    <a:pt x="3251" y="713"/>
                    <a:pt x="3223" y="628"/>
                  </a:cubicBezTo>
                  <a:cubicBezTo>
                    <a:pt x="3223" y="527"/>
                    <a:pt x="3194" y="442"/>
                    <a:pt x="3137" y="356"/>
                  </a:cubicBezTo>
                  <a:cubicBezTo>
                    <a:pt x="3094" y="270"/>
                    <a:pt x="3037" y="200"/>
                    <a:pt x="2966" y="156"/>
                  </a:cubicBezTo>
                  <a:cubicBezTo>
                    <a:pt x="2894" y="86"/>
                    <a:pt x="2809" y="42"/>
                    <a:pt x="2709" y="29"/>
                  </a:cubicBezTo>
                  <a:cubicBezTo>
                    <a:pt x="2652" y="14"/>
                    <a:pt x="2581" y="14"/>
                    <a:pt x="252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g12b2a450630_0_4"/>
            <p:cNvSpPr/>
            <p:nvPr/>
          </p:nvSpPr>
          <p:spPr>
            <a:xfrm>
              <a:off x="2316525" y="1998825"/>
              <a:ext cx="69900" cy="124175"/>
            </a:xfrm>
            <a:custGeom>
              <a:avLst/>
              <a:gdLst/>
              <a:ahLst/>
              <a:cxnLst/>
              <a:rect l="l" t="t" r="r" b="b"/>
              <a:pathLst>
                <a:path w="2796" h="4967" extrusionOk="0">
                  <a:moveTo>
                    <a:pt x="2209" y="2077"/>
                  </a:moveTo>
                  <a:lnTo>
                    <a:pt x="2209" y="2077"/>
                  </a:lnTo>
                  <a:cubicBezTo>
                    <a:pt x="2185" y="2132"/>
                    <a:pt x="2162" y="2187"/>
                    <a:pt x="2139" y="2243"/>
                  </a:cubicBezTo>
                  <a:cubicBezTo>
                    <a:pt x="2167" y="2187"/>
                    <a:pt x="2195" y="2132"/>
                    <a:pt x="2209" y="2077"/>
                  </a:cubicBezTo>
                  <a:close/>
                  <a:moveTo>
                    <a:pt x="2061" y="0"/>
                  </a:moveTo>
                  <a:cubicBezTo>
                    <a:pt x="1996" y="0"/>
                    <a:pt x="1932" y="11"/>
                    <a:pt x="1868" y="33"/>
                  </a:cubicBezTo>
                  <a:cubicBezTo>
                    <a:pt x="1811" y="46"/>
                    <a:pt x="1754" y="75"/>
                    <a:pt x="1697" y="103"/>
                  </a:cubicBezTo>
                  <a:cubicBezTo>
                    <a:pt x="1597" y="160"/>
                    <a:pt x="1512" y="246"/>
                    <a:pt x="1440" y="360"/>
                  </a:cubicBezTo>
                  <a:cubicBezTo>
                    <a:pt x="1183" y="860"/>
                    <a:pt x="955" y="1358"/>
                    <a:pt x="756" y="1872"/>
                  </a:cubicBezTo>
                  <a:cubicBezTo>
                    <a:pt x="571" y="2328"/>
                    <a:pt x="400" y="2799"/>
                    <a:pt x="257" y="3269"/>
                  </a:cubicBezTo>
                  <a:cubicBezTo>
                    <a:pt x="171" y="3526"/>
                    <a:pt x="100" y="3797"/>
                    <a:pt x="29" y="4068"/>
                  </a:cubicBezTo>
                  <a:cubicBezTo>
                    <a:pt x="0" y="4153"/>
                    <a:pt x="0" y="4254"/>
                    <a:pt x="14" y="4353"/>
                  </a:cubicBezTo>
                  <a:cubicBezTo>
                    <a:pt x="29" y="4439"/>
                    <a:pt x="57" y="4539"/>
                    <a:pt x="100" y="4610"/>
                  </a:cubicBezTo>
                  <a:cubicBezTo>
                    <a:pt x="157" y="4695"/>
                    <a:pt x="214" y="4767"/>
                    <a:pt x="286" y="4824"/>
                  </a:cubicBezTo>
                  <a:cubicBezTo>
                    <a:pt x="356" y="4881"/>
                    <a:pt x="442" y="4923"/>
                    <a:pt x="542" y="4952"/>
                  </a:cubicBezTo>
                  <a:cubicBezTo>
                    <a:pt x="599" y="4952"/>
                    <a:pt x="656" y="4967"/>
                    <a:pt x="727" y="4967"/>
                  </a:cubicBezTo>
                  <a:cubicBezTo>
                    <a:pt x="856" y="4967"/>
                    <a:pt x="970" y="4938"/>
                    <a:pt x="1084" y="4881"/>
                  </a:cubicBezTo>
                  <a:cubicBezTo>
                    <a:pt x="1141" y="4838"/>
                    <a:pt x="1183" y="4796"/>
                    <a:pt x="1240" y="4767"/>
                  </a:cubicBezTo>
                  <a:cubicBezTo>
                    <a:pt x="1326" y="4667"/>
                    <a:pt x="1383" y="4568"/>
                    <a:pt x="1412" y="4439"/>
                  </a:cubicBezTo>
                  <a:cubicBezTo>
                    <a:pt x="1497" y="4125"/>
                    <a:pt x="1583" y="3811"/>
                    <a:pt x="1683" y="3497"/>
                  </a:cubicBezTo>
                  <a:cubicBezTo>
                    <a:pt x="1782" y="3184"/>
                    <a:pt x="1896" y="2885"/>
                    <a:pt x="2010" y="2585"/>
                  </a:cubicBezTo>
                  <a:cubicBezTo>
                    <a:pt x="2068" y="2400"/>
                    <a:pt x="2139" y="2243"/>
                    <a:pt x="2210" y="2071"/>
                  </a:cubicBezTo>
                  <a:lnTo>
                    <a:pt x="2210" y="2071"/>
                  </a:lnTo>
                  <a:cubicBezTo>
                    <a:pt x="2210" y="2073"/>
                    <a:pt x="2209" y="2075"/>
                    <a:pt x="2209" y="2077"/>
                  </a:cubicBezTo>
                  <a:lnTo>
                    <a:pt x="2209" y="2077"/>
                  </a:lnTo>
                  <a:cubicBezTo>
                    <a:pt x="2318" y="1823"/>
                    <a:pt x="2435" y="1579"/>
                    <a:pt x="2552" y="1345"/>
                  </a:cubicBezTo>
                  <a:lnTo>
                    <a:pt x="2681" y="1088"/>
                  </a:lnTo>
                  <a:cubicBezTo>
                    <a:pt x="2738" y="1002"/>
                    <a:pt x="2767" y="917"/>
                    <a:pt x="2767" y="816"/>
                  </a:cubicBezTo>
                  <a:cubicBezTo>
                    <a:pt x="2795" y="717"/>
                    <a:pt x="2781" y="632"/>
                    <a:pt x="2752" y="531"/>
                  </a:cubicBezTo>
                  <a:cubicBezTo>
                    <a:pt x="2738" y="432"/>
                    <a:pt x="2695" y="360"/>
                    <a:pt x="2624" y="289"/>
                  </a:cubicBezTo>
                  <a:cubicBezTo>
                    <a:pt x="2581" y="204"/>
                    <a:pt x="2510" y="147"/>
                    <a:pt x="2425" y="103"/>
                  </a:cubicBezTo>
                  <a:cubicBezTo>
                    <a:pt x="2368" y="75"/>
                    <a:pt x="2311" y="46"/>
                    <a:pt x="2253" y="33"/>
                  </a:cubicBezTo>
                  <a:cubicBezTo>
                    <a:pt x="2189" y="11"/>
                    <a:pt x="2125" y="0"/>
                    <a:pt x="206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g12b2a450630_0_4"/>
            <p:cNvSpPr/>
            <p:nvPr/>
          </p:nvSpPr>
          <p:spPr>
            <a:xfrm>
              <a:off x="2806700" y="2492850"/>
              <a:ext cx="69550" cy="124275"/>
            </a:xfrm>
            <a:custGeom>
              <a:avLst/>
              <a:gdLst/>
              <a:ahLst/>
              <a:cxnLst/>
              <a:rect l="l" t="t" r="r" b="b"/>
              <a:pathLst>
                <a:path w="2782" h="4971" extrusionOk="0">
                  <a:moveTo>
                    <a:pt x="2062" y="0"/>
                  </a:moveTo>
                  <a:cubicBezTo>
                    <a:pt x="1997" y="0"/>
                    <a:pt x="1933" y="7"/>
                    <a:pt x="1869" y="22"/>
                  </a:cubicBezTo>
                  <a:cubicBezTo>
                    <a:pt x="1812" y="50"/>
                    <a:pt x="1755" y="79"/>
                    <a:pt x="1698" y="94"/>
                  </a:cubicBezTo>
                  <a:cubicBezTo>
                    <a:pt x="1584" y="164"/>
                    <a:pt x="1499" y="250"/>
                    <a:pt x="1442" y="364"/>
                  </a:cubicBezTo>
                  <a:cubicBezTo>
                    <a:pt x="1185" y="849"/>
                    <a:pt x="957" y="1362"/>
                    <a:pt x="742" y="1876"/>
                  </a:cubicBezTo>
                  <a:cubicBezTo>
                    <a:pt x="557" y="2318"/>
                    <a:pt x="400" y="2788"/>
                    <a:pt x="257" y="3259"/>
                  </a:cubicBezTo>
                  <a:cubicBezTo>
                    <a:pt x="172" y="3530"/>
                    <a:pt x="101" y="3786"/>
                    <a:pt x="29" y="4058"/>
                  </a:cubicBezTo>
                  <a:cubicBezTo>
                    <a:pt x="1" y="4157"/>
                    <a:pt x="1" y="4258"/>
                    <a:pt x="16" y="4343"/>
                  </a:cubicBezTo>
                  <a:cubicBezTo>
                    <a:pt x="16" y="4442"/>
                    <a:pt x="44" y="4528"/>
                    <a:pt x="101" y="4613"/>
                  </a:cubicBezTo>
                  <a:cubicBezTo>
                    <a:pt x="143" y="4699"/>
                    <a:pt x="215" y="4771"/>
                    <a:pt x="286" y="4813"/>
                  </a:cubicBezTo>
                  <a:cubicBezTo>
                    <a:pt x="358" y="4885"/>
                    <a:pt x="443" y="4927"/>
                    <a:pt x="529" y="4942"/>
                  </a:cubicBezTo>
                  <a:cubicBezTo>
                    <a:pt x="600" y="4956"/>
                    <a:pt x="657" y="4956"/>
                    <a:pt x="729" y="4971"/>
                  </a:cubicBezTo>
                  <a:cubicBezTo>
                    <a:pt x="856" y="4971"/>
                    <a:pt x="970" y="4942"/>
                    <a:pt x="1084" y="4870"/>
                  </a:cubicBezTo>
                  <a:cubicBezTo>
                    <a:pt x="1128" y="4828"/>
                    <a:pt x="1185" y="4799"/>
                    <a:pt x="1227" y="4756"/>
                  </a:cubicBezTo>
                  <a:cubicBezTo>
                    <a:pt x="1313" y="4671"/>
                    <a:pt x="1384" y="4571"/>
                    <a:pt x="1413" y="4442"/>
                  </a:cubicBezTo>
                  <a:cubicBezTo>
                    <a:pt x="1499" y="4129"/>
                    <a:pt x="1584" y="3815"/>
                    <a:pt x="1683" y="3501"/>
                  </a:cubicBezTo>
                  <a:cubicBezTo>
                    <a:pt x="1784" y="3187"/>
                    <a:pt x="1883" y="2874"/>
                    <a:pt x="1997" y="2575"/>
                  </a:cubicBezTo>
                  <a:lnTo>
                    <a:pt x="2154" y="2200"/>
                  </a:lnTo>
                  <a:lnTo>
                    <a:pt x="2154" y="2200"/>
                  </a:lnTo>
                  <a:cubicBezTo>
                    <a:pt x="2278" y="1911"/>
                    <a:pt x="2402" y="1623"/>
                    <a:pt x="2554" y="1334"/>
                  </a:cubicBezTo>
                  <a:lnTo>
                    <a:pt x="2682" y="1077"/>
                  </a:lnTo>
                  <a:cubicBezTo>
                    <a:pt x="2725" y="1006"/>
                    <a:pt x="2753" y="906"/>
                    <a:pt x="2767" y="820"/>
                  </a:cubicBezTo>
                  <a:cubicBezTo>
                    <a:pt x="2782" y="721"/>
                    <a:pt x="2782" y="621"/>
                    <a:pt x="2753" y="535"/>
                  </a:cubicBezTo>
                  <a:cubicBezTo>
                    <a:pt x="2725" y="436"/>
                    <a:pt x="2682" y="350"/>
                    <a:pt x="2625" y="278"/>
                  </a:cubicBezTo>
                  <a:cubicBezTo>
                    <a:pt x="2568" y="208"/>
                    <a:pt x="2497" y="151"/>
                    <a:pt x="2425" y="94"/>
                  </a:cubicBezTo>
                  <a:cubicBezTo>
                    <a:pt x="2368" y="79"/>
                    <a:pt x="2311" y="50"/>
                    <a:pt x="2254" y="22"/>
                  </a:cubicBezTo>
                  <a:cubicBezTo>
                    <a:pt x="2190" y="7"/>
                    <a:pt x="2126" y="0"/>
                    <a:pt x="206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g12b2a450630_0_4"/>
            <p:cNvSpPr/>
            <p:nvPr/>
          </p:nvSpPr>
          <p:spPr>
            <a:xfrm>
              <a:off x="2250200" y="2189475"/>
              <a:ext cx="69900" cy="124250"/>
            </a:xfrm>
            <a:custGeom>
              <a:avLst/>
              <a:gdLst/>
              <a:ahLst/>
              <a:cxnLst/>
              <a:rect l="l" t="t" r="r" b="b"/>
              <a:pathLst>
                <a:path w="2796" h="4970" extrusionOk="0">
                  <a:moveTo>
                    <a:pt x="2074" y="0"/>
                  </a:moveTo>
                  <a:cubicBezTo>
                    <a:pt x="2011" y="0"/>
                    <a:pt x="1947" y="7"/>
                    <a:pt x="1883" y="22"/>
                  </a:cubicBezTo>
                  <a:cubicBezTo>
                    <a:pt x="1826" y="50"/>
                    <a:pt x="1769" y="79"/>
                    <a:pt x="1712" y="92"/>
                  </a:cubicBezTo>
                  <a:cubicBezTo>
                    <a:pt x="1598" y="164"/>
                    <a:pt x="1513" y="250"/>
                    <a:pt x="1455" y="364"/>
                  </a:cubicBezTo>
                  <a:cubicBezTo>
                    <a:pt x="1199" y="849"/>
                    <a:pt x="971" y="1362"/>
                    <a:pt x="756" y="1876"/>
                  </a:cubicBezTo>
                  <a:cubicBezTo>
                    <a:pt x="571" y="2332"/>
                    <a:pt x="414" y="2788"/>
                    <a:pt x="258" y="3258"/>
                  </a:cubicBezTo>
                  <a:cubicBezTo>
                    <a:pt x="186" y="3530"/>
                    <a:pt x="115" y="3786"/>
                    <a:pt x="43" y="4057"/>
                  </a:cubicBezTo>
                  <a:cubicBezTo>
                    <a:pt x="15" y="4157"/>
                    <a:pt x="1" y="4256"/>
                    <a:pt x="29" y="4342"/>
                  </a:cubicBezTo>
                  <a:cubicBezTo>
                    <a:pt x="29" y="4442"/>
                    <a:pt x="58" y="4528"/>
                    <a:pt x="115" y="4614"/>
                  </a:cubicBezTo>
                  <a:cubicBezTo>
                    <a:pt x="157" y="4699"/>
                    <a:pt x="214" y="4770"/>
                    <a:pt x="300" y="4813"/>
                  </a:cubicBezTo>
                  <a:cubicBezTo>
                    <a:pt x="372" y="4884"/>
                    <a:pt x="442" y="4927"/>
                    <a:pt x="543" y="4941"/>
                  </a:cubicBezTo>
                  <a:cubicBezTo>
                    <a:pt x="614" y="4956"/>
                    <a:pt x="671" y="4956"/>
                    <a:pt x="728" y="4969"/>
                  </a:cubicBezTo>
                  <a:cubicBezTo>
                    <a:pt x="870" y="4969"/>
                    <a:pt x="984" y="4941"/>
                    <a:pt x="1098" y="4870"/>
                  </a:cubicBezTo>
                  <a:cubicBezTo>
                    <a:pt x="1142" y="4842"/>
                    <a:pt x="1199" y="4798"/>
                    <a:pt x="1241" y="4756"/>
                  </a:cubicBezTo>
                  <a:cubicBezTo>
                    <a:pt x="1327" y="4671"/>
                    <a:pt x="1398" y="4570"/>
                    <a:pt x="1427" y="4442"/>
                  </a:cubicBezTo>
                  <a:cubicBezTo>
                    <a:pt x="1513" y="4129"/>
                    <a:pt x="1598" y="3815"/>
                    <a:pt x="1697" y="3501"/>
                  </a:cubicBezTo>
                  <a:cubicBezTo>
                    <a:pt x="1798" y="3188"/>
                    <a:pt x="1897" y="2874"/>
                    <a:pt x="2011" y="2574"/>
                  </a:cubicBezTo>
                  <a:lnTo>
                    <a:pt x="2166" y="2203"/>
                  </a:lnTo>
                  <a:lnTo>
                    <a:pt x="2166" y="2203"/>
                  </a:lnTo>
                  <a:cubicBezTo>
                    <a:pt x="2291" y="1914"/>
                    <a:pt x="2415" y="1623"/>
                    <a:pt x="2568" y="1334"/>
                  </a:cubicBezTo>
                  <a:lnTo>
                    <a:pt x="2696" y="1077"/>
                  </a:lnTo>
                  <a:cubicBezTo>
                    <a:pt x="2739" y="1005"/>
                    <a:pt x="2767" y="906"/>
                    <a:pt x="2781" y="820"/>
                  </a:cubicBezTo>
                  <a:cubicBezTo>
                    <a:pt x="2796" y="720"/>
                    <a:pt x="2796" y="621"/>
                    <a:pt x="2767" y="535"/>
                  </a:cubicBezTo>
                  <a:cubicBezTo>
                    <a:pt x="2739" y="435"/>
                    <a:pt x="2696" y="349"/>
                    <a:pt x="2639" y="278"/>
                  </a:cubicBezTo>
                  <a:cubicBezTo>
                    <a:pt x="2581" y="207"/>
                    <a:pt x="2511" y="149"/>
                    <a:pt x="2439" y="92"/>
                  </a:cubicBezTo>
                  <a:cubicBezTo>
                    <a:pt x="2382" y="79"/>
                    <a:pt x="2311" y="50"/>
                    <a:pt x="2254" y="22"/>
                  </a:cubicBezTo>
                  <a:cubicBezTo>
                    <a:pt x="2197" y="7"/>
                    <a:pt x="2136" y="0"/>
                    <a:pt x="207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91" name="Google Shape;291;g12b2a450630_0_4"/>
          <p:cNvPicPr preferRelativeResize="0"/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/>
          </a:blip>
          <a:stretch>
            <a:fillRect/>
          </a:stretch>
        </p:blipFill>
        <p:spPr>
          <a:xfrm>
            <a:off x="2701250" y="140700"/>
            <a:ext cx="3965931" cy="47140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0"/>
          <p:cNvSpPr txBox="1">
            <a:spLocks noGrp="1"/>
          </p:cNvSpPr>
          <p:nvPr>
            <p:ph type="title"/>
          </p:nvPr>
        </p:nvSpPr>
        <p:spPr>
          <a:xfrm>
            <a:off x="836618" y="1673636"/>
            <a:ext cx="3944100" cy="7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bg-BG" sz="3200" i="1"/>
              <a:t>Примерни прости заявки и заявки върху две и повече релации</a:t>
            </a:r>
            <a:endParaRPr sz="3200" i="1"/>
          </a:p>
        </p:txBody>
      </p:sp>
      <p:sp>
        <p:nvSpPr>
          <p:cNvPr id="297" name="Google Shape;297;p10"/>
          <p:cNvSpPr/>
          <p:nvPr/>
        </p:nvSpPr>
        <p:spPr>
          <a:xfrm>
            <a:off x="8022500" y="712075"/>
            <a:ext cx="315525" cy="362625"/>
          </a:xfrm>
          <a:custGeom>
            <a:avLst/>
            <a:gdLst/>
            <a:ahLst/>
            <a:cxnLst/>
            <a:rect l="l" t="t" r="r" b="b"/>
            <a:pathLst>
              <a:path w="12621" h="14505" extrusionOk="0">
                <a:moveTo>
                  <a:pt x="7597" y="0"/>
                </a:moveTo>
                <a:cubicBezTo>
                  <a:pt x="7312" y="0"/>
                  <a:pt x="7025" y="94"/>
                  <a:pt x="6788" y="245"/>
                </a:cubicBezTo>
                <a:cubicBezTo>
                  <a:pt x="6545" y="416"/>
                  <a:pt x="6332" y="658"/>
                  <a:pt x="6218" y="930"/>
                </a:cubicBezTo>
                <a:cubicBezTo>
                  <a:pt x="6018" y="1428"/>
                  <a:pt x="6047" y="2056"/>
                  <a:pt x="6232" y="2555"/>
                </a:cubicBezTo>
                <a:cubicBezTo>
                  <a:pt x="6360" y="2883"/>
                  <a:pt x="6560" y="3183"/>
                  <a:pt x="6773" y="3468"/>
                </a:cubicBezTo>
                <a:cubicBezTo>
                  <a:pt x="6945" y="3710"/>
                  <a:pt x="7159" y="3953"/>
                  <a:pt x="7372" y="4166"/>
                </a:cubicBezTo>
                <a:cubicBezTo>
                  <a:pt x="7715" y="4523"/>
                  <a:pt x="8057" y="4851"/>
                  <a:pt x="8385" y="5208"/>
                </a:cubicBezTo>
                <a:cubicBezTo>
                  <a:pt x="8456" y="5307"/>
                  <a:pt x="8528" y="5393"/>
                  <a:pt x="8585" y="5493"/>
                </a:cubicBezTo>
                <a:cubicBezTo>
                  <a:pt x="8499" y="5478"/>
                  <a:pt x="8428" y="5450"/>
                  <a:pt x="8342" y="5436"/>
                </a:cubicBezTo>
                <a:cubicBezTo>
                  <a:pt x="8199" y="5393"/>
                  <a:pt x="8072" y="5350"/>
                  <a:pt x="7929" y="5293"/>
                </a:cubicBezTo>
                <a:cubicBezTo>
                  <a:pt x="7130" y="4993"/>
                  <a:pt x="6403" y="4552"/>
                  <a:pt x="5619" y="4195"/>
                </a:cubicBezTo>
                <a:cubicBezTo>
                  <a:pt x="5376" y="4081"/>
                  <a:pt x="5134" y="3995"/>
                  <a:pt x="4877" y="3924"/>
                </a:cubicBezTo>
                <a:cubicBezTo>
                  <a:pt x="4706" y="3867"/>
                  <a:pt x="4535" y="3853"/>
                  <a:pt x="4364" y="3839"/>
                </a:cubicBezTo>
                <a:cubicBezTo>
                  <a:pt x="4193" y="3839"/>
                  <a:pt x="4035" y="3867"/>
                  <a:pt x="3879" y="3924"/>
                </a:cubicBezTo>
                <a:cubicBezTo>
                  <a:pt x="3665" y="4010"/>
                  <a:pt x="3480" y="4153"/>
                  <a:pt x="3351" y="4337"/>
                </a:cubicBezTo>
                <a:cubicBezTo>
                  <a:pt x="3294" y="4423"/>
                  <a:pt x="3237" y="4495"/>
                  <a:pt x="3195" y="4580"/>
                </a:cubicBezTo>
                <a:cubicBezTo>
                  <a:pt x="3151" y="4666"/>
                  <a:pt x="3123" y="4765"/>
                  <a:pt x="3094" y="4851"/>
                </a:cubicBezTo>
                <a:cubicBezTo>
                  <a:pt x="3052" y="4965"/>
                  <a:pt x="3037" y="5079"/>
                  <a:pt x="3024" y="5208"/>
                </a:cubicBezTo>
                <a:cubicBezTo>
                  <a:pt x="3009" y="5393"/>
                  <a:pt x="3009" y="5564"/>
                  <a:pt x="3009" y="5763"/>
                </a:cubicBezTo>
                <a:cubicBezTo>
                  <a:pt x="3024" y="5921"/>
                  <a:pt x="3066" y="6092"/>
                  <a:pt x="3109" y="6263"/>
                </a:cubicBezTo>
                <a:cubicBezTo>
                  <a:pt x="3166" y="6520"/>
                  <a:pt x="3280" y="6777"/>
                  <a:pt x="3423" y="7018"/>
                </a:cubicBezTo>
                <a:cubicBezTo>
                  <a:pt x="3693" y="7518"/>
                  <a:pt x="4050" y="7988"/>
                  <a:pt x="4393" y="8444"/>
                </a:cubicBezTo>
                <a:cubicBezTo>
                  <a:pt x="4592" y="8701"/>
                  <a:pt x="4777" y="8929"/>
                  <a:pt x="4963" y="9186"/>
                </a:cubicBezTo>
                <a:cubicBezTo>
                  <a:pt x="5034" y="9300"/>
                  <a:pt x="5119" y="9414"/>
                  <a:pt x="5205" y="9528"/>
                </a:cubicBezTo>
                <a:cubicBezTo>
                  <a:pt x="4977" y="9443"/>
                  <a:pt x="4763" y="9315"/>
                  <a:pt x="4564" y="9201"/>
                </a:cubicBezTo>
                <a:cubicBezTo>
                  <a:pt x="4335" y="9072"/>
                  <a:pt x="4107" y="8929"/>
                  <a:pt x="3893" y="8787"/>
                </a:cubicBezTo>
                <a:cubicBezTo>
                  <a:pt x="3508" y="8530"/>
                  <a:pt x="3123" y="8288"/>
                  <a:pt x="2695" y="8117"/>
                </a:cubicBezTo>
                <a:cubicBezTo>
                  <a:pt x="2539" y="8045"/>
                  <a:pt x="2381" y="8003"/>
                  <a:pt x="2225" y="7946"/>
                </a:cubicBezTo>
                <a:cubicBezTo>
                  <a:pt x="2025" y="7889"/>
                  <a:pt x="1811" y="7860"/>
                  <a:pt x="1597" y="7860"/>
                </a:cubicBezTo>
                <a:cubicBezTo>
                  <a:pt x="1469" y="7860"/>
                  <a:pt x="1326" y="7889"/>
                  <a:pt x="1198" y="7931"/>
                </a:cubicBezTo>
                <a:cubicBezTo>
                  <a:pt x="1069" y="7960"/>
                  <a:pt x="942" y="8031"/>
                  <a:pt x="827" y="8102"/>
                </a:cubicBezTo>
                <a:cubicBezTo>
                  <a:pt x="556" y="8260"/>
                  <a:pt x="356" y="8516"/>
                  <a:pt x="200" y="8773"/>
                </a:cubicBezTo>
                <a:cubicBezTo>
                  <a:pt x="100" y="8944"/>
                  <a:pt x="57" y="9144"/>
                  <a:pt x="29" y="9329"/>
                </a:cubicBezTo>
                <a:cubicBezTo>
                  <a:pt x="14" y="9500"/>
                  <a:pt x="0" y="9657"/>
                  <a:pt x="14" y="9828"/>
                </a:cubicBezTo>
                <a:cubicBezTo>
                  <a:pt x="29" y="10099"/>
                  <a:pt x="86" y="10370"/>
                  <a:pt x="157" y="10627"/>
                </a:cubicBezTo>
                <a:cubicBezTo>
                  <a:pt x="228" y="10897"/>
                  <a:pt x="343" y="11140"/>
                  <a:pt x="457" y="11382"/>
                </a:cubicBezTo>
                <a:cubicBezTo>
                  <a:pt x="556" y="11582"/>
                  <a:pt x="670" y="11768"/>
                  <a:pt x="784" y="11952"/>
                </a:cubicBezTo>
                <a:cubicBezTo>
                  <a:pt x="1098" y="12409"/>
                  <a:pt x="1483" y="12837"/>
                  <a:pt x="1896" y="13222"/>
                </a:cubicBezTo>
                <a:cubicBezTo>
                  <a:pt x="2324" y="13593"/>
                  <a:pt x="2767" y="13964"/>
                  <a:pt x="3208" y="14334"/>
                </a:cubicBezTo>
                <a:cubicBezTo>
                  <a:pt x="3341" y="14447"/>
                  <a:pt x="3505" y="14505"/>
                  <a:pt x="3669" y="14505"/>
                </a:cubicBezTo>
                <a:cubicBezTo>
                  <a:pt x="3855" y="14505"/>
                  <a:pt x="4041" y="14430"/>
                  <a:pt x="4178" y="14277"/>
                </a:cubicBezTo>
                <a:cubicBezTo>
                  <a:pt x="4421" y="13992"/>
                  <a:pt x="4393" y="13550"/>
                  <a:pt x="4107" y="13308"/>
                </a:cubicBezTo>
                <a:cubicBezTo>
                  <a:pt x="3794" y="13023"/>
                  <a:pt x="3465" y="12751"/>
                  <a:pt x="3151" y="12466"/>
                </a:cubicBezTo>
                <a:cubicBezTo>
                  <a:pt x="3037" y="12367"/>
                  <a:pt x="2909" y="12266"/>
                  <a:pt x="2795" y="12167"/>
                </a:cubicBezTo>
                <a:cubicBezTo>
                  <a:pt x="2681" y="12053"/>
                  <a:pt x="2567" y="11939"/>
                  <a:pt x="2467" y="11825"/>
                </a:cubicBezTo>
                <a:cubicBezTo>
                  <a:pt x="2324" y="11667"/>
                  <a:pt x="2196" y="11496"/>
                  <a:pt x="2068" y="11325"/>
                </a:cubicBezTo>
                <a:cubicBezTo>
                  <a:pt x="1968" y="11154"/>
                  <a:pt x="1868" y="10983"/>
                  <a:pt x="1782" y="10812"/>
                </a:cubicBezTo>
                <a:cubicBezTo>
                  <a:pt x="1655" y="10541"/>
                  <a:pt x="1569" y="10270"/>
                  <a:pt x="1512" y="9985"/>
                </a:cubicBezTo>
                <a:cubicBezTo>
                  <a:pt x="1483" y="9828"/>
                  <a:pt x="1469" y="9671"/>
                  <a:pt x="1469" y="9515"/>
                </a:cubicBezTo>
                <a:lnTo>
                  <a:pt x="1483" y="9443"/>
                </a:lnTo>
                <a:lnTo>
                  <a:pt x="1497" y="9414"/>
                </a:lnTo>
                <a:lnTo>
                  <a:pt x="1569" y="9343"/>
                </a:lnTo>
                <a:lnTo>
                  <a:pt x="1611" y="9315"/>
                </a:lnTo>
                <a:lnTo>
                  <a:pt x="1754" y="9343"/>
                </a:lnTo>
                <a:cubicBezTo>
                  <a:pt x="2039" y="9457"/>
                  <a:pt x="2296" y="9600"/>
                  <a:pt x="2552" y="9756"/>
                </a:cubicBezTo>
                <a:cubicBezTo>
                  <a:pt x="2681" y="9842"/>
                  <a:pt x="2824" y="9942"/>
                  <a:pt x="2952" y="10042"/>
                </a:cubicBezTo>
                <a:cubicBezTo>
                  <a:pt x="3195" y="10228"/>
                  <a:pt x="3451" y="10399"/>
                  <a:pt x="3708" y="10570"/>
                </a:cubicBezTo>
                <a:cubicBezTo>
                  <a:pt x="3893" y="10684"/>
                  <a:pt x="4079" y="10798"/>
                  <a:pt x="4264" y="10897"/>
                </a:cubicBezTo>
                <a:cubicBezTo>
                  <a:pt x="4378" y="10954"/>
                  <a:pt x="4492" y="10998"/>
                  <a:pt x="4606" y="11040"/>
                </a:cubicBezTo>
                <a:cubicBezTo>
                  <a:pt x="4763" y="11097"/>
                  <a:pt x="4906" y="11154"/>
                  <a:pt x="5077" y="11169"/>
                </a:cubicBezTo>
                <a:cubicBezTo>
                  <a:pt x="5191" y="11169"/>
                  <a:pt x="5290" y="11182"/>
                  <a:pt x="5404" y="11182"/>
                </a:cubicBezTo>
                <a:cubicBezTo>
                  <a:pt x="5547" y="11182"/>
                  <a:pt x="5676" y="11154"/>
                  <a:pt x="5804" y="11125"/>
                </a:cubicBezTo>
                <a:cubicBezTo>
                  <a:pt x="5933" y="11097"/>
                  <a:pt x="6047" y="11068"/>
                  <a:pt x="6161" y="11011"/>
                </a:cubicBezTo>
                <a:cubicBezTo>
                  <a:pt x="6360" y="10926"/>
                  <a:pt x="6503" y="10840"/>
                  <a:pt x="6674" y="10669"/>
                </a:cubicBezTo>
                <a:cubicBezTo>
                  <a:pt x="6802" y="10541"/>
                  <a:pt x="6874" y="10342"/>
                  <a:pt x="6916" y="10156"/>
                </a:cubicBezTo>
                <a:cubicBezTo>
                  <a:pt x="6973" y="9956"/>
                  <a:pt x="6931" y="9728"/>
                  <a:pt x="6887" y="9528"/>
                </a:cubicBezTo>
                <a:cubicBezTo>
                  <a:pt x="6830" y="9300"/>
                  <a:pt x="6703" y="9087"/>
                  <a:pt x="6574" y="8887"/>
                </a:cubicBezTo>
                <a:lnTo>
                  <a:pt x="6403" y="8630"/>
                </a:lnTo>
                <a:cubicBezTo>
                  <a:pt x="6132" y="8245"/>
                  <a:pt x="5847" y="7874"/>
                  <a:pt x="5576" y="7503"/>
                </a:cubicBezTo>
                <a:cubicBezTo>
                  <a:pt x="5248" y="7047"/>
                  <a:pt x="4906" y="6605"/>
                  <a:pt x="4649" y="6106"/>
                </a:cubicBezTo>
                <a:cubicBezTo>
                  <a:pt x="4592" y="5963"/>
                  <a:pt x="4549" y="5835"/>
                  <a:pt x="4520" y="5693"/>
                </a:cubicBezTo>
                <a:cubicBezTo>
                  <a:pt x="4492" y="5564"/>
                  <a:pt x="4492" y="5450"/>
                  <a:pt x="4492" y="5322"/>
                </a:cubicBezTo>
                <a:lnTo>
                  <a:pt x="4492" y="5322"/>
                </a:lnTo>
                <a:cubicBezTo>
                  <a:pt x="4849" y="5478"/>
                  <a:pt x="5191" y="5678"/>
                  <a:pt x="5533" y="5878"/>
                </a:cubicBezTo>
                <a:cubicBezTo>
                  <a:pt x="5889" y="6092"/>
                  <a:pt x="6260" y="6305"/>
                  <a:pt x="6631" y="6491"/>
                </a:cubicBezTo>
                <a:cubicBezTo>
                  <a:pt x="6887" y="6619"/>
                  <a:pt x="7144" y="6733"/>
                  <a:pt x="7429" y="6834"/>
                </a:cubicBezTo>
                <a:cubicBezTo>
                  <a:pt x="7615" y="6891"/>
                  <a:pt x="7815" y="6948"/>
                  <a:pt x="8015" y="7005"/>
                </a:cubicBezTo>
                <a:cubicBezTo>
                  <a:pt x="8256" y="7090"/>
                  <a:pt x="8542" y="7104"/>
                  <a:pt x="8798" y="7104"/>
                </a:cubicBezTo>
                <a:cubicBezTo>
                  <a:pt x="8825" y="7107"/>
                  <a:pt x="8853" y="7108"/>
                  <a:pt x="8881" y="7108"/>
                </a:cubicBezTo>
                <a:cubicBezTo>
                  <a:pt x="9000" y="7108"/>
                  <a:pt x="9125" y="7085"/>
                  <a:pt x="9241" y="7062"/>
                </a:cubicBezTo>
                <a:cubicBezTo>
                  <a:pt x="9384" y="7018"/>
                  <a:pt x="9511" y="6961"/>
                  <a:pt x="9654" y="6891"/>
                </a:cubicBezTo>
                <a:cubicBezTo>
                  <a:pt x="9740" y="6847"/>
                  <a:pt x="9854" y="6748"/>
                  <a:pt x="9911" y="6676"/>
                </a:cubicBezTo>
                <a:cubicBezTo>
                  <a:pt x="9983" y="6605"/>
                  <a:pt x="10040" y="6520"/>
                  <a:pt x="10097" y="6419"/>
                </a:cubicBezTo>
                <a:cubicBezTo>
                  <a:pt x="10139" y="6362"/>
                  <a:pt x="10182" y="6206"/>
                  <a:pt x="10196" y="6163"/>
                </a:cubicBezTo>
                <a:cubicBezTo>
                  <a:pt x="10224" y="6064"/>
                  <a:pt x="10224" y="5949"/>
                  <a:pt x="10224" y="5835"/>
                </a:cubicBezTo>
                <a:cubicBezTo>
                  <a:pt x="10224" y="5778"/>
                  <a:pt x="10211" y="5735"/>
                  <a:pt x="10211" y="5678"/>
                </a:cubicBezTo>
                <a:cubicBezTo>
                  <a:pt x="10182" y="5550"/>
                  <a:pt x="10167" y="5421"/>
                  <a:pt x="10125" y="5307"/>
                </a:cubicBezTo>
                <a:cubicBezTo>
                  <a:pt x="10097" y="5250"/>
                  <a:pt x="10082" y="5193"/>
                  <a:pt x="10053" y="5122"/>
                </a:cubicBezTo>
                <a:cubicBezTo>
                  <a:pt x="9983" y="4951"/>
                  <a:pt x="9897" y="4794"/>
                  <a:pt x="9811" y="4623"/>
                </a:cubicBezTo>
                <a:cubicBezTo>
                  <a:pt x="9654" y="4366"/>
                  <a:pt x="9441" y="4153"/>
                  <a:pt x="9255" y="3924"/>
                </a:cubicBezTo>
                <a:cubicBezTo>
                  <a:pt x="8912" y="3554"/>
                  <a:pt x="8557" y="3183"/>
                  <a:pt x="8228" y="2812"/>
                </a:cubicBezTo>
                <a:cubicBezTo>
                  <a:pt x="8028" y="2569"/>
                  <a:pt x="7843" y="2327"/>
                  <a:pt x="7686" y="2056"/>
                </a:cubicBezTo>
                <a:cubicBezTo>
                  <a:pt x="7658" y="1999"/>
                  <a:pt x="7644" y="1928"/>
                  <a:pt x="7615" y="1856"/>
                </a:cubicBezTo>
                <a:cubicBezTo>
                  <a:pt x="7615" y="1771"/>
                  <a:pt x="7601" y="1685"/>
                  <a:pt x="7601" y="1599"/>
                </a:cubicBezTo>
                <a:lnTo>
                  <a:pt x="7601" y="1586"/>
                </a:lnTo>
                <a:lnTo>
                  <a:pt x="7943" y="1799"/>
                </a:lnTo>
                <a:cubicBezTo>
                  <a:pt x="8085" y="1885"/>
                  <a:pt x="8243" y="1970"/>
                  <a:pt x="8385" y="2071"/>
                </a:cubicBezTo>
                <a:cubicBezTo>
                  <a:pt x="8699" y="2255"/>
                  <a:pt x="8998" y="2441"/>
                  <a:pt x="9312" y="2626"/>
                </a:cubicBezTo>
                <a:cubicBezTo>
                  <a:pt x="9625" y="2826"/>
                  <a:pt x="9968" y="2940"/>
                  <a:pt x="10310" y="3097"/>
                </a:cubicBezTo>
                <a:lnTo>
                  <a:pt x="10823" y="3311"/>
                </a:lnTo>
                <a:cubicBezTo>
                  <a:pt x="10966" y="3354"/>
                  <a:pt x="11109" y="3411"/>
                  <a:pt x="11266" y="3453"/>
                </a:cubicBezTo>
                <a:cubicBezTo>
                  <a:pt x="11422" y="3497"/>
                  <a:pt x="11593" y="3510"/>
                  <a:pt x="11765" y="3510"/>
                </a:cubicBezTo>
                <a:cubicBezTo>
                  <a:pt x="12150" y="3510"/>
                  <a:pt x="12492" y="3183"/>
                  <a:pt x="12563" y="2812"/>
                </a:cubicBezTo>
                <a:cubicBezTo>
                  <a:pt x="12620" y="2598"/>
                  <a:pt x="12578" y="2356"/>
                  <a:pt x="12449" y="2170"/>
                </a:cubicBezTo>
                <a:cubicBezTo>
                  <a:pt x="12392" y="2113"/>
                  <a:pt x="12350" y="2056"/>
                  <a:pt x="12293" y="1985"/>
                </a:cubicBezTo>
                <a:cubicBezTo>
                  <a:pt x="12179" y="1885"/>
                  <a:pt x="12050" y="1828"/>
                  <a:pt x="11893" y="1799"/>
                </a:cubicBezTo>
                <a:cubicBezTo>
                  <a:pt x="11793" y="1757"/>
                  <a:pt x="11694" y="1728"/>
                  <a:pt x="11593" y="1700"/>
                </a:cubicBezTo>
                <a:cubicBezTo>
                  <a:pt x="11422" y="1628"/>
                  <a:pt x="11237" y="1557"/>
                  <a:pt x="11066" y="1485"/>
                </a:cubicBezTo>
                <a:cubicBezTo>
                  <a:pt x="10867" y="1400"/>
                  <a:pt x="10652" y="1329"/>
                  <a:pt x="10453" y="1244"/>
                </a:cubicBezTo>
                <a:cubicBezTo>
                  <a:pt x="10040" y="1058"/>
                  <a:pt x="9654" y="844"/>
                  <a:pt x="9270" y="630"/>
                </a:cubicBezTo>
                <a:cubicBezTo>
                  <a:pt x="9084" y="531"/>
                  <a:pt x="8899" y="445"/>
                  <a:pt x="8728" y="359"/>
                </a:cubicBezTo>
                <a:cubicBezTo>
                  <a:pt x="8456" y="217"/>
                  <a:pt x="8186" y="88"/>
                  <a:pt x="7872" y="31"/>
                </a:cubicBezTo>
                <a:cubicBezTo>
                  <a:pt x="7782" y="10"/>
                  <a:pt x="7689" y="0"/>
                  <a:pt x="7597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98" name="Google Shape;298;p10"/>
          <p:cNvGrpSpPr/>
          <p:nvPr/>
        </p:nvGrpSpPr>
        <p:grpSpPr>
          <a:xfrm>
            <a:off x="1533900" y="432713"/>
            <a:ext cx="827100" cy="724175"/>
            <a:chOff x="2049150" y="1998825"/>
            <a:chExt cx="827100" cy="724175"/>
          </a:xfrm>
        </p:grpSpPr>
        <p:sp>
          <p:nvSpPr>
            <p:cNvPr id="299" name="Google Shape;299;p10"/>
            <p:cNvSpPr/>
            <p:nvPr/>
          </p:nvSpPr>
          <p:spPr>
            <a:xfrm>
              <a:off x="2049150" y="2100350"/>
              <a:ext cx="124800" cy="170425"/>
            </a:xfrm>
            <a:custGeom>
              <a:avLst/>
              <a:gdLst/>
              <a:ahLst/>
              <a:cxnLst/>
              <a:rect l="l" t="t" r="r" b="b"/>
              <a:pathLst>
                <a:path w="4992" h="6817" extrusionOk="0">
                  <a:moveTo>
                    <a:pt x="4264" y="0"/>
                  </a:moveTo>
                  <a:cubicBezTo>
                    <a:pt x="4203" y="0"/>
                    <a:pt x="4142" y="7"/>
                    <a:pt x="4079" y="22"/>
                  </a:cubicBezTo>
                  <a:cubicBezTo>
                    <a:pt x="4022" y="50"/>
                    <a:pt x="3964" y="64"/>
                    <a:pt x="3907" y="92"/>
                  </a:cubicBezTo>
                  <a:cubicBezTo>
                    <a:pt x="3793" y="164"/>
                    <a:pt x="3708" y="250"/>
                    <a:pt x="3636" y="349"/>
                  </a:cubicBezTo>
                  <a:lnTo>
                    <a:pt x="2909" y="1376"/>
                  </a:lnTo>
                  <a:cubicBezTo>
                    <a:pt x="2666" y="1718"/>
                    <a:pt x="2424" y="2060"/>
                    <a:pt x="2196" y="2417"/>
                  </a:cubicBezTo>
                  <a:cubicBezTo>
                    <a:pt x="1968" y="2760"/>
                    <a:pt x="1725" y="3116"/>
                    <a:pt x="1512" y="3458"/>
                  </a:cubicBezTo>
                  <a:lnTo>
                    <a:pt x="827" y="4528"/>
                  </a:lnTo>
                  <a:cubicBezTo>
                    <a:pt x="613" y="4884"/>
                    <a:pt x="399" y="5241"/>
                    <a:pt x="185" y="5612"/>
                  </a:cubicBezTo>
                  <a:lnTo>
                    <a:pt x="99" y="5739"/>
                  </a:lnTo>
                  <a:cubicBezTo>
                    <a:pt x="57" y="5825"/>
                    <a:pt x="29" y="5911"/>
                    <a:pt x="14" y="6011"/>
                  </a:cubicBezTo>
                  <a:cubicBezTo>
                    <a:pt x="0" y="6097"/>
                    <a:pt x="0" y="6196"/>
                    <a:pt x="29" y="6296"/>
                  </a:cubicBezTo>
                  <a:cubicBezTo>
                    <a:pt x="57" y="6382"/>
                    <a:pt x="99" y="6467"/>
                    <a:pt x="156" y="6538"/>
                  </a:cubicBezTo>
                  <a:cubicBezTo>
                    <a:pt x="213" y="6610"/>
                    <a:pt x="285" y="6681"/>
                    <a:pt x="371" y="6724"/>
                  </a:cubicBezTo>
                  <a:cubicBezTo>
                    <a:pt x="428" y="6738"/>
                    <a:pt x="485" y="6766"/>
                    <a:pt x="542" y="6795"/>
                  </a:cubicBezTo>
                  <a:cubicBezTo>
                    <a:pt x="599" y="6809"/>
                    <a:pt x="660" y="6816"/>
                    <a:pt x="722" y="6816"/>
                  </a:cubicBezTo>
                  <a:cubicBezTo>
                    <a:pt x="784" y="6816"/>
                    <a:pt x="848" y="6809"/>
                    <a:pt x="913" y="6795"/>
                  </a:cubicBezTo>
                  <a:cubicBezTo>
                    <a:pt x="970" y="6766"/>
                    <a:pt x="1027" y="6738"/>
                    <a:pt x="1084" y="6724"/>
                  </a:cubicBezTo>
                  <a:cubicBezTo>
                    <a:pt x="1198" y="6652"/>
                    <a:pt x="1284" y="6567"/>
                    <a:pt x="1341" y="6467"/>
                  </a:cubicBezTo>
                  <a:cubicBezTo>
                    <a:pt x="1554" y="6097"/>
                    <a:pt x="1768" y="5739"/>
                    <a:pt x="1997" y="5384"/>
                  </a:cubicBezTo>
                  <a:cubicBezTo>
                    <a:pt x="2210" y="5026"/>
                    <a:pt x="2438" y="4671"/>
                    <a:pt x="2666" y="4313"/>
                  </a:cubicBezTo>
                  <a:cubicBezTo>
                    <a:pt x="2894" y="3957"/>
                    <a:pt x="3123" y="3615"/>
                    <a:pt x="3351" y="3258"/>
                  </a:cubicBezTo>
                  <a:cubicBezTo>
                    <a:pt x="3579" y="2916"/>
                    <a:pt x="3822" y="2574"/>
                    <a:pt x="4064" y="2218"/>
                  </a:cubicBezTo>
                  <a:cubicBezTo>
                    <a:pt x="4307" y="1875"/>
                    <a:pt x="4549" y="1533"/>
                    <a:pt x="4792" y="1205"/>
                  </a:cubicBezTo>
                  <a:lnTo>
                    <a:pt x="4877" y="1077"/>
                  </a:lnTo>
                  <a:cubicBezTo>
                    <a:pt x="4934" y="991"/>
                    <a:pt x="4963" y="906"/>
                    <a:pt x="4963" y="805"/>
                  </a:cubicBezTo>
                  <a:cubicBezTo>
                    <a:pt x="4991" y="720"/>
                    <a:pt x="4991" y="621"/>
                    <a:pt x="4963" y="520"/>
                  </a:cubicBezTo>
                  <a:cubicBezTo>
                    <a:pt x="4934" y="435"/>
                    <a:pt x="4891" y="349"/>
                    <a:pt x="4834" y="278"/>
                  </a:cubicBezTo>
                  <a:cubicBezTo>
                    <a:pt x="4777" y="206"/>
                    <a:pt x="4706" y="136"/>
                    <a:pt x="4620" y="92"/>
                  </a:cubicBezTo>
                  <a:cubicBezTo>
                    <a:pt x="4563" y="64"/>
                    <a:pt x="4506" y="50"/>
                    <a:pt x="4449" y="22"/>
                  </a:cubicBezTo>
                  <a:cubicBezTo>
                    <a:pt x="4385" y="7"/>
                    <a:pt x="4324" y="0"/>
                    <a:pt x="426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10"/>
            <p:cNvSpPr/>
            <p:nvPr/>
          </p:nvSpPr>
          <p:spPr>
            <a:xfrm>
              <a:off x="2121875" y="2338650"/>
              <a:ext cx="83450" cy="230700"/>
            </a:xfrm>
            <a:custGeom>
              <a:avLst/>
              <a:gdLst/>
              <a:ahLst/>
              <a:cxnLst/>
              <a:rect l="l" t="t" r="r" b="b"/>
              <a:pathLst>
                <a:path w="3338" h="9228" extrusionOk="0">
                  <a:moveTo>
                    <a:pt x="2596" y="1"/>
                  </a:moveTo>
                  <a:cubicBezTo>
                    <a:pt x="2467" y="1"/>
                    <a:pt x="2353" y="44"/>
                    <a:pt x="2239" y="101"/>
                  </a:cubicBezTo>
                  <a:cubicBezTo>
                    <a:pt x="2082" y="200"/>
                    <a:pt x="1953" y="343"/>
                    <a:pt x="1911" y="529"/>
                  </a:cubicBezTo>
                  <a:cubicBezTo>
                    <a:pt x="1782" y="1042"/>
                    <a:pt x="1668" y="1541"/>
                    <a:pt x="1540" y="2054"/>
                  </a:cubicBezTo>
                  <a:cubicBezTo>
                    <a:pt x="1426" y="2554"/>
                    <a:pt x="1297" y="3067"/>
                    <a:pt x="1183" y="3566"/>
                  </a:cubicBezTo>
                  <a:cubicBezTo>
                    <a:pt x="1055" y="4079"/>
                    <a:pt x="941" y="4579"/>
                    <a:pt x="812" y="5092"/>
                  </a:cubicBezTo>
                  <a:cubicBezTo>
                    <a:pt x="698" y="5591"/>
                    <a:pt x="571" y="6104"/>
                    <a:pt x="457" y="6604"/>
                  </a:cubicBezTo>
                  <a:cubicBezTo>
                    <a:pt x="328" y="7117"/>
                    <a:pt x="214" y="7616"/>
                    <a:pt x="86" y="8129"/>
                  </a:cubicBezTo>
                  <a:cubicBezTo>
                    <a:pt x="71" y="8186"/>
                    <a:pt x="57" y="8243"/>
                    <a:pt x="42" y="8315"/>
                  </a:cubicBezTo>
                  <a:cubicBezTo>
                    <a:pt x="0" y="8500"/>
                    <a:pt x="14" y="8699"/>
                    <a:pt x="114" y="8871"/>
                  </a:cubicBezTo>
                  <a:cubicBezTo>
                    <a:pt x="157" y="8942"/>
                    <a:pt x="228" y="9013"/>
                    <a:pt x="299" y="9070"/>
                  </a:cubicBezTo>
                  <a:cubicBezTo>
                    <a:pt x="371" y="9127"/>
                    <a:pt x="457" y="9171"/>
                    <a:pt x="542" y="9199"/>
                  </a:cubicBezTo>
                  <a:cubicBezTo>
                    <a:pt x="613" y="9199"/>
                    <a:pt x="670" y="9213"/>
                    <a:pt x="742" y="9228"/>
                  </a:cubicBezTo>
                  <a:cubicBezTo>
                    <a:pt x="870" y="9228"/>
                    <a:pt x="984" y="9184"/>
                    <a:pt x="1098" y="9127"/>
                  </a:cubicBezTo>
                  <a:cubicBezTo>
                    <a:pt x="1255" y="9028"/>
                    <a:pt x="1383" y="8871"/>
                    <a:pt x="1426" y="8699"/>
                  </a:cubicBezTo>
                  <a:cubicBezTo>
                    <a:pt x="1554" y="8186"/>
                    <a:pt x="1668" y="7688"/>
                    <a:pt x="1797" y="7174"/>
                  </a:cubicBezTo>
                  <a:cubicBezTo>
                    <a:pt x="1911" y="6675"/>
                    <a:pt x="2039" y="6161"/>
                    <a:pt x="2153" y="5663"/>
                  </a:cubicBezTo>
                  <a:cubicBezTo>
                    <a:pt x="2282" y="5149"/>
                    <a:pt x="2396" y="4650"/>
                    <a:pt x="2524" y="4136"/>
                  </a:cubicBezTo>
                  <a:cubicBezTo>
                    <a:pt x="2638" y="3638"/>
                    <a:pt x="2767" y="3124"/>
                    <a:pt x="2881" y="2625"/>
                  </a:cubicBezTo>
                  <a:cubicBezTo>
                    <a:pt x="3009" y="2111"/>
                    <a:pt x="3123" y="1613"/>
                    <a:pt x="3252" y="1099"/>
                  </a:cubicBezTo>
                  <a:cubicBezTo>
                    <a:pt x="3265" y="1042"/>
                    <a:pt x="3280" y="970"/>
                    <a:pt x="3294" y="913"/>
                  </a:cubicBezTo>
                  <a:cubicBezTo>
                    <a:pt x="3337" y="729"/>
                    <a:pt x="3322" y="529"/>
                    <a:pt x="3223" y="358"/>
                  </a:cubicBezTo>
                  <a:cubicBezTo>
                    <a:pt x="3180" y="272"/>
                    <a:pt x="3109" y="215"/>
                    <a:pt x="3037" y="158"/>
                  </a:cubicBezTo>
                  <a:cubicBezTo>
                    <a:pt x="2966" y="101"/>
                    <a:pt x="2881" y="58"/>
                    <a:pt x="2795" y="29"/>
                  </a:cubicBezTo>
                  <a:cubicBezTo>
                    <a:pt x="2723" y="16"/>
                    <a:pt x="2666" y="16"/>
                    <a:pt x="259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p10"/>
            <p:cNvSpPr/>
            <p:nvPr/>
          </p:nvSpPr>
          <p:spPr>
            <a:xfrm>
              <a:off x="2339325" y="2308275"/>
              <a:ext cx="83100" cy="130325"/>
            </a:xfrm>
            <a:custGeom>
              <a:avLst/>
              <a:gdLst/>
              <a:ahLst/>
              <a:cxnLst/>
              <a:rect l="l" t="t" r="r" b="b"/>
              <a:pathLst>
                <a:path w="3324" h="5213" extrusionOk="0">
                  <a:moveTo>
                    <a:pt x="2510" y="0"/>
                  </a:moveTo>
                  <a:cubicBezTo>
                    <a:pt x="2439" y="0"/>
                    <a:pt x="2368" y="11"/>
                    <a:pt x="2296" y="33"/>
                  </a:cubicBezTo>
                  <a:cubicBezTo>
                    <a:pt x="2239" y="61"/>
                    <a:pt x="2169" y="75"/>
                    <a:pt x="2112" y="103"/>
                  </a:cubicBezTo>
                  <a:cubicBezTo>
                    <a:pt x="1997" y="175"/>
                    <a:pt x="1897" y="275"/>
                    <a:pt x="1826" y="389"/>
                  </a:cubicBezTo>
                  <a:cubicBezTo>
                    <a:pt x="1598" y="860"/>
                    <a:pt x="1384" y="1330"/>
                    <a:pt x="1156" y="1801"/>
                  </a:cubicBezTo>
                  <a:cubicBezTo>
                    <a:pt x="942" y="2271"/>
                    <a:pt x="714" y="2742"/>
                    <a:pt x="500" y="3212"/>
                  </a:cubicBezTo>
                  <a:cubicBezTo>
                    <a:pt x="372" y="3484"/>
                    <a:pt x="243" y="3740"/>
                    <a:pt x="129" y="4011"/>
                  </a:cubicBezTo>
                  <a:cubicBezTo>
                    <a:pt x="72" y="4096"/>
                    <a:pt x="30" y="4197"/>
                    <a:pt x="30" y="4311"/>
                  </a:cubicBezTo>
                  <a:cubicBezTo>
                    <a:pt x="1" y="4410"/>
                    <a:pt x="15" y="4524"/>
                    <a:pt x="43" y="4624"/>
                  </a:cubicBezTo>
                  <a:cubicBezTo>
                    <a:pt x="72" y="4724"/>
                    <a:pt x="115" y="4824"/>
                    <a:pt x="186" y="4895"/>
                  </a:cubicBezTo>
                  <a:cubicBezTo>
                    <a:pt x="243" y="4980"/>
                    <a:pt x="315" y="5052"/>
                    <a:pt x="414" y="5095"/>
                  </a:cubicBezTo>
                  <a:cubicBezTo>
                    <a:pt x="471" y="5123"/>
                    <a:pt x="543" y="5152"/>
                    <a:pt x="600" y="5180"/>
                  </a:cubicBezTo>
                  <a:cubicBezTo>
                    <a:pt x="671" y="5202"/>
                    <a:pt x="743" y="5213"/>
                    <a:pt x="814" y="5213"/>
                  </a:cubicBezTo>
                  <a:cubicBezTo>
                    <a:pt x="885" y="5213"/>
                    <a:pt x="956" y="5202"/>
                    <a:pt x="1028" y="5180"/>
                  </a:cubicBezTo>
                  <a:cubicBezTo>
                    <a:pt x="1085" y="5152"/>
                    <a:pt x="1156" y="5123"/>
                    <a:pt x="1213" y="5095"/>
                  </a:cubicBezTo>
                  <a:cubicBezTo>
                    <a:pt x="1327" y="5024"/>
                    <a:pt x="1427" y="4938"/>
                    <a:pt x="1498" y="4809"/>
                  </a:cubicBezTo>
                  <a:cubicBezTo>
                    <a:pt x="1726" y="4339"/>
                    <a:pt x="1940" y="3868"/>
                    <a:pt x="2169" y="3398"/>
                  </a:cubicBezTo>
                  <a:cubicBezTo>
                    <a:pt x="2382" y="2927"/>
                    <a:pt x="2610" y="2457"/>
                    <a:pt x="2825" y="1986"/>
                  </a:cubicBezTo>
                  <a:cubicBezTo>
                    <a:pt x="2952" y="1729"/>
                    <a:pt x="3081" y="1459"/>
                    <a:pt x="3195" y="1202"/>
                  </a:cubicBezTo>
                  <a:cubicBezTo>
                    <a:pt x="3266" y="1102"/>
                    <a:pt x="3295" y="1002"/>
                    <a:pt x="3295" y="902"/>
                  </a:cubicBezTo>
                  <a:cubicBezTo>
                    <a:pt x="3323" y="803"/>
                    <a:pt x="3309" y="689"/>
                    <a:pt x="3281" y="588"/>
                  </a:cubicBezTo>
                  <a:cubicBezTo>
                    <a:pt x="3252" y="474"/>
                    <a:pt x="3209" y="389"/>
                    <a:pt x="3138" y="318"/>
                  </a:cubicBezTo>
                  <a:cubicBezTo>
                    <a:pt x="3081" y="232"/>
                    <a:pt x="3009" y="160"/>
                    <a:pt x="2910" y="103"/>
                  </a:cubicBezTo>
                  <a:cubicBezTo>
                    <a:pt x="2853" y="75"/>
                    <a:pt x="2796" y="61"/>
                    <a:pt x="2724" y="33"/>
                  </a:cubicBezTo>
                  <a:cubicBezTo>
                    <a:pt x="2653" y="11"/>
                    <a:pt x="2582" y="0"/>
                    <a:pt x="251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10"/>
            <p:cNvSpPr/>
            <p:nvPr/>
          </p:nvSpPr>
          <p:spPr>
            <a:xfrm>
              <a:off x="2354650" y="2569500"/>
              <a:ext cx="70625" cy="123925"/>
            </a:xfrm>
            <a:custGeom>
              <a:avLst/>
              <a:gdLst/>
              <a:ahLst/>
              <a:cxnLst/>
              <a:rect l="l" t="t" r="r" b="b"/>
              <a:pathLst>
                <a:path w="2825" h="4957" extrusionOk="0">
                  <a:moveTo>
                    <a:pt x="2081" y="2399"/>
                  </a:moveTo>
                  <a:cubicBezTo>
                    <a:pt x="2074" y="2415"/>
                    <a:pt x="2067" y="2431"/>
                    <a:pt x="2060" y="2447"/>
                  </a:cubicBezTo>
                  <a:lnTo>
                    <a:pt x="2060" y="2447"/>
                  </a:lnTo>
                  <a:cubicBezTo>
                    <a:pt x="2068" y="2431"/>
                    <a:pt x="2075" y="2415"/>
                    <a:pt x="2081" y="2399"/>
                  </a:cubicBezTo>
                  <a:close/>
                  <a:moveTo>
                    <a:pt x="2104" y="1"/>
                  </a:moveTo>
                  <a:cubicBezTo>
                    <a:pt x="2040" y="1"/>
                    <a:pt x="1976" y="8"/>
                    <a:pt x="1912" y="22"/>
                  </a:cubicBezTo>
                  <a:cubicBezTo>
                    <a:pt x="1854" y="51"/>
                    <a:pt x="1797" y="79"/>
                    <a:pt x="1740" y="93"/>
                  </a:cubicBezTo>
                  <a:cubicBezTo>
                    <a:pt x="1626" y="165"/>
                    <a:pt x="1541" y="250"/>
                    <a:pt x="1484" y="350"/>
                  </a:cubicBezTo>
                  <a:cubicBezTo>
                    <a:pt x="1242" y="792"/>
                    <a:pt x="1027" y="1234"/>
                    <a:pt x="828" y="1690"/>
                  </a:cubicBezTo>
                  <a:cubicBezTo>
                    <a:pt x="614" y="2203"/>
                    <a:pt x="415" y="2717"/>
                    <a:pt x="257" y="3245"/>
                  </a:cubicBezTo>
                  <a:cubicBezTo>
                    <a:pt x="172" y="3502"/>
                    <a:pt x="101" y="3772"/>
                    <a:pt x="29" y="4044"/>
                  </a:cubicBezTo>
                  <a:cubicBezTo>
                    <a:pt x="1" y="4143"/>
                    <a:pt x="1" y="4243"/>
                    <a:pt x="15" y="4329"/>
                  </a:cubicBezTo>
                  <a:cubicBezTo>
                    <a:pt x="29" y="4428"/>
                    <a:pt x="58" y="4514"/>
                    <a:pt x="101" y="4599"/>
                  </a:cubicBezTo>
                  <a:cubicBezTo>
                    <a:pt x="158" y="4685"/>
                    <a:pt x="215" y="4757"/>
                    <a:pt x="286" y="4799"/>
                  </a:cubicBezTo>
                  <a:cubicBezTo>
                    <a:pt x="358" y="4871"/>
                    <a:pt x="443" y="4913"/>
                    <a:pt x="529" y="4928"/>
                  </a:cubicBezTo>
                  <a:cubicBezTo>
                    <a:pt x="600" y="4941"/>
                    <a:pt x="657" y="4941"/>
                    <a:pt x="728" y="4956"/>
                  </a:cubicBezTo>
                  <a:cubicBezTo>
                    <a:pt x="856" y="4956"/>
                    <a:pt x="970" y="4928"/>
                    <a:pt x="1084" y="4856"/>
                  </a:cubicBezTo>
                  <a:cubicBezTo>
                    <a:pt x="1141" y="4827"/>
                    <a:pt x="1185" y="4785"/>
                    <a:pt x="1242" y="4742"/>
                  </a:cubicBezTo>
                  <a:cubicBezTo>
                    <a:pt x="1327" y="4656"/>
                    <a:pt x="1384" y="4557"/>
                    <a:pt x="1413" y="4428"/>
                  </a:cubicBezTo>
                  <a:cubicBezTo>
                    <a:pt x="1484" y="4143"/>
                    <a:pt x="1569" y="3858"/>
                    <a:pt x="1655" y="3572"/>
                  </a:cubicBezTo>
                  <a:cubicBezTo>
                    <a:pt x="1740" y="3302"/>
                    <a:pt x="1841" y="3017"/>
                    <a:pt x="1940" y="2745"/>
                  </a:cubicBezTo>
                  <a:cubicBezTo>
                    <a:pt x="1977" y="2645"/>
                    <a:pt x="2019" y="2544"/>
                    <a:pt x="2060" y="2447"/>
                  </a:cubicBezTo>
                  <a:lnTo>
                    <a:pt x="2060" y="2447"/>
                  </a:lnTo>
                  <a:cubicBezTo>
                    <a:pt x="2058" y="2452"/>
                    <a:pt x="2056" y="2456"/>
                    <a:pt x="2054" y="2460"/>
                  </a:cubicBezTo>
                  <a:cubicBezTo>
                    <a:pt x="2064" y="2436"/>
                    <a:pt x="2074" y="2413"/>
                    <a:pt x="2084" y="2389"/>
                  </a:cubicBezTo>
                  <a:lnTo>
                    <a:pt x="2084" y="2389"/>
                  </a:lnTo>
                  <a:cubicBezTo>
                    <a:pt x="2083" y="2392"/>
                    <a:pt x="2082" y="2395"/>
                    <a:pt x="2081" y="2399"/>
                  </a:cubicBezTo>
                  <a:lnTo>
                    <a:pt x="2081" y="2399"/>
                  </a:lnTo>
                  <a:cubicBezTo>
                    <a:pt x="2085" y="2388"/>
                    <a:pt x="2089" y="2378"/>
                    <a:pt x="2094" y="2368"/>
                  </a:cubicBezTo>
                  <a:lnTo>
                    <a:pt x="2094" y="2368"/>
                  </a:lnTo>
                  <a:cubicBezTo>
                    <a:pt x="2240" y="2030"/>
                    <a:pt x="2398" y="1704"/>
                    <a:pt x="2567" y="1376"/>
                  </a:cubicBezTo>
                  <a:cubicBezTo>
                    <a:pt x="2611" y="1277"/>
                    <a:pt x="2668" y="1177"/>
                    <a:pt x="2725" y="1077"/>
                  </a:cubicBezTo>
                  <a:cubicBezTo>
                    <a:pt x="2782" y="1006"/>
                    <a:pt x="2810" y="906"/>
                    <a:pt x="2810" y="821"/>
                  </a:cubicBezTo>
                  <a:cubicBezTo>
                    <a:pt x="2824" y="720"/>
                    <a:pt x="2824" y="621"/>
                    <a:pt x="2796" y="521"/>
                  </a:cubicBezTo>
                  <a:cubicBezTo>
                    <a:pt x="2767" y="435"/>
                    <a:pt x="2725" y="350"/>
                    <a:pt x="2668" y="279"/>
                  </a:cubicBezTo>
                  <a:cubicBezTo>
                    <a:pt x="2611" y="207"/>
                    <a:pt x="2554" y="150"/>
                    <a:pt x="2468" y="93"/>
                  </a:cubicBezTo>
                  <a:cubicBezTo>
                    <a:pt x="2411" y="79"/>
                    <a:pt x="2354" y="51"/>
                    <a:pt x="2297" y="22"/>
                  </a:cubicBezTo>
                  <a:cubicBezTo>
                    <a:pt x="2233" y="8"/>
                    <a:pt x="2168" y="1"/>
                    <a:pt x="210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10"/>
            <p:cNvSpPr/>
            <p:nvPr/>
          </p:nvSpPr>
          <p:spPr>
            <a:xfrm>
              <a:off x="2665900" y="2572175"/>
              <a:ext cx="65250" cy="150825"/>
            </a:xfrm>
            <a:custGeom>
              <a:avLst/>
              <a:gdLst/>
              <a:ahLst/>
              <a:cxnLst/>
              <a:rect l="l" t="t" r="r" b="b"/>
              <a:pathLst>
                <a:path w="2610" h="6033" extrusionOk="0">
                  <a:moveTo>
                    <a:pt x="1883" y="1"/>
                  </a:moveTo>
                  <a:cubicBezTo>
                    <a:pt x="1754" y="1"/>
                    <a:pt x="1626" y="29"/>
                    <a:pt x="1526" y="86"/>
                  </a:cubicBezTo>
                  <a:cubicBezTo>
                    <a:pt x="1469" y="129"/>
                    <a:pt x="1426" y="172"/>
                    <a:pt x="1369" y="200"/>
                  </a:cubicBezTo>
                  <a:cubicBezTo>
                    <a:pt x="1284" y="300"/>
                    <a:pt x="1227" y="400"/>
                    <a:pt x="1183" y="528"/>
                  </a:cubicBezTo>
                  <a:cubicBezTo>
                    <a:pt x="1098" y="813"/>
                    <a:pt x="1012" y="1113"/>
                    <a:pt x="927" y="1412"/>
                  </a:cubicBezTo>
                  <a:cubicBezTo>
                    <a:pt x="841" y="1697"/>
                    <a:pt x="770" y="1997"/>
                    <a:pt x="699" y="2296"/>
                  </a:cubicBezTo>
                  <a:lnTo>
                    <a:pt x="485" y="3195"/>
                  </a:lnTo>
                  <a:cubicBezTo>
                    <a:pt x="428" y="3494"/>
                    <a:pt x="356" y="3794"/>
                    <a:pt x="314" y="4093"/>
                  </a:cubicBezTo>
                  <a:cubicBezTo>
                    <a:pt x="293" y="4210"/>
                    <a:pt x="271" y="4326"/>
                    <a:pt x="251" y="4440"/>
                  </a:cubicBezTo>
                  <a:lnTo>
                    <a:pt x="251" y="4440"/>
                  </a:lnTo>
                  <a:cubicBezTo>
                    <a:pt x="195" y="4490"/>
                    <a:pt x="149" y="4546"/>
                    <a:pt x="115" y="4606"/>
                  </a:cubicBezTo>
                  <a:lnTo>
                    <a:pt x="29" y="4777"/>
                  </a:lnTo>
                  <a:cubicBezTo>
                    <a:pt x="0" y="4906"/>
                    <a:pt x="0" y="5034"/>
                    <a:pt x="29" y="5163"/>
                  </a:cubicBezTo>
                  <a:cubicBezTo>
                    <a:pt x="71" y="5277"/>
                    <a:pt x="100" y="5391"/>
                    <a:pt x="143" y="5505"/>
                  </a:cubicBezTo>
                  <a:cubicBezTo>
                    <a:pt x="157" y="5562"/>
                    <a:pt x="185" y="5619"/>
                    <a:pt x="214" y="5676"/>
                  </a:cubicBezTo>
                  <a:cubicBezTo>
                    <a:pt x="257" y="5762"/>
                    <a:pt x="314" y="5833"/>
                    <a:pt x="400" y="5876"/>
                  </a:cubicBezTo>
                  <a:cubicBezTo>
                    <a:pt x="442" y="5918"/>
                    <a:pt x="499" y="5962"/>
                    <a:pt x="556" y="5975"/>
                  </a:cubicBezTo>
                  <a:cubicBezTo>
                    <a:pt x="642" y="6019"/>
                    <a:pt x="727" y="6032"/>
                    <a:pt x="828" y="6032"/>
                  </a:cubicBezTo>
                  <a:cubicBezTo>
                    <a:pt x="898" y="6019"/>
                    <a:pt x="955" y="6019"/>
                    <a:pt x="1027" y="6004"/>
                  </a:cubicBezTo>
                  <a:cubicBezTo>
                    <a:pt x="1084" y="5990"/>
                    <a:pt x="1141" y="5962"/>
                    <a:pt x="1198" y="5933"/>
                  </a:cubicBezTo>
                  <a:cubicBezTo>
                    <a:pt x="1284" y="5890"/>
                    <a:pt x="1341" y="5833"/>
                    <a:pt x="1398" y="5747"/>
                  </a:cubicBezTo>
                  <a:cubicBezTo>
                    <a:pt x="1455" y="5676"/>
                    <a:pt x="1497" y="5604"/>
                    <a:pt x="1526" y="5505"/>
                  </a:cubicBezTo>
                  <a:cubicBezTo>
                    <a:pt x="1569" y="5205"/>
                    <a:pt x="1626" y="4891"/>
                    <a:pt x="1668" y="4593"/>
                  </a:cubicBezTo>
                  <a:cubicBezTo>
                    <a:pt x="1725" y="4293"/>
                    <a:pt x="1782" y="3994"/>
                    <a:pt x="1854" y="3694"/>
                  </a:cubicBezTo>
                  <a:cubicBezTo>
                    <a:pt x="1911" y="3395"/>
                    <a:pt x="1982" y="3095"/>
                    <a:pt x="2054" y="2796"/>
                  </a:cubicBezTo>
                  <a:cubicBezTo>
                    <a:pt x="2125" y="2496"/>
                    <a:pt x="2197" y="2197"/>
                    <a:pt x="2282" y="1897"/>
                  </a:cubicBezTo>
                  <a:cubicBezTo>
                    <a:pt x="2368" y="1598"/>
                    <a:pt x="2453" y="1313"/>
                    <a:pt x="2539" y="1013"/>
                  </a:cubicBezTo>
                  <a:cubicBezTo>
                    <a:pt x="2552" y="970"/>
                    <a:pt x="2567" y="942"/>
                    <a:pt x="2581" y="899"/>
                  </a:cubicBezTo>
                  <a:cubicBezTo>
                    <a:pt x="2609" y="813"/>
                    <a:pt x="2609" y="714"/>
                    <a:pt x="2581" y="613"/>
                  </a:cubicBezTo>
                  <a:cubicBezTo>
                    <a:pt x="2581" y="528"/>
                    <a:pt x="2552" y="429"/>
                    <a:pt x="2495" y="343"/>
                  </a:cubicBezTo>
                  <a:cubicBezTo>
                    <a:pt x="2453" y="271"/>
                    <a:pt x="2396" y="200"/>
                    <a:pt x="2324" y="143"/>
                  </a:cubicBezTo>
                  <a:cubicBezTo>
                    <a:pt x="2254" y="86"/>
                    <a:pt x="2168" y="43"/>
                    <a:pt x="2068" y="14"/>
                  </a:cubicBezTo>
                  <a:cubicBezTo>
                    <a:pt x="2011" y="14"/>
                    <a:pt x="1940" y="1"/>
                    <a:pt x="188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p10"/>
            <p:cNvSpPr/>
            <p:nvPr/>
          </p:nvSpPr>
          <p:spPr>
            <a:xfrm>
              <a:off x="2529000" y="2349000"/>
              <a:ext cx="62400" cy="163050"/>
            </a:xfrm>
            <a:custGeom>
              <a:avLst/>
              <a:gdLst/>
              <a:ahLst/>
              <a:cxnLst/>
              <a:rect l="l" t="t" r="r" b="b"/>
              <a:pathLst>
                <a:path w="2496" h="6522" extrusionOk="0">
                  <a:moveTo>
                    <a:pt x="1769" y="1"/>
                  </a:moveTo>
                  <a:cubicBezTo>
                    <a:pt x="1640" y="1"/>
                    <a:pt x="1512" y="29"/>
                    <a:pt x="1398" y="100"/>
                  </a:cubicBezTo>
                  <a:cubicBezTo>
                    <a:pt x="1355" y="143"/>
                    <a:pt x="1298" y="172"/>
                    <a:pt x="1255" y="214"/>
                  </a:cubicBezTo>
                  <a:cubicBezTo>
                    <a:pt x="1170" y="300"/>
                    <a:pt x="1098" y="414"/>
                    <a:pt x="1069" y="528"/>
                  </a:cubicBezTo>
                  <a:lnTo>
                    <a:pt x="813" y="1512"/>
                  </a:lnTo>
                  <a:cubicBezTo>
                    <a:pt x="727" y="1840"/>
                    <a:pt x="656" y="2168"/>
                    <a:pt x="571" y="2496"/>
                  </a:cubicBezTo>
                  <a:cubicBezTo>
                    <a:pt x="499" y="2824"/>
                    <a:pt x="428" y="3167"/>
                    <a:pt x="371" y="3494"/>
                  </a:cubicBezTo>
                  <a:cubicBezTo>
                    <a:pt x="314" y="3823"/>
                    <a:pt x="242" y="4165"/>
                    <a:pt x="200" y="4492"/>
                  </a:cubicBezTo>
                  <a:cubicBezTo>
                    <a:pt x="128" y="4892"/>
                    <a:pt x="71" y="5277"/>
                    <a:pt x="29" y="5676"/>
                  </a:cubicBezTo>
                  <a:cubicBezTo>
                    <a:pt x="14" y="5719"/>
                    <a:pt x="14" y="5762"/>
                    <a:pt x="14" y="5804"/>
                  </a:cubicBezTo>
                  <a:cubicBezTo>
                    <a:pt x="0" y="5905"/>
                    <a:pt x="29" y="5990"/>
                    <a:pt x="71" y="6076"/>
                  </a:cubicBezTo>
                  <a:cubicBezTo>
                    <a:pt x="100" y="6175"/>
                    <a:pt x="143" y="6247"/>
                    <a:pt x="214" y="6318"/>
                  </a:cubicBezTo>
                  <a:cubicBezTo>
                    <a:pt x="286" y="6375"/>
                    <a:pt x="356" y="6432"/>
                    <a:pt x="457" y="6460"/>
                  </a:cubicBezTo>
                  <a:cubicBezTo>
                    <a:pt x="527" y="6496"/>
                    <a:pt x="597" y="6521"/>
                    <a:pt x="674" y="6521"/>
                  </a:cubicBezTo>
                  <a:cubicBezTo>
                    <a:pt x="692" y="6521"/>
                    <a:pt x="709" y="6520"/>
                    <a:pt x="727" y="6517"/>
                  </a:cubicBezTo>
                  <a:cubicBezTo>
                    <a:pt x="784" y="6517"/>
                    <a:pt x="856" y="6504"/>
                    <a:pt x="913" y="6504"/>
                  </a:cubicBezTo>
                  <a:cubicBezTo>
                    <a:pt x="1041" y="6460"/>
                    <a:pt x="1141" y="6403"/>
                    <a:pt x="1241" y="6318"/>
                  </a:cubicBezTo>
                  <a:cubicBezTo>
                    <a:pt x="1269" y="6261"/>
                    <a:pt x="1312" y="6218"/>
                    <a:pt x="1341" y="6161"/>
                  </a:cubicBezTo>
                  <a:cubicBezTo>
                    <a:pt x="1412" y="6061"/>
                    <a:pt x="1440" y="5933"/>
                    <a:pt x="1440" y="5804"/>
                  </a:cubicBezTo>
                  <a:cubicBezTo>
                    <a:pt x="1449" y="5764"/>
                    <a:pt x="1457" y="5719"/>
                    <a:pt x="1462" y="5675"/>
                  </a:cubicBezTo>
                  <a:lnTo>
                    <a:pt x="1462" y="5675"/>
                  </a:lnTo>
                  <a:cubicBezTo>
                    <a:pt x="1459" y="5708"/>
                    <a:pt x="1455" y="5740"/>
                    <a:pt x="1455" y="5776"/>
                  </a:cubicBezTo>
                  <a:cubicBezTo>
                    <a:pt x="1541" y="5135"/>
                    <a:pt x="1640" y="4492"/>
                    <a:pt x="1769" y="3851"/>
                  </a:cubicBezTo>
                  <a:cubicBezTo>
                    <a:pt x="1883" y="3224"/>
                    <a:pt x="2025" y="2581"/>
                    <a:pt x="2182" y="1969"/>
                  </a:cubicBezTo>
                  <a:cubicBezTo>
                    <a:pt x="2267" y="1612"/>
                    <a:pt x="2353" y="1256"/>
                    <a:pt x="2453" y="913"/>
                  </a:cubicBezTo>
                  <a:cubicBezTo>
                    <a:pt x="2482" y="813"/>
                    <a:pt x="2495" y="728"/>
                    <a:pt x="2467" y="628"/>
                  </a:cubicBezTo>
                  <a:cubicBezTo>
                    <a:pt x="2467" y="528"/>
                    <a:pt x="2438" y="442"/>
                    <a:pt x="2381" y="357"/>
                  </a:cubicBezTo>
                  <a:cubicBezTo>
                    <a:pt x="2339" y="271"/>
                    <a:pt x="2282" y="214"/>
                    <a:pt x="2197" y="157"/>
                  </a:cubicBezTo>
                  <a:cubicBezTo>
                    <a:pt x="2125" y="100"/>
                    <a:pt x="2054" y="58"/>
                    <a:pt x="1954" y="29"/>
                  </a:cubicBezTo>
                  <a:cubicBezTo>
                    <a:pt x="1897" y="15"/>
                    <a:pt x="1826" y="15"/>
                    <a:pt x="176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10"/>
            <p:cNvSpPr/>
            <p:nvPr/>
          </p:nvSpPr>
          <p:spPr>
            <a:xfrm>
              <a:off x="2713675" y="2105325"/>
              <a:ext cx="84875" cy="126925"/>
            </a:xfrm>
            <a:custGeom>
              <a:avLst/>
              <a:gdLst/>
              <a:ahLst/>
              <a:cxnLst/>
              <a:rect l="l" t="t" r="r" b="b"/>
              <a:pathLst>
                <a:path w="3395" h="5077" extrusionOk="0">
                  <a:moveTo>
                    <a:pt x="2674" y="1"/>
                  </a:moveTo>
                  <a:cubicBezTo>
                    <a:pt x="2610" y="1"/>
                    <a:pt x="2545" y="8"/>
                    <a:pt x="2482" y="22"/>
                  </a:cubicBezTo>
                  <a:cubicBezTo>
                    <a:pt x="2425" y="51"/>
                    <a:pt x="2368" y="65"/>
                    <a:pt x="2310" y="93"/>
                  </a:cubicBezTo>
                  <a:cubicBezTo>
                    <a:pt x="2196" y="165"/>
                    <a:pt x="2111" y="250"/>
                    <a:pt x="2054" y="350"/>
                  </a:cubicBezTo>
                  <a:cubicBezTo>
                    <a:pt x="1754" y="806"/>
                    <a:pt x="1469" y="1262"/>
                    <a:pt x="1212" y="1734"/>
                  </a:cubicBezTo>
                  <a:cubicBezTo>
                    <a:pt x="955" y="2204"/>
                    <a:pt x="698" y="2688"/>
                    <a:pt x="470" y="3173"/>
                  </a:cubicBezTo>
                  <a:cubicBezTo>
                    <a:pt x="343" y="3445"/>
                    <a:pt x="214" y="3715"/>
                    <a:pt x="100" y="4000"/>
                  </a:cubicBezTo>
                  <a:cubicBezTo>
                    <a:pt x="43" y="4072"/>
                    <a:pt x="14" y="4171"/>
                    <a:pt x="14" y="4257"/>
                  </a:cubicBezTo>
                  <a:cubicBezTo>
                    <a:pt x="0" y="4357"/>
                    <a:pt x="0" y="4457"/>
                    <a:pt x="29" y="4542"/>
                  </a:cubicBezTo>
                  <a:cubicBezTo>
                    <a:pt x="57" y="4643"/>
                    <a:pt x="100" y="4728"/>
                    <a:pt x="157" y="4799"/>
                  </a:cubicBezTo>
                  <a:cubicBezTo>
                    <a:pt x="214" y="4871"/>
                    <a:pt x="271" y="4928"/>
                    <a:pt x="356" y="4985"/>
                  </a:cubicBezTo>
                  <a:cubicBezTo>
                    <a:pt x="413" y="4999"/>
                    <a:pt x="470" y="5027"/>
                    <a:pt x="527" y="5056"/>
                  </a:cubicBezTo>
                  <a:cubicBezTo>
                    <a:pt x="592" y="5070"/>
                    <a:pt x="656" y="5077"/>
                    <a:pt x="720" y="5077"/>
                  </a:cubicBezTo>
                  <a:cubicBezTo>
                    <a:pt x="784" y="5077"/>
                    <a:pt x="849" y="5070"/>
                    <a:pt x="913" y="5056"/>
                  </a:cubicBezTo>
                  <a:cubicBezTo>
                    <a:pt x="970" y="5027"/>
                    <a:pt x="1027" y="4999"/>
                    <a:pt x="1084" y="4985"/>
                  </a:cubicBezTo>
                  <a:cubicBezTo>
                    <a:pt x="1198" y="4913"/>
                    <a:pt x="1284" y="4827"/>
                    <a:pt x="1341" y="4713"/>
                  </a:cubicBezTo>
                  <a:cubicBezTo>
                    <a:pt x="1554" y="4229"/>
                    <a:pt x="1782" y="3730"/>
                    <a:pt x="2025" y="3259"/>
                  </a:cubicBezTo>
                  <a:cubicBezTo>
                    <a:pt x="2267" y="2774"/>
                    <a:pt x="2539" y="2304"/>
                    <a:pt x="2809" y="1848"/>
                  </a:cubicBezTo>
                  <a:cubicBezTo>
                    <a:pt x="2966" y="1591"/>
                    <a:pt x="3123" y="1334"/>
                    <a:pt x="3294" y="1078"/>
                  </a:cubicBezTo>
                  <a:cubicBezTo>
                    <a:pt x="3337" y="992"/>
                    <a:pt x="3366" y="906"/>
                    <a:pt x="3379" y="806"/>
                  </a:cubicBezTo>
                  <a:cubicBezTo>
                    <a:pt x="3394" y="720"/>
                    <a:pt x="3394" y="621"/>
                    <a:pt x="3366" y="521"/>
                  </a:cubicBezTo>
                  <a:cubicBezTo>
                    <a:pt x="3337" y="435"/>
                    <a:pt x="3294" y="350"/>
                    <a:pt x="3237" y="279"/>
                  </a:cubicBezTo>
                  <a:cubicBezTo>
                    <a:pt x="3180" y="207"/>
                    <a:pt x="3109" y="136"/>
                    <a:pt x="3037" y="93"/>
                  </a:cubicBezTo>
                  <a:cubicBezTo>
                    <a:pt x="2980" y="65"/>
                    <a:pt x="2923" y="51"/>
                    <a:pt x="2866" y="22"/>
                  </a:cubicBezTo>
                  <a:cubicBezTo>
                    <a:pt x="2802" y="8"/>
                    <a:pt x="2738" y="1"/>
                    <a:pt x="267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10"/>
            <p:cNvSpPr/>
            <p:nvPr/>
          </p:nvSpPr>
          <p:spPr>
            <a:xfrm>
              <a:off x="2770000" y="2297300"/>
              <a:ext cx="60250" cy="131925"/>
            </a:xfrm>
            <a:custGeom>
              <a:avLst/>
              <a:gdLst/>
              <a:ahLst/>
              <a:cxnLst/>
              <a:rect l="l" t="t" r="r" b="b"/>
              <a:pathLst>
                <a:path w="2410" h="5277" extrusionOk="0">
                  <a:moveTo>
                    <a:pt x="1683" y="1"/>
                  </a:moveTo>
                  <a:cubicBezTo>
                    <a:pt x="1554" y="1"/>
                    <a:pt x="1426" y="29"/>
                    <a:pt x="1312" y="101"/>
                  </a:cubicBezTo>
                  <a:cubicBezTo>
                    <a:pt x="1269" y="129"/>
                    <a:pt x="1212" y="172"/>
                    <a:pt x="1170" y="215"/>
                  </a:cubicBezTo>
                  <a:cubicBezTo>
                    <a:pt x="1084" y="301"/>
                    <a:pt x="1012" y="400"/>
                    <a:pt x="984" y="529"/>
                  </a:cubicBezTo>
                  <a:cubicBezTo>
                    <a:pt x="856" y="1027"/>
                    <a:pt x="742" y="1527"/>
                    <a:pt x="613" y="2025"/>
                  </a:cubicBezTo>
                  <a:cubicBezTo>
                    <a:pt x="499" y="2525"/>
                    <a:pt x="371" y="3024"/>
                    <a:pt x="242" y="3523"/>
                  </a:cubicBezTo>
                  <a:cubicBezTo>
                    <a:pt x="172" y="3809"/>
                    <a:pt x="115" y="4079"/>
                    <a:pt x="43" y="4364"/>
                  </a:cubicBezTo>
                  <a:cubicBezTo>
                    <a:pt x="14" y="4465"/>
                    <a:pt x="0" y="4550"/>
                    <a:pt x="29" y="4649"/>
                  </a:cubicBezTo>
                  <a:cubicBezTo>
                    <a:pt x="29" y="4750"/>
                    <a:pt x="57" y="4835"/>
                    <a:pt x="115" y="4921"/>
                  </a:cubicBezTo>
                  <a:cubicBezTo>
                    <a:pt x="157" y="5006"/>
                    <a:pt x="214" y="5063"/>
                    <a:pt x="299" y="5121"/>
                  </a:cubicBezTo>
                  <a:cubicBezTo>
                    <a:pt x="371" y="5178"/>
                    <a:pt x="442" y="5220"/>
                    <a:pt x="542" y="5248"/>
                  </a:cubicBezTo>
                  <a:cubicBezTo>
                    <a:pt x="599" y="5248"/>
                    <a:pt x="670" y="5263"/>
                    <a:pt x="727" y="5277"/>
                  </a:cubicBezTo>
                  <a:cubicBezTo>
                    <a:pt x="856" y="5277"/>
                    <a:pt x="984" y="5235"/>
                    <a:pt x="1098" y="5178"/>
                  </a:cubicBezTo>
                  <a:cubicBezTo>
                    <a:pt x="1141" y="5134"/>
                    <a:pt x="1198" y="5092"/>
                    <a:pt x="1241" y="5063"/>
                  </a:cubicBezTo>
                  <a:cubicBezTo>
                    <a:pt x="1326" y="4978"/>
                    <a:pt x="1398" y="4864"/>
                    <a:pt x="1426" y="4750"/>
                  </a:cubicBezTo>
                  <a:cubicBezTo>
                    <a:pt x="1554" y="4250"/>
                    <a:pt x="1668" y="3752"/>
                    <a:pt x="1797" y="3252"/>
                  </a:cubicBezTo>
                  <a:cubicBezTo>
                    <a:pt x="1925" y="2753"/>
                    <a:pt x="2039" y="2254"/>
                    <a:pt x="2168" y="1755"/>
                  </a:cubicBezTo>
                  <a:cubicBezTo>
                    <a:pt x="2239" y="1470"/>
                    <a:pt x="2296" y="1185"/>
                    <a:pt x="2368" y="913"/>
                  </a:cubicBezTo>
                  <a:cubicBezTo>
                    <a:pt x="2396" y="814"/>
                    <a:pt x="2410" y="714"/>
                    <a:pt x="2381" y="628"/>
                  </a:cubicBezTo>
                  <a:cubicBezTo>
                    <a:pt x="2381" y="529"/>
                    <a:pt x="2353" y="443"/>
                    <a:pt x="2296" y="358"/>
                  </a:cubicBezTo>
                  <a:cubicBezTo>
                    <a:pt x="2254" y="272"/>
                    <a:pt x="2197" y="200"/>
                    <a:pt x="2111" y="158"/>
                  </a:cubicBezTo>
                  <a:cubicBezTo>
                    <a:pt x="2039" y="86"/>
                    <a:pt x="1968" y="44"/>
                    <a:pt x="1868" y="29"/>
                  </a:cubicBezTo>
                  <a:cubicBezTo>
                    <a:pt x="1811" y="15"/>
                    <a:pt x="1740" y="15"/>
                    <a:pt x="168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p10"/>
            <p:cNvSpPr/>
            <p:nvPr/>
          </p:nvSpPr>
          <p:spPr>
            <a:xfrm>
              <a:off x="2531150" y="2030300"/>
              <a:ext cx="81300" cy="180750"/>
            </a:xfrm>
            <a:custGeom>
              <a:avLst/>
              <a:gdLst/>
              <a:ahLst/>
              <a:cxnLst/>
              <a:rect l="l" t="t" r="r" b="b"/>
              <a:pathLst>
                <a:path w="3252" h="7230" extrusionOk="0">
                  <a:moveTo>
                    <a:pt x="2524" y="0"/>
                  </a:moveTo>
                  <a:cubicBezTo>
                    <a:pt x="2396" y="0"/>
                    <a:pt x="2267" y="29"/>
                    <a:pt x="2168" y="99"/>
                  </a:cubicBezTo>
                  <a:cubicBezTo>
                    <a:pt x="2111" y="143"/>
                    <a:pt x="2067" y="171"/>
                    <a:pt x="2010" y="213"/>
                  </a:cubicBezTo>
                  <a:cubicBezTo>
                    <a:pt x="1925" y="299"/>
                    <a:pt x="1868" y="399"/>
                    <a:pt x="1825" y="527"/>
                  </a:cubicBezTo>
                  <a:cubicBezTo>
                    <a:pt x="1683" y="898"/>
                    <a:pt x="1540" y="1255"/>
                    <a:pt x="1398" y="1626"/>
                  </a:cubicBezTo>
                  <a:cubicBezTo>
                    <a:pt x="1255" y="1997"/>
                    <a:pt x="1126" y="2381"/>
                    <a:pt x="1012" y="2752"/>
                  </a:cubicBezTo>
                  <a:cubicBezTo>
                    <a:pt x="884" y="3123"/>
                    <a:pt x="770" y="3508"/>
                    <a:pt x="656" y="3879"/>
                  </a:cubicBezTo>
                  <a:cubicBezTo>
                    <a:pt x="542" y="4263"/>
                    <a:pt x="442" y="4649"/>
                    <a:pt x="342" y="5020"/>
                  </a:cubicBezTo>
                  <a:cubicBezTo>
                    <a:pt x="242" y="5404"/>
                    <a:pt x="143" y="5790"/>
                    <a:pt x="71" y="6174"/>
                  </a:cubicBezTo>
                  <a:cubicBezTo>
                    <a:pt x="57" y="6231"/>
                    <a:pt x="42" y="6275"/>
                    <a:pt x="29" y="6332"/>
                  </a:cubicBezTo>
                  <a:cubicBezTo>
                    <a:pt x="0" y="6417"/>
                    <a:pt x="0" y="6516"/>
                    <a:pt x="14" y="6617"/>
                  </a:cubicBezTo>
                  <a:cubicBezTo>
                    <a:pt x="29" y="6702"/>
                    <a:pt x="57" y="6802"/>
                    <a:pt x="99" y="6874"/>
                  </a:cubicBezTo>
                  <a:cubicBezTo>
                    <a:pt x="156" y="6959"/>
                    <a:pt x="213" y="7030"/>
                    <a:pt x="285" y="7087"/>
                  </a:cubicBezTo>
                  <a:cubicBezTo>
                    <a:pt x="356" y="7144"/>
                    <a:pt x="442" y="7187"/>
                    <a:pt x="527" y="7216"/>
                  </a:cubicBezTo>
                  <a:cubicBezTo>
                    <a:pt x="599" y="7216"/>
                    <a:pt x="656" y="7230"/>
                    <a:pt x="727" y="7230"/>
                  </a:cubicBezTo>
                  <a:cubicBezTo>
                    <a:pt x="856" y="7230"/>
                    <a:pt x="970" y="7201"/>
                    <a:pt x="1084" y="7130"/>
                  </a:cubicBezTo>
                  <a:cubicBezTo>
                    <a:pt x="1141" y="7102"/>
                    <a:pt x="1183" y="7058"/>
                    <a:pt x="1240" y="7030"/>
                  </a:cubicBezTo>
                  <a:cubicBezTo>
                    <a:pt x="1326" y="6931"/>
                    <a:pt x="1383" y="6830"/>
                    <a:pt x="1411" y="6702"/>
                  </a:cubicBezTo>
                  <a:cubicBezTo>
                    <a:pt x="1497" y="6317"/>
                    <a:pt x="1597" y="5932"/>
                    <a:pt x="1683" y="5547"/>
                  </a:cubicBezTo>
                  <a:cubicBezTo>
                    <a:pt x="1782" y="5162"/>
                    <a:pt x="1882" y="4792"/>
                    <a:pt x="1996" y="4406"/>
                  </a:cubicBezTo>
                  <a:cubicBezTo>
                    <a:pt x="2111" y="4022"/>
                    <a:pt x="2225" y="3651"/>
                    <a:pt x="2339" y="3280"/>
                  </a:cubicBezTo>
                  <a:cubicBezTo>
                    <a:pt x="2466" y="2894"/>
                    <a:pt x="2595" y="2524"/>
                    <a:pt x="2738" y="2153"/>
                  </a:cubicBezTo>
                  <a:cubicBezTo>
                    <a:pt x="2866" y="1782"/>
                    <a:pt x="3008" y="1411"/>
                    <a:pt x="3166" y="1041"/>
                  </a:cubicBezTo>
                  <a:cubicBezTo>
                    <a:pt x="3180" y="998"/>
                    <a:pt x="3194" y="955"/>
                    <a:pt x="3223" y="913"/>
                  </a:cubicBezTo>
                  <a:cubicBezTo>
                    <a:pt x="3251" y="812"/>
                    <a:pt x="3251" y="713"/>
                    <a:pt x="3223" y="628"/>
                  </a:cubicBezTo>
                  <a:cubicBezTo>
                    <a:pt x="3223" y="527"/>
                    <a:pt x="3194" y="442"/>
                    <a:pt x="3137" y="356"/>
                  </a:cubicBezTo>
                  <a:cubicBezTo>
                    <a:pt x="3094" y="270"/>
                    <a:pt x="3037" y="200"/>
                    <a:pt x="2966" y="156"/>
                  </a:cubicBezTo>
                  <a:cubicBezTo>
                    <a:pt x="2894" y="86"/>
                    <a:pt x="2809" y="42"/>
                    <a:pt x="2709" y="29"/>
                  </a:cubicBezTo>
                  <a:cubicBezTo>
                    <a:pt x="2652" y="14"/>
                    <a:pt x="2581" y="14"/>
                    <a:pt x="252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p10"/>
            <p:cNvSpPr/>
            <p:nvPr/>
          </p:nvSpPr>
          <p:spPr>
            <a:xfrm>
              <a:off x="2316525" y="1998825"/>
              <a:ext cx="69900" cy="124175"/>
            </a:xfrm>
            <a:custGeom>
              <a:avLst/>
              <a:gdLst/>
              <a:ahLst/>
              <a:cxnLst/>
              <a:rect l="l" t="t" r="r" b="b"/>
              <a:pathLst>
                <a:path w="2796" h="4967" extrusionOk="0">
                  <a:moveTo>
                    <a:pt x="2209" y="2077"/>
                  </a:moveTo>
                  <a:lnTo>
                    <a:pt x="2209" y="2077"/>
                  </a:lnTo>
                  <a:cubicBezTo>
                    <a:pt x="2185" y="2132"/>
                    <a:pt x="2162" y="2187"/>
                    <a:pt x="2139" y="2243"/>
                  </a:cubicBezTo>
                  <a:cubicBezTo>
                    <a:pt x="2167" y="2187"/>
                    <a:pt x="2195" y="2132"/>
                    <a:pt x="2209" y="2077"/>
                  </a:cubicBezTo>
                  <a:close/>
                  <a:moveTo>
                    <a:pt x="2061" y="0"/>
                  </a:moveTo>
                  <a:cubicBezTo>
                    <a:pt x="1996" y="0"/>
                    <a:pt x="1932" y="11"/>
                    <a:pt x="1868" y="33"/>
                  </a:cubicBezTo>
                  <a:cubicBezTo>
                    <a:pt x="1811" y="46"/>
                    <a:pt x="1754" y="75"/>
                    <a:pt x="1697" y="103"/>
                  </a:cubicBezTo>
                  <a:cubicBezTo>
                    <a:pt x="1597" y="160"/>
                    <a:pt x="1512" y="246"/>
                    <a:pt x="1440" y="360"/>
                  </a:cubicBezTo>
                  <a:cubicBezTo>
                    <a:pt x="1183" y="860"/>
                    <a:pt x="955" y="1358"/>
                    <a:pt x="756" y="1872"/>
                  </a:cubicBezTo>
                  <a:cubicBezTo>
                    <a:pt x="571" y="2328"/>
                    <a:pt x="400" y="2799"/>
                    <a:pt x="257" y="3269"/>
                  </a:cubicBezTo>
                  <a:cubicBezTo>
                    <a:pt x="171" y="3526"/>
                    <a:pt x="100" y="3797"/>
                    <a:pt x="29" y="4068"/>
                  </a:cubicBezTo>
                  <a:cubicBezTo>
                    <a:pt x="0" y="4153"/>
                    <a:pt x="0" y="4254"/>
                    <a:pt x="14" y="4353"/>
                  </a:cubicBezTo>
                  <a:cubicBezTo>
                    <a:pt x="29" y="4439"/>
                    <a:pt x="57" y="4539"/>
                    <a:pt x="100" y="4610"/>
                  </a:cubicBezTo>
                  <a:cubicBezTo>
                    <a:pt x="157" y="4695"/>
                    <a:pt x="214" y="4767"/>
                    <a:pt x="286" y="4824"/>
                  </a:cubicBezTo>
                  <a:cubicBezTo>
                    <a:pt x="356" y="4881"/>
                    <a:pt x="442" y="4923"/>
                    <a:pt x="542" y="4952"/>
                  </a:cubicBezTo>
                  <a:cubicBezTo>
                    <a:pt x="599" y="4952"/>
                    <a:pt x="656" y="4967"/>
                    <a:pt x="727" y="4967"/>
                  </a:cubicBezTo>
                  <a:cubicBezTo>
                    <a:pt x="856" y="4967"/>
                    <a:pt x="970" y="4938"/>
                    <a:pt x="1084" y="4881"/>
                  </a:cubicBezTo>
                  <a:cubicBezTo>
                    <a:pt x="1141" y="4838"/>
                    <a:pt x="1183" y="4796"/>
                    <a:pt x="1240" y="4767"/>
                  </a:cubicBezTo>
                  <a:cubicBezTo>
                    <a:pt x="1326" y="4667"/>
                    <a:pt x="1383" y="4568"/>
                    <a:pt x="1412" y="4439"/>
                  </a:cubicBezTo>
                  <a:cubicBezTo>
                    <a:pt x="1497" y="4125"/>
                    <a:pt x="1583" y="3811"/>
                    <a:pt x="1683" y="3497"/>
                  </a:cubicBezTo>
                  <a:cubicBezTo>
                    <a:pt x="1782" y="3184"/>
                    <a:pt x="1896" y="2885"/>
                    <a:pt x="2010" y="2585"/>
                  </a:cubicBezTo>
                  <a:cubicBezTo>
                    <a:pt x="2068" y="2400"/>
                    <a:pt x="2139" y="2243"/>
                    <a:pt x="2210" y="2071"/>
                  </a:cubicBezTo>
                  <a:lnTo>
                    <a:pt x="2210" y="2071"/>
                  </a:lnTo>
                  <a:cubicBezTo>
                    <a:pt x="2210" y="2073"/>
                    <a:pt x="2209" y="2075"/>
                    <a:pt x="2209" y="2077"/>
                  </a:cubicBezTo>
                  <a:lnTo>
                    <a:pt x="2209" y="2077"/>
                  </a:lnTo>
                  <a:cubicBezTo>
                    <a:pt x="2318" y="1823"/>
                    <a:pt x="2435" y="1579"/>
                    <a:pt x="2552" y="1345"/>
                  </a:cubicBezTo>
                  <a:lnTo>
                    <a:pt x="2681" y="1088"/>
                  </a:lnTo>
                  <a:cubicBezTo>
                    <a:pt x="2738" y="1002"/>
                    <a:pt x="2767" y="917"/>
                    <a:pt x="2767" y="816"/>
                  </a:cubicBezTo>
                  <a:cubicBezTo>
                    <a:pt x="2795" y="717"/>
                    <a:pt x="2781" y="632"/>
                    <a:pt x="2752" y="531"/>
                  </a:cubicBezTo>
                  <a:cubicBezTo>
                    <a:pt x="2738" y="432"/>
                    <a:pt x="2695" y="360"/>
                    <a:pt x="2624" y="289"/>
                  </a:cubicBezTo>
                  <a:cubicBezTo>
                    <a:pt x="2581" y="204"/>
                    <a:pt x="2510" y="147"/>
                    <a:pt x="2425" y="103"/>
                  </a:cubicBezTo>
                  <a:cubicBezTo>
                    <a:pt x="2368" y="75"/>
                    <a:pt x="2311" y="46"/>
                    <a:pt x="2253" y="33"/>
                  </a:cubicBezTo>
                  <a:cubicBezTo>
                    <a:pt x="2189" y="11"/>
                    <a:pt x="2125" y="0"/>
                    <a:pt x="206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10"/>
            <p:cNvSpPr/>
            <p:nvPr/>
          </p:nvSpPr>
          <p:spPr>
            <a:xfrm>
              <a:off x="2806700" y="2492850"/>
              <a:ext cx="69550" cy="124275"/>
            </a:xfrm>
            <a:custGeom>
              <a:avLst/>
              <a:gdLst/>
              <a:ahLst/>
              <a:cxnLst/>
              <a:rect l="l" t="t" r="r" b="b"/>
              <a:pathLst>
                <a:path w="2782" h="4971" extrusionOk="0">
                  <a:moveTo>
                    <a:pt x="2062" y="0"/>
                  </a:moveTo>
                  <a:cubicBezTo>
                    <a:pt x="1997" y="0"/>
                    <a:pt x="1933" y="7"/>
                    <a:pt x="1869" y="22"/>
                  </a:cubicBezTo>
                  <a:cubicBezTo>
                    <a:pt x="1812" y="50"/>
                    <a:pt x="1755" y="79"/>
                    <a:pt x="1698" y="94"/>
                  </a:cubicBezTo>
                  <a:cubicBezTo>
                    <a:pt x="1584" y="164"/>
                    <a:pt x="1499" y="250"/>
                    <a:pt x="1442" y="364"/>
                  </a:cubicBezTo>
                  <a:cubicBezTo>
                    <a:pt x="1185" y="849"/>
                    <a:pt x="957" y="1362"/>
                    <a:pt x="742" y="1876"/>
                  </a:cubicBezTo>
                  <a:cubicBezTo>
                    <a:pt x="557" y="2318"/>
                    <a:pt x="400" y="2788"/>
                    <a:pt x="257" y="3259"/>
                  </a:cubicBezTo>
                  <a:cubicBezTo>
                    <a:pt x="172" y="3530"/>
                    <a:pt x="101" y="3786"/>
                    <a:pt x="29" y="4058"/>
                  </a:cubicBezTo>
                  <a:cubicBezTo>
                    <a:pt x="1" y="4157"/>
                    <a:pt x="1" y="4258"/>
                    <a:pt x="16" y="4343"/>
                  </a:cubicBezTo>
                  <a:cubicBezTo>
                    <a:pt x="16" y="4442"/>
                    <a:pt x="44" y="4528"/>
                    <a:pt x="101" y="4613"/>
                  </a:cubicBezTo>
                  <a:cubicBezTo>
                    <a:pt x="143" y="4699"/>
                    <a:pt x="215" y="4771"/>
                    <a:pt x="286" y="4813"/>
                  </a:cubicBezTo>
                  <a:cubicBezTo>
                    <a:pt x="358" y="4885"/>
                    <a:pt x="443" y="4927"/>
                    <a:pt x="529" y="4942"/>
                  </a:cubicBezTo>
                  <a:cubicBezTo>
                    <a:pt x="600" y="4956"/>
                    <a:pt x="657" y="4956"/>
                    <a:pt x="729" y="4971"/>
                  </a:cubicBezTo>
                  <a:cubicBezTo>
                    <a:pt x="856" y="4971"/>
                    <a:pt x="970" y="4942"/>
                    <a:pt x="1084" y="4870"/>
                  </a:cubicBezTo>
                  <a:cubicBezTo>
                    <a:pt x="1128" y="4828"/>
                    <a:pt x="1185" y="4799"/>
                    <a:pt x="1227" y="4756"/>
                  </a:cubicBezTo>
                  <a:cubicBezTo>
                    <a:pt x="1313" y="4671"/>
                    <a:pt x="1384" y="4571"/>
                    <a:pt x="1413" y="4442"/>
                  </a:cubicBezTo>
                  <a:cubicBezTo>
                    <a:pt x="1499" y="4129"/>
                    <a:pt x="1584" y="3815"/>
                    <a:pt x="1683" y="3501"/>
                  </a:cubicBezTo>
                  <a:cubicBezTo>
                    <a:pt x="1784" y="3187"/>
                    <a:pt x="1883" y="2874"/>
                    <a:pt x="1997" y="2575"/>
                  </a:cubicBezTo>
                  <a:lnTo>
                    <a:pt x="2154" y="2200"/>
                  </a:lnTo>
                  <a:lnTo>
                    <a:pt x="2154" y="2200"/>
                  </a:lnTo>
                  <a:cubicBezTo>
                    <a:pt x="2278" y="1911"/>
                    <a:pt x="2402" y="1623"/>
                    <a:pt x="2554" y="1334"/>
                  </a:cubicBezTo>
                  <a:lnTo>
                    <a:pt x="2682" y="1077"/>
                  </a:lnTo>
                  <a:cubicBezTo>
                    <a:pt x="2725" y="1006"/>
                    <a:pt x="2753" y="906"/>
                    <a:pt x="2767" y="820"/>
                  </a:cubicBezTo>
                  <a:cubicBezTo>
                    <a:pt x="2782" y="721"/>
                    <a:pt x="2782" y="621"/>
                    <a:pt x="2753" y="535"/>
                  </a:cubicBezTo>
                  <a:cubicBezTo>
                    <a:pt x="2725" y="436"/>
                    <a:pt x="2682" y="350"/>
                    <a:pt x="2625" y="278"/>
                  </a:cubicBezTo>
                  <a:cubicBezTo>
                    <a:pt x="2568" y="208"/>
                    <a:pt x="2497" y="151"/>
                    <a:pt x="2425" y="94"/>
                  </a:cubicBezTo>
                  <a:cubicBezTo>
                    <a:pt x="2368" y="79"/>
                    <a:pt x="2311" y="50"/>
                    <a:pt x="2254" y="22"/>
                  </a:cubicBezTo>
                  <a:cubicBezTo>
                    <a:pt x="2190" y="7"/>
                    <a:pt x="2126" y="0"/>
                    <a:pt x="206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10"/>
            <p:cNvSpPr/>
            <p:nvPr/>
          </p:nvSpPr>
          <p:spPr>
            <a:xfrm>
              <a:off x="2250200" y="2189475"/>
              <a:ext cx="69900" cy="124250"/>
            </a:xfrm>
            <a:custGeom>
              <a:avLst/>
              <a:gdLst/>
              <a:ahLst/>
              <a:cxnLst/>
              <a:rect l="l" t="t" r="r" b="b"/>
              <a:pathLst>
                <a:path w="2796" h="4970" extrusionOk="0">
                  <a:moveTo>
                    <a:pt x="2074" y="0"/>
                  </a:moveTo>
                  <a:cubicBezTo>
                    <a:pt x="2011" y="0"/>
                    <a:pt x="1947" y="7"/>
                    <a:pt x="1883" y="22"/>
                  </a:cubicBezTo>
                  <a:cubicBezTo>
                    <a:pt x="1826" y="50"/>
                    <a:pt x="1769" y="79"/>
                    <a:pt x="1712" y="92"/>
                  </a:cubicBezTo>
                  <a:cubicBezTo>
                    <a:pt x="1598" y="164"/>
                    <a:pt x="1513" y="250"/>
                    <a:pt x="1455" y="364"/>
                  </a:cubicBezTo>
                  <a:cubicBezTo>
                    <a:pt x="1199" y="849"/>
                    <a:pt x="971" y="1362"/>
                    <a:pt x="756" y="1876"/>
                  </a:cubicBezTo>
                  <a:cubicBezTo>
                    <a:pt x="571" y="2332"/>
                    <a:pt x="414" y="2788"/>
                    <a:pt x="258" y="3258"/>
                  </a:cubicBezTo>
                  <a:cubicBezTo>
                    <a:pt x="186" y="3530"/>
                    <a:pt x="115" y="3786"/>
                    <a:pt x="43" y="4057"/>
                  </a:cubicBezTo>
                  <a:cubicBezTo>
                    <a:pt x="15" y="4157"/>
                    <a:pt x="1" y="4256"/>
                    <a:pt x="29" y="4342"/>
                  </a:cubicBezTo>
                  <a:cubicBezTo>
                    <a:pt x="29" y="4442"/>
                    <a:pt x="58" y="4528"/>
                    <a:pt x="115" y="4614"/>
                  </a:cubicBezTo>
                  <a:cubicBezTo>
                    <a:pt x="157" y="4699"/>
                    <a:pt x="214" y="4770"/>
                    <a:pt x="300" y="4813"/>
                  </a:cubicBezTo>
                  <a:cubicBezTo>
                    <a:pt x="372" y="4884"/>
                    <a:pt x="442" y="4927"/>
                    <a:pt x="543" y="4941"/>
                  </a:cubicBezTo>
                  <a:cubicBezTo>
                    <a:pt x="614" y="4956"/>
                    <a:pt x="671" y="4956"/>
                    <a:pt x="728" y="4969"/>
                  </a:cubicBezTo>
                  <a:cubicBezTo>
                    <a:pt x="870" y="4969"/>
                    <a:pt x="984" y="4941"/>
                    <a:pt x="1098" y="4870"/>
                  </a:cubicBezTo>
                  <a:cubicBezTo>
                    <a:pt x="1142" y="4842"/>
                    <a:pt x="1199" y="4798"/>
                    <a:pt x="1241" y="4756"/>
                  </a:cubicBezTo>
                  <a:cubicBezTo>
                    <a:pt x="1327" y="4671"/>
                    <a:pt x="1398" y="4570"/>
                    <a:pt x="1427" y="4442"/>
                  </a:cubicBezTo>
                  <a:cubicBezTo>
                    <a:pt x="1513" y="4129"/>
                    <a:pt x="1598" y="3815"/>
                    <a:pt x="1697" y="3501"/>
                  </a:cubicBezTo>
                  <a:cubicBezTo>
                    <a:pt x="1798" y="3188"/>
                    <a:pt x="1897" y="2874"/>
                    <a:pt x="2011" y="2574"/>
                  </a:cubicBezTo>
                  <a:lnTo>
                    <a:pt x="2166" y="2203"/>
                  </a:lnTo>
                  <a:lnTo>
                    <a:pt x="2166" y="2203"/>
                  </a:lnTo>
                  <a:cubicBezTo>
                    <a:pt x="2291" y="1914"/>
                    <a:pt x="2415" y="1623"/>
                    <a:pt x="2568" y="1334"/>
                  </a:cubicBezTo>
                  <a:lnTo>
                    <a:pt x="2696" y="1077"/>
                  </a:lnTo>
                  <a:cubicBezTo>
                    <a:pt x="2739" y="1005"/>
                    <a:pt x="2767" y="906"/>
                    <a:pt x="2781" y="820"/>
                  </a:cubicBezTo>
                  <a:cubicBezTo>
                    <a:pt x="2796" y="720"/>
                    <a:pt x="2796" y="621"/>
                    <a:pt x="2767" y="535"/>
                  </a:cubicBezTo>
                  <a:cubicBezTo>
                    <a:pt x="2739" y="435"/>
                    <a:pt x="2696" y="349"/>
                    <a:pt x="2639" y="278"/>
                  </a:cubicBezTo>
                  <a:cubicBezTo>
                    <a:pt x="2581" y="207"/>
                    <a:pt x="2511" y="149"/>
                    <a:pt x="2439" y="92"/>
                  </a:cubicBezTo>
                  <a:cubicBezTo>
                    <a:pt x="2382" y="79"/>
                    <a:pt x="2311" y="50"/>
                    <a:pt x="2254" y="22"/>
                  </a:cubicBezTo>
                  <a:cubicBezTo>
                    <a:pt x="2197" y="7"/>
                    <a:pt x="2136" y="0"/>
                    <a:pt x="207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11" name="Google Shape;311;p10"/>
          <p:cNvGrpSpPr/>
          <p:nvPr/>
        </p:nvGrpSpPr>
        <p:grpSpPr>
          <a:xfrm>
            <a:off x="4935586" y="1454367"/>
            <a:ext cx="2158980" cy="2234765"/>
            <a:chOff x="1278700" y="238125"/>
            <a:chExt cx="5060900" cy="5238550"/>
          </a:xfrm>
        </p:grpSpPr>
        <p:sp>
          <p:nvSpPr>
            <p:cNvPr id="312" name="Google Shape;312;p10"/>
            <p:cNvSpPr/>
            <p:nvPr/>
          </p:nvSpPr>
          <p:spPr>
            <a:xfrm>
              <a:off x="1278700" y="238125"/>
              <a:ext cx="5060900" cy="5061600"/>
            </a:xfrm>
            <a:custGeom>
              <a:avLst/>
              <a:gdLst/>
              <a:ahLst/>
              <a:cxnLst/>
              <a:rect l="l" t="t" r="r" b="b"/>
              <a:pathLst>
                <a:path w="202436" h="202464" extrusionOk="0">
                  <a:moveTo>
                    <a:pt x="99394" y="0"/>
                  </a:moveTo>
                  <a:lnTo>
                    <a:pt x="0" y="103071"/>
                  </a:lnTo>
                  <a:lnTo>
                    <a:pt x="103070" y="202463"/>
                  </a:lnTo>
                  <a:lnTo>
                    <a:pt x="202436" y="99395"/>
                  </a:lnTo>
                  <a:lnTo>
                    <a:pt x="9939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13;p10"/>
            <p:cNvSpPr/>
            <p:nvPr/>
          </p:nvSpPr>
          <p:spPr>
            <a:xfrm>
              <a:off x="1812275" y="763125"/>
              <a:ext cx="3993750" cy="4607275"/>
            </a:xfrm>
            <a:custGeom>
              <a:avLst/>
              <a:gdLst/>
              <a:ahLst/>
              <a:cxnLst/>
              <a:rect l="l" t="t" r="r" b="b"/>
              <a:pathLst>
                <a:path w="159750" h="184291" extrusionOk="0">
                  <a:moveTo>
                    <a:pt x="15671" y="0"/>
                  </a:moveTo>
                  <a:cubicBezTo>
                    <a:pt x="13986" y="0"/>
                    <a:pt x="12414" y="439"/>
                    <a:pt x="11003" y="1415"/>
                  </a:cubicBezTo>
                  <a:cubicBezTo>
                    <a:pt x="1" y="9041"/>
                    <a:pt x="8615" y="52962"/>
                    <a:pt x="16241" y="63964"/>
                  </a:cubicBezTo>
                  <a:cubicBezTo>
                    <a:pt x="19479" y="68654"/>
                    <a:pt x="22990" y="73786"/>
                    <a:pt x="26805" y="77543"/>
                  </a:cubicBezTo>
                  <a:cubicBezTo>
                    <a:pt x="26091" y="80506"/>
                    <a:pt x="25679" y="83579"/>
                    <a:pt x="25569" y="86706"/>
                  </a:cubicBezTo>
                  <a:cubicBezTo>
                    <a:pt x="25569" y="87255"/>
                    <a:pt x="25543" y="87777"/>
                    <a:pt x="25543" y="88326"/>
                  </a:cubicBezTo>
                  <a:cubicBezTo>
                    <a:pt x="25543" y="88929"/>
                    <a:pt x="25543" y="89533"/>
                    <a:pt x="25569" y="90136"/>
                  </a:cubicBezTo>
                  <a:cubicBezTo>
                    <a:pt x="25569" y="90301"/>
                    <a:pt x="25569" y="90437"/>
                    <a:pt x="25598" y="90602"/>
                  </a:cubicBezTo>
                  <a:cubicBezTo>
                    <a:pt x="25624" y="91205"/>
                    <a:pt x="25652" y="91864"/>
                    <a:pt x="25679" y="92522"/>
                  </a:cubicBezTo>
                  <a:cubicBezTo>
                    <a:pt x="25707" y="92551"/>
                    <a:pt x="25707" y="92605"/>
                    <a:pt x="25707" y="92632"/>
                  </a:cubicBezTo>
                  <a:cubicBezTo>
                    <a:pt x="25762" y="93264"/>
                    <a:pt x="25817" y="93894"/>
                    <a:pt x="25872" y="94552"/>
                  </a:cubicBezTo>
                  <a:cubicBezTo>
                    <a:pt x="25898" y="94717"/>
                    <a:pt x="25898" y="94881"/>
                    <a:pt x="25927" y="95046"/>
                  </a:cubicBezTo>
                  <a:cubicBezTo>
                    <a:pt x="25982" y="95733"/>
                    <a:pt x="26063" y="96446"/>
                    <a:pt x="26173" y="97186"/>
                  </a:cubicBezTo>
                  <a:cubicBezTo>
                    <a:pt x="26173" y="97241"/>
                    <a:pt x="26173" y="97324"/>
                    <a:pt x="26201" y="97379"/>
                  </a:cubicBezTo>
                  <a:cubicBezTo>
                    <a:pt x="26282" y="98064"/>
                    <a:pt x="26366" y="98751"/>
                    <a:pt x="26475" y="99435"/>
                  </a:cubicBezTo>
                  <a:cubicBezTo>
                    <a:pt x="26502" y="99600"/>
                    <a:pt x="26530" y="99765"/>
                    <a:pt x="26557" y="99958"/>
                  </a:cubicBezTo>
                  <a:cubicBezTo>
                    <a:pt x="26666" y="100697"/>
                    <a:pt x="26805" y="101466"/>
                    <a:pt x="26941" y="102234"/>
                  </a:cubicBezTo>
                  <a:cubicBezTo>
                    <a:pt x="26941" y="102343"/>
                    <a:pt x="26969" y="102427"/>
                    <a:pt x="26969" y="102537"/>
                  </a:cubicBezTo>
                  <a:cubicBezTo>
                    <a:pt x="27105" y="103250"/>
                    <a:pt x="27244" y="103963"/>
                    <a:pt x="27380" y="104703"/>
                  </a:cubicBezTo>
                  <a:lnTo>
                    <a:pt x="27463" y="105197"/>
                  </a:lnTo>
                  <a:cubicBezTo>
                    <a:pt x="27628" y="106020"/>
                    <a:pt x="27792" y="106843"/>
                    <a:pt x="27983" y="107666"/>
                  </a:cubicBezTo>
                  <a:cubicBezTo>
                    <a:pt x="28012" y="107775"/>
                    <a:pt x="28038" y="107859"/>
                    <a:pt x="28038" y="107969"/>
                  </a:cubicBezTo>
                  <a:cubicBezTo>
                    <a:pt x="28203" y="108737"/>
                    <a:pt x="28396" y="109531"/>
                    <a:pt x="28560" y="110299"/>
                  </a:cubicBezTo>
                  <a:cubicBezTo>
                    <a:pt x="28615" y="110464"/>
                    <a:pt x="28642" y="110602"/>
                    <a:pt x="28670" y="110738"/>
                  </a:cubicBezTo>
                  <a:cubicBezTo>
                    <a:pt x="28890" y="111616"/>
                    <a:pt x="29081" y="112494"/>
                    <a:pt x="29300" y="113372"/>
                  </a:cubicBezTo>
                  <a:cubicBezTo>
                    <a:pt x="29329" y="113482"/>
                    <a:pt x="29355" y="113565"/>
                    <a:pt x="29383" y="113675"/>
                  </a:cubicBezTo>
                  <a:cubicBezTo>
                    <a:pt x="29603" y="114498"/>
                    <a:pt x="29822" y="115347"/>
                    <a:pt x="30042" y="116170"/>
                  </a:cubicBezTo>
                  <a:lnTo>
                    <a:pt x="30123" y="116499"/>
                  </a:lnTo>
                  <a:cubicBezTo>
                    <a:pt x="30371" y="117432"/>
                    <a:pt x="30645" y="118365"/>
                    <a:pt x="30920" y="119271"/>
                  </a:cubicBezTo>
                  <a:cubicBezTo>
                    <a:pt x="30920" y="119381"/>
                    <a:pt x="30946" y="119462"/>
                    <a:pt x="30975" y="119546"/>
                  </a:cubicBezTo>
                  <a:lnTo>
                    <a:pt x="31798" y="122261"/>
                  </a:lnTo>
                  <a:cubicBezTo>
                    <a:pt x="31824" y="122315"/>
                    <a:pt x="31824" y="122370"/>
                    <a:pt x="31852" y="122425"/>
                  </a:cubicBezTo>
                  <a:cubicBezTo>
                    <a:pt x="32153" y="123386"/>
                    <a:pt x="32456" y="124374"/>
                    <a:pt x="32757" y="125333"/>
                  </a:cubicBezTo>
                  <a:cubicBezTo>
                    <a:pt x="32785" y="125417"/>
                    <a:pt x="32812" y="125471"/>
                    <a:pt x="32840" y="125553"/>
                  </a:cubicBezTo>
                  <a:cubicBezTo>
                    <a:pt x="33141" y="126540"/>
                    <a:pt x="33470" y="127502"/>
                    <a:pt x="33799" y="128461"/>
                  </a:cubicBezTo>
                  <a:cubicBezTo>
                    <a:pt x="34157" y="129448"/>
                    <a:pt x="34486" y="130436"/>
                    <a:pt x="34842" y="131452"/>
                  </a:cubicBezTo>
                  <a:lnTo>
                    <a:pt x="34925" y="131617"/>
                  </a:lnTo>
                  <a:cubicBezTo>
                    <a:pt x="35638" y="133618"/>
                    <a:pt x="36378" y="135594"/>
                    <a:pt x="37175" y="137542"/>
                  </a:cubicBezTo>
                  <a:cubicBezTo>
                    <a:pt x="37201" y="137597"/>
                    <a:pt x="37201" y="137624"/>
                    <a:pt x="37230" y="137679"/>
                  </a:cubicBezTo>
                  <a:cubicBezTo>
                    <a:pt x="38024" y="139654"/>
                    <a:pt x="38876" y="141629"/>
                    <a:pt x="39725" y="143578"/>
                  </a:cubicBezTo>
                  <a:cubicBezTo>
                    <a:pt x="39725" y="143604"/>
                    <a:pt x="39753" y="143633"/>
                    <a:pt x="39753" y="143659"/>
                  </a:cubicBezTo>
                  <a:cubicBezTo>
                    <a:pt x="40631" y="145608"/>
                    <a:pt x="41536" y="147555"/>
                    <a:pt x="42468" y="149449"/>
                  </a:cubicBezTo>
                  <a:cubicBezTo>
                    <a:pt x="42497" y="149475"/>
                    <a:pt x="42497" y="149475"/>
                    <a:pt x="42497" y="149504"/>
                  </a:cubicBezTo>
                  <a:cubicBezTo>
                    <a:pt x="43456" y="151396"/>
                    <a:pt x="44417" y="153290"/>
                    <a:pt x="45431" y="155100"/>
                  </a:cubicBezTo>
                  <a:lnTo>
                    <a:pt x="45431" y="155127"/>
                  </a:lnTo>
                  <a:cubicBezTo>
                    <a:pt x="49465" y="162453"/>
                    <a:pt x="53991" y="169008"/>
                    <a:pt x="58902" y="174030"/>
                  </a:cubicBezTo>
                  <a:lnTo>
                    <a:pt x="58874" y="174030"/>
                  </a:lnTo>
                  <a:cubicBezTo>
                    <a:pt x="58874" y="174030"/>
                    <a:pt x="62001" y="177403"/>
                    <a:pt x="64773" y="179187"/>
                  </a:cubicBezTo>
                  <a:lnTo>
                    <a:pt x="64800" y="179187"/>
                  </a:lnTo>
                  <a:lnTo>
                    <a:pt x="64800" y="179214"/>
                  </a:lnTo>
                  <a:cubicBezTo>
                    <a:pt x="66446" y="180394"/>
                    <a:pt x="68120" y="181408"/>
                    <a:pt x="69821" y="182177"/>
                  </a:cubicBezTo>
                  <a:cubicBezTo>
                    <a:pt x="69876" y="182205"/>
                    <a:pt x="69931" y="182231"/>
                    <a:pt x="70012" y="182260"/>
                  </a:cubicBezTo>
                  <a:cubicBezTo>
                    <a:pt x="70506" y="182506"/>
                    <a:pt x="71000" y="182699"/>
                    <a:pt x="71522" y="182890"/>
                  </a:cubicBezTo>
                  <a:cubicBezTo>
                    <a:pt x="71577" y="182918"/>
                    <a:pt x="71658" y="182945"/>
                    <a:pt x="71713" y="182973"/>
                  </a:cubicBezTo>
                  <a:cubicBezTo>
                    <a:pt x="72810" y="183384"/>
                    <a:pt x="73908" y="183687"/>
                    <a:pt x="75005" y="183906"/>
                  </a:cubicBezTo>
                  <a:cubicBezTo>
                    <a:pt x="75170" y="183932"/>
                    <a:pt x="75308" y="183961"/>
                    <a:pt x="75444" y="183987"/>
                  </a:cubicBezTo>
                  <a:cubicBezTo>
                    <a:pt x="75856" y="184042"/>
                    <a:pt x="76267" y="184125"/>
                    <a:pt x="76679" y="184152"/>
                  </a:cubicBezTo>
                  <a:cubicBezTo>
                    <a:pt x="76844" y="184180"/>
                    <a:pt x="76980" y="184207"/>
                    <a:pt x="77145" y="184207"/>
                  </a:cubicBezTo>
                  <a:cubicBezTo>
                    <a:pt x="77693" y="184262"/>
                    <a:pt x="78242" y="184290"/>
                    <a:pt x="78791" y="184290"/>
                  </a:cubicBezTo>
                  <a:cubicBezTo>
                    <a:pt x="79339" y="184290"/>
                    <a:pt x="79888" y="184262"/>
                    <a:pt x="80437" y="184207"/>
                  </a:cubicBezTo>
                  <a:cubicBezTo>
                    <a:pt x="80575" y="184207"/>
                    <a:pt x="80740" y="184180"/>
                    <a:pt x="80904" y="184152"/>
                  </a:cubicBezTo>
                  <a:cubicBezTo>
                    <a:pt x="81315" y="184125"/>
                    <a:pt x="81727" y="184042"/>
                    <a:pt x="82138" y="183987"/>
                  </a:cubicBezTo>
                  <a:lnTo>
                    <a:pt x="82550" y="183906"/>
                  </a:lnTo>
                  <a:cubicBezTo>
                    <a:pt x="83674" y="183687"/>
                    <a:pt x="84771" y="183384"/>
                    <a:pt x="85869" y="182973"/>
                  </a:cubicBezTo>
                  <a:cubicBezTo>
                    <a:pt x="85924" y="182945"/>
                    <a:pt x="86007" y="182918"/>
                    <a:pt x="86062" y="182890"/>
                  </a:cubicBezTo>
                  <a:cubicBezTo>
                    <a:pt x="86582" y="182699"/>
                    <a:pt x="87076" y="182506"/>
                    <a:pt x="87570" y="182260"/>
                  </a:cubicBezTo>
                  <a:cubicBezTo>
                    <a:pt x="87625" y="182231"/>
                    <a:pt x="87679" y="182205"/>
                    <a:pt x="87763" y="182177"/>
                  </a:cubicBezTo>
                  <a:cubicBezTo>
                    <a:pt x="89464" y="181408"/>
                    <a:pt x="91136" y="180394"/>
                    <a:pt x="92782" y="179187"/>
                  </a:cubicBezTo>
                  <a:lnTo>
                    <a:pt x="92811" y="179187"/>
                  </a:lnTo>
                  <a:cubicBezTo>
                    <a:pt x="95580" y="177403"/>
                    <a:pt x="98708" y="174030"/>
                    <a:pt x="98708" y="174030"/>
                  </a:cubicBezTo>
                  <a:lnTo>
                    <a:pt x="98681" y="174030"/>
                  </a:lnTo>
                  <a:cubicBezTo>
                    <a:pt x="101122" y="171532"/>
                    <a:pt x="103481" y="168624"/>
                    <a:pt x="105731" y="165442"/>
                  </a:cubicBezTo>
                  <a:cubicBezTo>
                    <a:pt x="106857" y="163851"/>
                    <a:pt x="107954" y="162178"/>
                    <a:pt x="109023" y="160477"/>
                  </a:cubicBezTo>
                  <a:lnTo>
                    <a:pt x="109023" y="160449"/>
                  </a:lnTo>
                  <a:cubicBezTo>
                    <a:pt x="110094" y="158722"/>
                    <a:pt x="111136" y="156966"/>
                    <a:pt x="112150" y="155127"/>
                  </a:cubicBezTo>
                  <a:lnTo>
                    <a:pt x="112150" y="155100"/>
                  </a:lnTo>
                  <a:cubicBezTo>
                    <a:pt x="113167" y="153290"/>
                    <a:pt x="114126" y="151424"/>
                    <a:pt x="115058" y="149504"/>
                  </a:cubicBezTo>
                  <a:lnTo>
                    <a:pt x="115113" y="149449"/>
                  </a:lnTo>
                  <a:cubicBezTo>
                    <a:pt x="116046" y="147555"/>
                    <a:pt x="116952" y="145634"/>
                    <a:pt x="117802" y="143688"/>
                  </a:cubicBezTo>
                  <a:cubicBezTo>
                    <a:pt x="117830" y="143633"/>
                    <a:pt x="117830" y="143604"/>
                    <a:pt x="117857" y="143578"/>
                  </a:cubicBezTo>
                  <a:cubicBezTo>
                    <a:pt x="118708" y="141629"/>
                    <a:pt x="119558" y="139654"/>
                    <a:pt x="120326" y="137707"/>
                  </a:cubicBezTo>
                  <a:lnTo>
                    <a:pt x="120409" y="137542"/>
                  </a:lnTo>
                  <a:cubicBezTo>
                    <a:pt x="121177" y="135594"/>
                    <a:pt x="121945" y="133618"/>
                    <a:pt x="122659" y="131643"/>
                  </a:cubicBezTo>
                  <a:cubicBezTo>
                    <a:pt x="122685" y="131562"/>
                    <a:pt x="122714" y="131507"/>
                    <a:pt x="122740" y="131424"/>
                  </a:cubicBezTo>
                  <a:cubicBezTo>
                    <a:pt x="123098" y="130436"/>
                    <a:pt x="123427" y="129448"/>
                    <a:pt x="123782" y="128461"/>
                  </a:cubicBezTo>
                  <a:lnTo>
                    <a:pt x="123782" y="128434"/>
                  </a:lnTo>
                  <a:cubicBezTo>
                    <a:pt x="124112" y="127473"/>
                    <a:pt x="124441" y="126540"/>
                    <a:pt x="124744" y="125581"/>
                  </a:cubicBezTo>
                  <a:lnTo>
                    <a:pt x="124825" y="125333"/>
                  </a:lnTo>
                  <a:cubicBezTo>
                    <a:pt x="125128" y="124346"/>
                    <a:pt x="125428" y="123413"/>
                    <a:pt x="125731" y="122454"/>
                  </a:cubicBezTo>
                  <a:cubicBezTo>
                    <a:pt x="125758" y="122370"/>
                    <a:pt x="125758" y="122315"/>
                    <a:pt x="125786" y="122261"/>
                  </a:cubicBezTo>
                  <a:cubicBezTo>
                    <a:pt x="126061" y="121356"/>
                    <a:pt x="126335" y="120450"/>
                    <a:pt x="126581" y="119572"/>
                  </a:cubicBezTo>
                  <a:cubicBezTo>
                    <a:pt x="126609" y="119462"/>
                    <a:pt x="126636" y="119381"/>
                    <a:pt x="126664" y="119271"/>
                  </a:cubicBezTo>
                  <a:cubicBezTo>
                    <a:pt x="126938" y="118339"/>
                    <a:pt x="127184" y="117432"/>
                    <a:pt x="127432" y="116528"/>
                  </a:cubicBezTo>
                  <a:cubicBezTo>
                    <a:pt x="127487" y="116390"/>
                    <a:pt x="127513" y="116280"/>
                    <a:pt x="127542" y="116170"/>
                  </a:cubicBezTo>
                  <a:cubicBezTo>
                    <a:pt x="127761" y="115347"/>
                    <a:pt x="127981" y="114498"/>
                    <a:pt x="128200" y="113675"/>
                  </a:cubicBezTo>
                  <a:cubicBezTo>
                    <a:pt x="128227" y="113565"/>
                    <a:pt x="128255" y="113482"/>
                    <a:pt x="128282" y="113372"/>
                  </a:cubicBezTo>
                  <a:cubicBezTo>
                    <a:pt x="128501" y="112494"/>
                    <a:pt x="128694" y="111616"/>
                    <a:pt x="128914" y="110738"/>
                  </a:cubicBezTo>
                  <a:lnTo>
                    <a:pt x="128995" y="110328"/>
                  </a:lnTo>
                  <a:cubicBezTo>
                    <a:pt x="129188" y="109531"/>
                    <a:pt x="129379" y="108737"/>
                    <a:pt x="129544" y="107969"/>
                  </a:cubicBezTo>
                  <a:cubicBezTo>
                    <a:pt x="129544" y="107885"/>
                    <a:pt x="129572" y="107775"/>
                    <a:pt x="129598" y="107666"/>
                  </a:cubicBezTo>
                  <a:cubicBezTo>
                    <a:pt x="129792" y="106843"/>
                    <a:pt x="129956" y="106020"/>
                    <a:pt x="130121" y="105197"/>
                  </a:cubicBezTo>
                  <a:lnTo>
                    <a:pt x="130202" y="104703"/>
                  </a:lnTo>
                  <a:cubicBezTo>
                    <a:pt x="130340" y="103963"/>
                    <a:pt x="130476" y="103250"/>
                    <a:pt x="130615" y="102537"/>
                  </a:cubicBezTo>
                  <a:cubicBezTo>
                    <a:pt x="130615" y="102427"/>
                    <a:pt x="130641" y="102343"/>
                    <a:pt x="130641" y="102234"/>
                  </a:cubicBezTo>
                  <a:cubicBezTo>
                    <a:pt x="130779" y="101466"/>
                    <a:pt x="130915" y="100697"/>
                    <a:pt x="131025" y="99958"/>
                  </a:cubicBezTo>
                  <a:cubicBezTo>
                    <a:pt x="131054" y="99765"/>
                    <a:pt x="131080" y="99600"/>
                    <a:pt x="131108" y="99435"/>
                  </a:cubicBezTo>
                  <a:cubicBezTo>
                    <a:pt x="131218" y="98751"/>
                    <a:pt x="131299" y="98064"/>
                    <a:pt x="131383" y="97379"/>
                  </a:cubicBezTo>
                  <a:cubicBezTo>
                    <a:pt x="131409" y="97324"/>
                    <a:pt x="131409" y="97241"/>
                    <a:pt x="131409" y="97160"/>
                  </a:cubicBezTo>
                  <a:cubicBezTo>
                    <a:pt x="131519" y="96446"/>
                    <a:pt x="131574" y="95733"/>
                    <a:pt x="131657" y="95046"/>
                  </a:cubicBezTo>
                  <a:cubicBezTo>
                    <a:pt x="131683" y="94881"/>
                    <a:pt x="131683" y="94717"/>
                    <a:pt x="131712" y="94552"/>
                  </a:cubicBezTo>
                  <a:cubicBezTo>
                    <a:pt x="131767" y="93894"/>
                    <a:pt x="131822" y="93264"/>
                    <a:pt x="131877" y="92632"/>
                  </a:cubicBezTo>
                  <a:lnTo>
                    <a:pt x="131877" y="92522"/>
                  </a:lnTo>
                  <a:cubicBezTo>
                    <a:pt x="131931" y="91864"/>
                    <a:pt x="131958" y="91205"/>
                    <a:pt x="131986" y="90602"/>
                  </a:cubicBezTo>
                  <a:cubicBezTo>
                    <a:pt x="131986" y="90437"/>
                    <a:pt x="132013" y="90301"/>
                    <a:pt x="132013" y="90136"/>
                  </a:cubicBezTo>
                  <a:cubicBezTo>
                    <a:pt x="132041" y="89533"/>
                    <a:pt x="132041" y="88929"/>
                    <a:pt x="132041" y="88326"/>
                  </a:cubicBezTo>
                  <a:cubicBezTo>
                    <a:pt x="132041" y="85225"/>
                    <a:pt x="131738" y="82181"/>
                    <a:pt x="131135" y="79218"/>
                  </a:cubicBezTo>
                  <a:cubicBezTo>
                    <a:pt x="135662" y="75432"/>
                    <a:pt x="139777" y="69396"/>
                    <a:pt x="143535" y="63964"/>
                  </a:cubicBezTo>
                  <a:cubicBezTo>
                    <a:pt x="151161" y="52962"/>
                    <a:pt x="159749" y="9041"/>
                    <a:pt x="148747" y="1415"/>
                  </a:cubicBezTo>
                  <a:cubicBezTo>
                    <a:pt x="147340" y="439"/>
                    <a:pt x="145771" y="0"/>
                    <a:pt x="144089" y="0"/>
                  </a:cubicBezTo>
                  <a:cubicBezTo>
                    <a:pt x="132622" y="0"/>
                    <a:pt x="115893" y="20380"/>
                    <a:pt x="109242" y="29972"/>
                  </a:cubicBezTo>
                  <a:cubicBezTo>
                    <a:pt x="106883" y="33374"/>
                    <a:pt x="105566" y="38806"/>
                    <a:pt x="105211" y="44925"/>
                  </a:cubicBezTo>
                  <a:cubicBezTo>
                    <a:pt x="97420" y="40727"/>
                    <a:pt x="88421" y="38312"/>
                    <a:pt x="78791" y="38312"/>
                  </a:cubicBezTo>
                  <a:cubicBezTo>
                    <a:pt x="70012" y="38312"/>
                    <a:pt x="61782" y="40316"/>
                    <a:pt x="54484" y="43854"/>
                  </a:cubicBezTo>
                  <a:cubicBezTo>
                    <a:pt x="54019" y="38176"/>
                    <a:pt x="52729" y="33183"/>
                    <a:pt x="50508" y="29972"/>
                  </a:cubicBezTo>
                  <a:cubicBezTo>
                    <a:pt x="43880" y="20380"/>
                    <a:pt x="27156" y="0"/>
                    <a:pt x="1567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14;p10"/>
            <p:cNvSpPr/>
            <p:nvPr/>
          </p:nvSpPr>
          <p:spPr>
            <a:xfrm>
              <a:off x="3782025" y="2585100"/>
              <a:ext cx="1025400" cy="1254475"/>
            </a:xfrm>
            <a:custGeom>
              <a:avLst/>
              <a:gdLst/>
              <a:ahLst/>
              <a:cxnLst/>
              <a:rect l="l" t="t" r="r" b="b"/>
              <a:pathLst>
                <a:path w="41016" h="50179" extrusionOk="0">
                  <a:moveTo>
                    <a:pt x="20521" y="0"/>
                  </a:moveTo>
                  <a:cubicBezTo>
                    <a:pt x="9192" y="0"/>
                    <a:pt x="1" y="11222"/>
                    <a:pt x="1" y="25104"/>
                  </a:cubicBezTo>
                  <a:cubicBezTo>
                    <a:pt x="1" y="38957"/>
                    <a:pt x="9192" y="50178"/>
                    <a:pt x="20521" y="50178"/>
                  </a:cubicBezTo>
                  <a:cubicBezTo>
                    <a:pt x="31824" y="50178"/>
                    <a:pt x="41016" y="38957"/>
                    <a:pt x="41016" y="25104"/>
                  </a:cubicBezTo>
                  <a:cubicBezTo>
                    <a:pt x="41016" y="11222"/>
                    <a:pt x="31824" y="0"/>
                    <a:pt x="205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p10"/>
            <p:cNvSpPr/>
            <p:nvPr/>
          </p:nvSpPr>
          <p:spPr>
            <a:xfrm>
              <a:off x="4127700" y="3130375"/>
              <a:ext cx="254500" cy="254450"/>
            </a:xfrm>
            <a:custGeom>
              <a:avLst/>
              <a:gdLst/>
              <a:ahLst/>
              <a:cxnLst/>
              <a:rect l="l" t="t" r="r" b="b"/>
              <a:pathLst>
                <a:path w="10180" h="10178" extrusionOk="0">
                  <a:moveTo>
                    <a:pt x="5103" y="0"/>
                  </a:moveTo>
                  <a:cubicBezTo>
                    <a:pt x="2279" y="0"/>
                    <a:pt x="0" y="2276"/>
                    <a:pt x="0" y="5103"/>
                  </a:cubicBezTo>
                  <a:cubicBezTo>
                    <a:pt x="0" y="7901"/>
                    <a:pt x="2279" y="10177"/>
                    <a:pt x="5103" y="10177"/>
                  </a:cubicBezTo>
                  <a:cubicBezTo>
                    <a:pt x="7901" y="10177"/>
                    <a:pt x="10180" y="7901"/>
                    <a:pt x="10180" y="5103"/>
                  </a:cubicBezTo>
                  <a:cubicBezTo>
                    <a:pt x="10180" y="2276"/>
                    <a:pt x="7901" y="0"/>
                    <a:pt x="51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p10"/>
            <p:cNvSpPr/>
            <p:nvPr/>
          </p:nvSpPr>
          <p:spPr>
            <a:xfrm>
              <a:off x="3172350" y="3130375"/>
              <a:ext cx="254450" cy="254450"/>
            </a:xfrm>
            <a:custGeom>
              <a:avLst/>
              <a:gdLst/>
              <a:ahLst/>
              <a:cxnLst/>
              <a:rect l="l" t="t" r="r" b="b"/>
              <a:pathLst>
                <a:path w="10178" h="10178" extrusionOk="0">
                  <a:moveTo>
                    <a:pt x="5103" y="0"/>
                  </a:moveTo>
                  <a:cubicBezTo>
                    <a:pt x="2276" y="0"/>
                    <a:pt x="0" y="2276"/>
                    <a:pt x="0" y="5103"/>
                  </a:cubicBezTo>
                  <a:cubicBezTo>
                    <a:pt x="0" y="7901"/>
                    <a:pt x="2276" y="10177"/>
                    <a:pt x="5103" y="10177"/>
                  </a:cubicBezTo>
                  <a:cubicBezTo>
                    <a:pt x="7901" y="10177"/>
                    <a:pt x="10177" y="7901"/>
                    <a:pt x="10177" y="5103"/>
                  </a:cubicBezTo>
                  <a:cubicBezTo>
                    <a:pt x="10177" y="2276"/>
                    <a:pt x="7901" y="0"/>
                    <a:pt x="51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10"/>
            <p:cNvSpPr/>
            <p:nvPr/>
          </p:nvSpPr>
          <p:spPr>
            <a:xfrm>
              <a:off x="3459025" y="4918350"/>
              <a:ext cx="700250" cy="558325"/>
            </a:xfrm>
            <a:custGeom>
              <a:avLst/>
              <a:gdLst/>
              <a:ahLst/>
              <a:cxnLst/>
              <a:rect l="l" t="t" r="r" b="b"/>
              <a:pathLst>
                <a:path w="28010" h="22333" extrusionOk="0">
                  <a:moveTo>
                    <a:pt x="14018" y="1"/>
                  </a:moveTo>
                  <a:cubicBezTo>
                    <a:pt x="6282" y="1"/>
                    <a:pt x="1" y="2470"/>
                    <a:pt x="1" y="10206"/>
                  </a:cubicBezTo>
                  <a:cubicBezTo>
                    <a:pt x="1" y="17943"/>
                    <a:pt x="14018" y="22332"/>
                    <a:pt x="14018" y="22332"/>
                  </a:cubicBezTo>
                  <a:cubicBezTo>
                    <a:pt x="14018" y="22332"/>
                    <a:pt x="28009" y="17943"/>
                    <a:pt x="28009" y="10206"/>
                  </a:cubicBezTo>
                  <a:cubicBezTo>
                    <a:pt x="28009" y="2470"/>
                    <a:pt x="21755" y="1"/>
                    <a:pt x="140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2" name="Google Shape;322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40925" y="1196450"/>
            <a:ext cx="2600125" cy="1737025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Google Shape;323;p8"/>
          <p:cNvSpPr txBox="1">
            <a:spLocks noGrp="1"/>
          </p:cNvSpPr>
          <p:nvPr>
            <p:ph type="subTitle" idx="4294967295"/>
          </p:nvPr>
        </p:nvSpPr>
        <p:spPr>
          <a:xfrm>
            <a:off x="282175" y="3150850"/>
            <a:ext cx="3474900" cy="4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bg-BG" sz="1600" i="1">
                <a:solidFill>
                  <a:srgbClr val="1155CC"/>
                </a:solidFill>
              </a:rPr>
              <a:t>Извежда името на животно с идентификационен номер 12332</a:t>
            </a:r>
            <a:endParaRPr sz="1600">
              <a:solidFill>
                <a:srgbClr val="1155CC"/>
              </a:solidFill>
            </a:endParaRPr>
          </a:p>
        </p:txBody>
      </p:sp>
      <p:sp>
        <p:nvSpPr>
          <p:cNvPr id="324" name="Google Shape;324;p8"/>
          <p:cNvSpPr txBox="1">
            <a:spLocks noGrp="1"/>
          </p:cNvSpPr>
          <p:nvPr>
            <p:ph type="subTitle" idx="4294967295"/>
          </p:nvPr>
        </p:nvSpPr>
        <p:spPr>
          <a:xfrm>
            <a:off x="4572002" y="3150850"/>
            <a:ext cx="3257100" cy="4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bg-BG" sz="1600" i="1">
                <a:solidFill>
                  <a:srgbClr val="1155CC"/>
                </a:solidFill>
              </a:rPr>
              <a:t>Извежда имената на кучетата от порода лабрадор</a:t>
            </a:r>
            <a:endParaRPr sz="1600" i="1">
              <a:solidFill>
                <a:srgbClr val="1155CC"/>
              </a:solidFill>
            </a:endParaRPr>
          </a:p>
        </p:txBody>
      </p:sp>
      <p:pic>
        <p:nvPicPr>
          <p:cNvPr id="325" name="Google Shape;325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5325" y="1196450"/>
            <a:ext cx="2902649" cy="173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0" name="Google Shape;330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4025" y="947850"/>
            <a:ext cx="5342350" cy="2385900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9"/>
          <p:cNvSpPr txBox="1">
            <a:spLocks noGrp="1"/>
          </p:cNvSpPr>
          <p:nvPr>
            <p:ph type="subTitle" idx="4294967295"/>
          </p:nvPr>
        </p:nvSpPr>
        <p:spPr>
          <a:xfrm>
            <a:off x="1573999" y="3764750"/>
            <a:ext cx="5219100" cy="4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bg-BG" sz="1600" i="1">
                <a:solidFill>
                  <a:srgbClr val="1155CC"/>
                </a:solidFill>
              </a:rPr>
              <a:t>Извежда имената на клиентите, които са дали животно за осиновяване на приют в град София</a:t>
            </a:r>
            <a:endParaRPr sz="1600">
              <a:solidFill>
                <a:srgbClr val="1155CC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og Daycare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FDD06A"/>
      </a:lt2>
      <a:accent1>
        <a:srgbClr val="E95280"/>
      </a:accent1>
      <a:accent2>
        <a:srgbClr val="DB9DA1"/>
      </a:accent2>
      <a:accent3>
        <a:srgbClr val="6ACCE9"/>
      </a:accent3>
      <a:accent4>
        <a:srgbClr val="009BDB"/>
      </a:accent4>
      <a:accent5>
        <a:srgbClr val="C3E1F7"/>
      </a:accent5>
      <a:accent6>
        <a:srgbClr val="ADDBC5"/>
      </a:accent6>
      <a:hlink>
        <a:srgbClr val="009BD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214</Words>
  <Application>Microsoft Office PowerPoint</Application>
  <PresentationFormat>On-screen Show (16:9)</PresentationFormat>
  <Paragraphs>44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Lato</vt:lpstr>
      <vt:lpstr>Book Antiqua</vt:lpstr>
      <vt:lpstr>Arial</vt:lpstr>
      <vt:lpstr>Patrick Hand</vt:lpstr>
      <vt:lpstr>Times New Roman</vt:lpstr>
      <vt:lpstr>Dog Daycare by Slidesgo</vt:lpstr>
      <vt:lpstr>База данни за приюти</vt:lpstr>
      <vt:lpstr>Съдържание</vt:lpstr>
      <vt:lpstr>Обхват и перспективи  на проекта</vt:lpstr>
      <vt:lpstr>PowerPoint Presentation</vt:lpstr>
      <vt:lpstr>Схема на релациите</vt:lpstr>
      <vt:lpstr>PowerPoint Presentation</vt:lpstr>
      <vt:lpstr>Примерни прости заявки и заявки върху две и повече релации</vt:lpstr>
      <vt:lpstr>PowerPoint Presentation</vt:lpstr>
      <vt:lpstr>PowerPoint Presentation</vt:lpstr>
      <vt:lpstr>Примери с подзаявки</vt:lpstr>
      <vt:lpstr>PowerPoint Presentation</vt:lpstr>
      <vt:lpstr>Примерни заявки със съединения </vt:lpstr>
      <vt:lpstr>PowerPoint Presentation</vt:lpstr>
      <vt:lpstr>Примерни заявки с групиране и агрегация</vt:lpstr>
      <vt:lpstr>PowerPoint Presentation</vt:lpstr>
      <vt:lpstr>Пример с ограничения</vt:lpstr>
      <vt:lpstr>PowerPoint Presentation</vt:lpstr>
      <vt:lpstr>Примери с  изгледи и индекси</vt:lpstr>
      <vt:lpstr>PowerPoint Presentation</vt:lpstr>
      <vt:lpstr>PowerPoint Presentation</vt:lpstr>
      <vt:lpstr>Пример с тригери</vt:lpstr>
      <vt:lpstr>PowerPoint Presentation</vt:lpstr>
      <vt:lpstr>Възможни подобрения</vt:lpstr>
      <vt:lpstr>Благодарим Ви  за вниманието!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База данни за приюти</dc:title>
  <dc:creator>USER</dc:creator>
  <cp:lastModifiedBy>Alexandra Radeva</cp:lastModifiedBy>
  <cp:revision>1</cp:revision>
  <dcterms:modified xsi:type="dcterms:W3CDTF">2022-05-19T17:31:12Z</dcterms:modified>
</cp:coreProperties>
</file>