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12192000" cy="6858000"/>
  <p:embeddedFontLst>
    <p:embeddedFont>
      <p:font typeface="Rubik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bbbse1KshHO+bMLY0XzNz4j4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ubikMedium-italic.fntdata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font" Target="fonts/RubikMedium-regular.fntdata"/><Relationship Id="rId8" Type="http://schemas.openxmlformats.org/officeDocument/2006/relationships/font" Target="fonts/RubikMedium-bold.fntdata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-regular.fntdata"/><Relationship Id="rId10" Type="http://schemas.openxmlformats.org/officeDocument/2006/relationships/font" Target="fonts/Rubik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Rubik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d92305601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d92305601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izq.">
  <p:cSld name="TITLE_ONLY_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b975a0ff47_0_107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2b975a0ff47_0_10734"/>
          <p:cNvSpPr/>
          <p:nvPr>
            <p:ph idx="2" type="pic"/>
          </p:nvPr>
        </p:nvSpPr>
        <p:spPr>
          <a:xfrm>
            <a:off x="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g2b975a0ff47_0_10734"/>
          <p:cNvSpPr txBox="1"/>
          <p:nvPr>
            <p:ph type="title"/>
          </p:nvPr>
        </p:nvSpPr>
        <p:spPr>
          <a:xfrm>
            <a:off x="6621600" y="1448133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b975a0ff47_0_10734"/>
          <p:cNvSpPr txBox="1"/>
          <p:nvPr>
            <p:ph idx="1" type="subTitle"/>
          </p:nvPr>
        </p:nvSpPr>
        <p:spPr>
          <a:xfrm>
            <a:off x="6672400" y="2541867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b975a0ff47_0_10734"/>
          <p:cNvSpPr txBox="1"/>
          <p:nvPr>
            <p:ph idx="3" type="body"/>
          </p:nvPr>
        </p:nvSpPr>
        <p:spPr>
          <a:xfrm>
            <a:off x="6672400" y="3517000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+ iconos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75a0ff47_0_108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b975a0ff47_0_10818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b975a0ff47_0_10818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b975a0ff47_0_10818"/>
          <p:cNvSpPr/>
          <p:nvPr/>
        </p:nvSpPr>
        <p:spPr>
          <a:xfrm>
            <a:off x="-38000" y="2819400"/>
            <a:ext cx="12267900" cy="40896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975a0ff47_0_10818"/>
          <p:cNvSpPr/>
          <p:nvPr/>
        </p:nvSpPr>
        <p:spPr>
          <a:xfrm>
            <a:off x="1626400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975a0ff47_0_10818"/>
          <p:cNvSpPr/>
          <p:nvPr/>
        </p:nvSpPr>
        <p:spPr>
          <a:xfrm>
            <a:off x="5346333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975a0ff47_0_10818"/>
          <p:cNvSpPr/>
          <p:nvPr/>
        </p:nvSpPr>
        <p:spPr>
          <a:xfrm>
            <a:off x="9066267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975a0ff47_0_10818"/>
          <p:cNvSpPr txBox="1"/>
          <p:nvPr>
            <p:ph idx="2" type="title"/>
          </p:nvPr>
        </p:nvSpPr>
        <p:spPr>
          <a:xfrm>
            <a:off x="720000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b975a0ff47_0_10818"/>
          <p:cNvSpPr txBox="1"/>
          <p:nvPr>
            <p:ph idx="3" type="body"/>
          </p:nvPr>
        </p:nvSpPr>
        <p:spPr>
          <a:xfrm>
            <a:off x="720000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2" name="Google Shape;102;g2b975a0ff47_0_10818"/>
          <p:cNvSpPr txBox="1"/>
          <p:nvPr>
            <p:ph idx="4" type="title"/>
          </p:nvPr>
        </p:nvSpPr>
        <p:spPr>
          <a:xfrm>
            <a:off x="4439933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b975a0ff47_0_10818"/>
          <p:cNvSpPr txBox="1"/>
          <p:nvPr>
            <p:ph idx="5" type="body"/>
          </p:nvPr>
        </p:nvSpPr>
        <p:spPr>
          <a:xfrm>
            <a:off x="4439933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4" name="Google Shape;104;g2b975a0ff47_0_10818"/>
          <p:cNvSpPr txBox="1"/>
          <p:nvPr>
            <p:ph idx="6" type="title"/>
          </p:nvPr>
        </p:nvSpPr>
        <p:spPr>
          <a:xfrm>
            <a:off x="8159867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2b975a0ff47_0_10818"/>
          <p:cNvSpPr txBox="1"/>
          <p:nvPr>
            <p:ph idx="7" type="body"/>
          </p:nvPr>
        </p:nvSpPr>
        <p:spPr>
          <a:xfrm>
            <a:off x="8159867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6" name="Google Shape;106;g2b975a0ff47_0_10818"/>
          <p:cNvSpPr/>
          <p:nvPr/>
        </p:nvSpPr>
        <p:spPr>
          <a:xfrm>
            <a:off x="3913967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975a0ff47_0_10818"/>
          <p:cNvSpPr/>
          <p:nvPr/>
        </p:nvSpPr>
        <p:spPr>
          <a:xfrm>
            <a:off x="7633900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2">
  <p:cSld name="MAIN_POINT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975a0ff47_0_10834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975a0ff47_0_108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b975a0ff47_0_10834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2b975a0ff47_0_10834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2b975a0ff47_0_10834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4" name="Google Shape;114;g2b975a0ff47_0_10834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975a0ff47_0_10834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b975a0ff47_0_10834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g2b975a0ff47_0_10834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975a0ff47_0_10834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2b975a0ff47_0_10834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0" name="Google Shape;120;g2b975a0ff47_0_10834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bg>
      <p:bgPr>
        <a:solidFill>
          <a:srgbClr val="099D8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b975a0ff47_0_10847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975a0ff47_0_10847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b975a0ff47_0_10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975a0ff47_0_10847"/>
          <p:cNvSpPr txBox="1"/>
          <p:nvPr>
            <p:ph type="title"/>
          </p:nvPr>
        </p:nvSpPr>
        <p:spPr>
          <a:xfrm>
            <a:off x="3454400" y="2470100"/>
            <a:ext cx="52833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(2)">
  <p:cSld name="MAIN_POIN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75a0ff47_0_10852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975a0ff47_0_10852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975a0ff47_0_108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b975a0ff47_0_10852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g2b975a0ff47_0_10852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2b975a0ff47_0_10852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3" name="Google Shape;133;g2b975a0ff47_0_10852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975a0ff47_0_10852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2b975a0ff47_0_10852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6" name="Google Shape;136;g2b975a0ff47_0_10852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975a0ff47_0_10852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b975a0ff47_0_10852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9" name="Google Shape;139;g2b975a0ff47_0_10852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2b975a0ff47_0_108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028777">
            <a:off x="3643812" y="3794660"/>
            <a:ext cx="1081143" cy="4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9830">
            <a:off x="7440011" y="4797161"/>
            <a:ext cx="1081145" cy="4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Laptop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75a0ff47_0_1086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b975a0ff47_0_10869"/>
          <p:cNvSpPr txBox="1"/>
          <p:nvPr>
            <p:ph type="title"/>
          </p:nvPr>
        </p:nvSpPr>
        <p:spPr>
          <a:xfrm>
            <a:off x="673100" y="709667"/>
            <a:ext cx="4927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2b975a0ff47_0_10869"/>
          <p:cNvSpPr txBox="1"/>
          <p:nvPr>
            <p:ph idx="1" type="subTitle"/>
          </p:nvPr>
        </p:nvSpPr>
        <p:spPr>
          <a:xfrm>
            <a:off x="723900" y="1803400"/>
            <a:ext cx="466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2b975a0ff47_0_10869"/>
          <p:cNvSpPr txBox="1"/>
          <p:nvPr>
            <p:ph idx="2" type="body"/>
          </p:nvPr>
        </p:nvSpPr>
        <p:spPr>
          <a:xfrm>
            <a:off x="723900" y="2778533"/>
            <a:ext cx="4343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148" name="Google Shape;148;g2b975a0ff47_0_1086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b975a0ff47_0_10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1533" y="2057400"/>
            <a:ext cx="6226469" cy="36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975a0ff47_0_10869"/>
          <p:cNvSpPr/>
          <p:nvPr>
            <p:ph idx="3" type="pic"/>
          </p:nvPr>
        </p:nvSpPr>
        <p:spPr>
          <a:xfrm>
            <a:off x="6381767" y="2235200"/>
            <a:ext cx="4883100" cy="30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75a0ff47_0_108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2b975a0ff47_0_10877"/>
          <p:cNvSpPr/>
          <p:nvPr/>
        </p:nvSpPr>
        <p:spPr>
          <a:xfrm>
            <a:off x="-12700" y="-12700"/>
            <a:ext cx="5207100" cy="68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975a0ff47_0_10877"/>
          <p:cNvSpPr txBox="1"/>
          <p:nvPr>
            <p:ph type="title"/>
          </p:nvPr>
        </p:nvSpPr>
        <p:spPr>
          <a:xfrm>
            <a:off x="711200" y="1263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b975a0ff47_0_10877"/>
          <p:cNvSpPr txBox="1"/>
          <p:nvPr>
            <p:ph idx="1" type="subTitle"/>
          </p:nvPr>
        </p:nvSpPr>
        <p:spPr>
          <a:xfrm>
            <a:off x="723900" y="2919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b975a0ff47_0_10877"/>
          <p:cNvSpPr/>
          <p:nvPr/>
        </p:nvSpPr>
        <p:spPr>
          <a:xfrm>
            <a:off x="5842000" y="1263467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975a0ff47_0_10877"/>
          <p:cNvSpPr txBox="1"/>
          <p:nvPr>
            <p:ph idx="2" type="subTitle"/>
          </p:nvPr>
        </p:nvSpPr>
        <p:spPr>
          <a:xfrm>
            <a:off x="7188000" y="12634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g2b975a0ff47_0_10877"/>
          <p:cNvSpPr txBox="1"/>
          <p:nvPr>
            <p:ph idx="3" type="body"/>
          </p:nvPr>
        </p:nvSpPr>
        <p:spPr>
          <a:xfrm>
            <a:off x="7188000" y="18666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9" name="Google Shape;159;g2b975a0ff47_0_10877"/>
          <p:cNvSpPr/>
          <p:nvPr/>
        </p:nvSpPr>
        <p:spPr>
          <a:xfrm>
            <a:off x="5842000" y="2981733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75a0ff47_0_10877"/>
          <p:cNvSpPr txBox="1"/>
          <p:nvPr>
            <p:ph idx="4" type="subTitle"/>
          </p:nvPr>
        </p:nvSpPr>
        <p:spPr>
          <a:xfrm>
            <a:off x="7188000" y="29779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2b975a0ff47_0_10877"/>
          <p:cNvSpPr txBox="1"/>
          <p:nvPr>
            <p:ph idx="5" type="body"/>
          </p:nvPr>
        </p:nvSpPr>
        <p:spPr>
          <a:xfrm>
            <a:off x="7188000" y="35811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2" name="Google Shape;162;g2b975a0ff47_0_10877"/>
          <p:cNvSpPr/>
          <p:nvPr/>
        </p:nvSpPr>
        <p:spPr>
          <a:xfrm>
            <a:off x="5842000" y="4700000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75a0ff47_0_10877"/>
          <p:cNvSpPr txBox="1"/>
          <p:nvPr>
            <p:ph idx="6" type="subTitle"/>
          </p:nvPr>
        </p:nvSpPr>
        <p:spPr>
          <a:xfrm>
            <a:off x="7188000" y="4699984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b975a0ff47_0_10877"/>
          <p:cNvSpPr txBox="1"/>
          <p:nvPr>
            <p:ph idx="7" type="body"/>
          </p:nvPr>
        </p:nvSpPr>
        <p:spPr>
          <a:xfrm>
            <a:off x="7188000" y="5303217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">
  <p:cSld name="MAIN_POIN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75a0ff47_0_10891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975a0ff47_0_1089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b975a0ff47_0_1089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2b975a0ff47_0_10891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b975a0ff47_0_10891"/>
          <p:cNvSpPr txBox="1"/>
          <p:nvPr>
            <p:ph idx="1" type="body"/>
          </p:nvPr>
        </p:nvSpPr>
        <p:spPr>
          <a:xfrm>
            <a:off x="1054100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1" name="Google Shape;171;g2b975a0ff47_0_10891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g2b975a0ff47_0_10891"/>
          <p:cNvSpPr/>
          <p:nvPr/>
        </p:nvSpPr>
        <p:spPr>
          <a:xfrm>
            <a:off x="6553067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975a0ff47_0_10891"/>
          <p:cNvSpPr txBox="1"/>
          <p:nvPr>
            <p:ph idx="4" type="title"/>
          </p:nvPr>
        </p:nvSpPr>
        <p:spPr>
          <a:xfrm>
            <a:off x="6874933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2b975a0ff47_0_10891"/>
          <p:cNvSpPr txBox="1"/>
          <p:nvPr>
            <p:ph idx="5" type="body"/>
          </p:nvPr>
        </p:nvSpPr>
        <p:spPr>
          <a:xfrm>
            <a:off x="6874933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75a0ff47_0_1090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b975a0ff47_0_10901"/>
          <p:cNvSpPr txBox="1"/>
          <p:nvPr>
            <p:ph idx="1" type="subTitle"/>
          </p:nvPr>
        </p:nvSpPr>
        <p:spPr>
          <a:xfrm>
            <a:off x="2623400" y="12827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8" name="Google Shape;178;g2b975a0ff47_0_10901"/>
          <p:cNvCxnSpPr/>
          <p:nvPr/>
        </p:nvCxnSpPr>
        <p:spPr>
          <a:xfrm>
            <a:off x="800000" y="341575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b975a0ff47_0_10901"/>
          <p:cNvCxnSpPr/>
          <p:nvPr/>
        </p:nvCxnSpPr>
        <p:spPr>
          <a:xfrm>
            <a:off x="720127" y="2016296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2b975a0ff47_0_10901"/>
          <p:cNvSpPr/>
          <p:nvPr/>
        </p:nvSpPr>
        <p:spPr>
          <a:xfrm>
            <a:off x="720133" y="2016300"/>
            <a:ext cx="2241300" cy="1406400"/>
          </a:xfrm>
          <a:prstGeom prst="roundRect">
            <a:avLst>
              <a:gd fmla="val 0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b975a0ff47_0_10901"/>
          <p:cNvCxnSpPr/>
          <p:nvPr/>
        </p:nvCxnSpPr>
        <p:spPr>
          <a:xfrm>
            <a:off x="800000" y="482503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b975a0ff47_0_10901"/>
          <p:cNvSpPr/>
          <p:nvPr/>
        </p:nvSpPr>
        <p:spPr>
          <a:xfrm>
            <a:off x="720127" y="3422613"/>
            <a:ext cx="2241300" cy="1395600"/>
          </a:xfrm>
          <a:prstGeom prst="roundRect">
            <a:avLst>
              <a:gd fmla="val 0" name="adj"/>
            </a:avLst>
          </a:prstGeom>
          <a:solidFill>
            <a:srgbClr val="C0392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b975a0ff47_0_10901"/>
          <p:cNvCxnSpPr/>
          <p:nvPr/>
        </p:nvCxnSpPr>
        <p:spPr>
          <a:xfrm>
            <a:off x="799973" y="6217633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b975a0ff47_0_10901"/>
          <p:cNvSpPr/>
          <p:nvPr/>
        </p:nvSpPr>
        <p:spPr>
          <a:xfrm>
            <a:off x="720100" y="4815209"/>
            <a:ext cx="2241300" cy="1395600"/>
          </a:xfrm>
          <a:prstGeom prst="roundRect">
            <a:avLst>
              <a:gd fmla="val 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975a0ff47_0_10901"/>
          <p:cNvSpPr txBox="1"/>
          <p:nvPr>
            <p:ph idx="2" type="title"/>
          </p:nvPr>
        </p:nvSpPr>
        <p:spPr>
          <a:xfrm>
            <a:off x="938928" y="2267752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g2b975a0ff47_0_10901"/>
          <p:cNvSpPr txBox="1"/>
          <p:nvPr>
            <p:ph idx="3" type="title"/>
          </p:nvPr>
        </p:nvSpPr>
        <p:spPr>
          <a:xfrm>
            <a:off x="938895" y="366663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g2b975a0ff47_0_10901"/>
          <p:cNvSpPr txBox="1"/>
          <p:nvPr>
            <p:ph idx="4" type="title"/>
          </p:nvPr>
        </p:nvSpPr>
        <p:spPr>
          <a:xfrm>
            <a:off x="938928" y="506894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3 columnas 1">
  <p:cSld name="MAIN_POINT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75a0ff47_0_109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b975a0ff47_0_10914"/>
          <p:cNvSpPr txBox="1"/>
          <p:nvPr>
            <p:ph type="title"/>
          </p:nvPr>
        </p:nvSpPr>
        <p:spPr>
          <a:xfrm>
            <a:off x="673100" y="709667"/>
            <a:ext cx="7340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g2b975a0ff47_0_1091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b975a0ff47_0_10914"/>
          <p:cNvSpPr txBox="1"/>
          <p:nvPr>
            <p:ph idx="2" type="title"/>
          </p:nvPr>
        </p:nvSpPr>
        <p:spPr>
          <a:xfrm>
            <a:off x="732217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2b975a0ff47_0_10914"/>
          <p:cNvSpPr txBox="1"/>
          <p:nvPr>
            <p:ph idx="1" type="body"/>
          </p:nvPr>
        </p:nvSpPr>
        <p:spPr>
          <a:xfrm>
            <a:off x="719517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4" name="Google Shape;194;g2b975a0ff47_0_10914"/>
          <p:cNvSpPr txBox="1"/>
          <p:nvPr>
            <p:ph idx="3" type="title"/>
          </p:nvPr>
        </p:nvSpPr>
        <p:spPr>
          <a:xfrm>
            <a:off x="4452151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g2b975a0ff47_0_10914"/>
          <p:cNvSpPr txBox="1"/>
          <p:nvPr>
            <p:ph idx="4" type="body"/>
          </p:nvPr>
        </p:nvSpPr>
        <p:spPr>
          <a:xfrm>
            <a:off x="4439451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6" name="Google Shape;196;g2b975a0ff47_0_10914"/>
          <p:cNvSpPr txBox="1"/>
          <p:nvPr>
            <p:ph idx="5" type="title"/>
          </p:nvPr>
        </p:nvSpPr>
        <p:spPr>
          <a:xfrm>
            <a:off x="8172084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g2b975a0ff47_0_10914"/>
          <p:cNvSpPr txBox="1"/>
          <p:nvPr>
            <p:ph idx="6" type="body"/>
          </p:nvPr>
        </p:nvSpPr>
        <p:spPr>
          <a:xfrm>
            <a:off x="8159384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blanco">
  <p:cSld name="CUSTOM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75a0ff47_0_10924"/>
          <p:cNvSpPr txBox="1"/>
          <p:nvPr>
            <p:ph type="title"/>
          </p:nvPr>
        </p:nvSpPr>
        <p:spPr>
          <a:xfrm>
            <a:off x="673100" y="709667"/>
            <a:ext cx="7632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b975a0ff47_0_10924"/>
          <p:cNvSpPr txBox="1"/>
          <p:nvPr>
            <p:ph idx="1" type="subTitle"/>
          </p:nvPr>
        </p:nvSpPr>
        <p:spPr>
          <a:xfrm>
            <a:off x="723900" y="1524000"/>
            <a:ext cx="76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g2b975a0ff47_0_1092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b975a0ff47_0_10924"/>
          <p:cNvCxnSpPr/>
          <p:nvPr/>
        </p:nvCxnSpPr>
        <p:spPr>
          <a:xfrm>
            <a:off x="0" y="4293633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b975a0ff47_0_10924"/>
          <p:cNvCxnSpPr/>
          <p:nvPr/>
        </p:nvCxnSpPr>
        <p:spPr>
          <a:xfrm>
            <a:off x="20691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4" name="Google Shape;204;g2b975a0ff47_0_10924"/>
          <p:cNvCxnSpPr/>
          <p:nvPr/>
        </p:nvCxnSpPr>
        <p:spPr>
          <a:xfrm>
            <a:off x="3975100" y="43095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5" name="Google Shape;205;g2b975a0ff47_0_10924"/>
          <p:cNvCxnSpPr/>
          <p:nvPr/>
        </p:nvCxnSpPr>
        <p:spPr>
          <a:xfrm>
            <a:off x="62230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6" name="Google Shape;206;g2b975a0ff47_0_10924"/>
          <p:cNvCxnSpPr/>
          <p:nvPr/>
        </p:nvCxnSpPr>
        <p:spPr>
          <a:xfrm>
            <a:off x="8079000" y="42936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7" name="Google Shape;207;g2b975a0ff47_0_10924"/>
          <p:cNvCxnSpPr/>
          <p:nvPr/>
        </p:nvCxnSpPr>
        <p:spPr>
          <a:xfrm>
            <a:off x="9726800" y="36303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8" name="Google Shape;208;g2b975a0ff47_0_10924"/>
          <p:cNvSpPr txBox="1"/>
          <p:nvPr>
            <p:ph idx="2" type="title"/>
          </p:nvPr>
        </p:nvSpPr>
        <p:spPr>
          <a:xfrm>
            <a:off x="8753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g2b975a0ff47_0_10924"/>
          <p:cNvSpPr txBox="1"/>
          <p:nvPr>
            <p:ph idx="3" type="title"/>
          </p:nvPr>
        </p:nvSpPr>
        <p:spPr>
          <a:xfrm>
            <a:off x="50292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b975a0ff47_0_10924"/>
          <p:cNvSpPr txBox="1"/>
          <p:nvPr>
            <p:ph idx="4" type="title"/>
          </p:nvPr>
        </p:nvSpPr>
        <p:spPr>
          <a:xfrm>
            <a:off x="85330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g2b975a0ff47_0_10924"/>
          <p:cNvSpPr txBox="1"/>
          <p:nvPr>
            <p:ph idx="5" type="title"/>
          </p:nvPr>
        </p:nvSpPr>
        <p:spPr>
          <a:xfrm>
            <a:off x="27813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g2b975a0ff47_0_10924"/>
          <p:cNvSpPr txBox="1"/>
          <p:nvPr>
            <p:ph idx="6" type="title"/>
          </p:nvPr>
        </p:nvSpPr>
        <p:spPr>
          <a:xfrm>
            <a:off x="68852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2 columnas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975a0ff47_0_1078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2b975a0ff47_0_10788"/>
          <p:cNvSpPr txBox="1"/>
          <p:nvPr>
            <p:ph type="title"/>
          </p:nvPr>
        </p:nvSpPr>
        <p:spPr>
          <a:xfrm>
            <a:off x="673100" y="709667"/>
            <a:ext cx="7137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g2b975a0ff47_0_1078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975a0ff47_0_10788"/>
          <p:cNvSpPr txBox="1"/>
          <p:nvPr>
            <p:ph idx="2" type="title"/>
          </p:nvPr>
        </p:nvSpPr>
        <p:spPr>
          <a:xfrm>
            <a:off x="732240" y="2146000"/>
            <a:ext cx="4550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b975a0ff47_0_10788"/>
          <p:cNvSpPr txBox="1"/>
          <p:nvPr>
            <p:ph idx="1" type="body"/>
          </p:nvPr>
        </p:nvSpPr>
        <p:spPr>
          <a:xfrm>
            <a:off x="719540" y="2865300"/>
            <a:ext cx="456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" name="Google Shape;20;g2b975a0ff47_0_10788"/>
          <p:cNvSpPr txBox="1"/>
          <p:nvPr>
            <p:ph idx="3" type="title"/>
          </p:nvPr>
        </p:nvSpPr>
        <p:spPr>
          <a:xfrm>
            <a:off x="6921540" y="2146000"/>
            <a:ext cx="4538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b975a0ff47_0_10788"/>
          <p:cNvSpPr txBox="1"/>
          <p:nvPr>
            <p:ph idx="4" type="body"/>
          </p:nvPr>
        </p:nvSpPr>
        <p:spPr>
          <a:xfrm>
            <a:off x="6908840" y="2865300"/>
            <a:ext cx="4538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 (2)">
  <p:cSld name="MAIN_POINT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975a0ff47_0_10939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975a0ff47_0_10939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975a0ff47_0_1093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b975a0ff47_0_10939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b975a0ff47_0_10939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2b975a0ff47_0_10939"/>
          <p:cNvSpPr txBox="1"/>
          <p:nvPr>
            <p:ph idx="1" type="body"/>
          </p:nvPr>
        </p:nvSpPr>
        <p:spPr>
          <a:xfrm>
            <a:off x="1054100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g2b975a0ff47_0_10939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1" name="Google Shape;221;g2b975a0ff47_0_10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975a0ff47_0_10939"/>
          <p:cNvSpPr/>
          <p:nvPr/>
        </p:nvSpPr>
        <p:spPr>
          <a:xfrm>
            <a:off x="6553100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5a0ff47_0_10939"/>
          <p:cNvSpPr txBox="1"/>
          <p:nvPr>
            <p:ph idx="4" type="title"/>
          </p:nvPr>
        </p:nvSpPr>
        <p:spPr>
          <a:xfrm>
            <a:off x="6874967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g2b975a0ff47_0_10939"/>
          <p:cNvSpPr txBox="1"/>
          <p:nvPr>
            <p:ph idx="5" type="body"/>
          </p:nvPr>
        </p:nvSpPr>
        <p:spPr>
          <a:xfrm>
            <a:off x="6874967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25" name="Google Shape;225;g2b975a0ff47_0_10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4075190"/>
            <a:ext cx="1596030" cy="6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975a0ff47_0_10952"/>
          <p:cNvPicPr preferRelativeResize="0"/>
          <p:nvPr/>
        </p:nvPicPr>
        <p:blipFill rotWithShape="1">
          <a:blip r:embed="rId2">
            <a:alphaModFix/>
          </a:blip>
          <a:srcRect b="11491" l="822" r="0" t="4812"/>
          <a:stretch/>
        </p:blipFill>
        <p:spPr>
          <a:xfrm>
            <a:off x="40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975a0ff47_0_10952"/>
          <p:cNvSpPr txBox="1"/>
          <p:nvPr>
            <p:ph type="title"/>
          </p:nvPr>
        </p:nvSpPr>
        <p:spPr>
          <a:xfrm>
            <a:off x="3498800" y="2851200"/>
            <a:ext cx="5194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4700"/>
              <a:buFont typeface="Rubik"/>
              <a:buNone/>
              <a:defRPr b="1" i="0" sz="47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ilos de texto y colores 1">
  <p:cSld name="TITLE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975a0ff47_0_1095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b975a0ff47_0_10955"/>
          <p:cNvSpPr/>
          <p:nvPr/>
        </p:nvSpPr>
        <p:spPr>
          <a:xfrm>
            <a:off x="8233667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975a0ff47_0_10955"/>
          <p:cNvSpPr/>
          <p:nvPr/>
        </p:nvSpPr>
        <p:spPr>
          <a:xfrm>
            <a:off x="8233667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5559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975a0ff47_0_10955"/>
          <p:cNvSpPr/>
          <p:nvPr/>
        </p:nvSpPr>
        <p:spPr>
          <a:xfrm>
            <a:off x="10025933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975a0ff47_0_10955"/>
          <p:cNvSpPr txBox="1"/>
          <p:nvPr/>
        </p:nvSpPr>
        <p:spPr>
          <a:xfrm>
            <a:off x="8233667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#099d8d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g2b975a0ff47_0_10955"/>
          <p:cNvSpPr/>
          <p:nvPr/>
        </p:nvSpPr>
        <p:spPr>
          <a:xfrm>
            <a:off x="10025933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975a0ff47_0_10955"/>
          <p:cNvSpPr txBox="1"/>
          <p:nvPr/>
        </p:nvSpPr>
        <p:spPr>
          <a:xfrm>
            <a:off x="10025933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#14d9c4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2b975a0ff47_0_10955"/>
          <p:cNvSpPr txBox="1"/>
          <p:nvPr/>
        </p:nvSpPr>
        <p:spPr>
          <a:xfrm>
            <a:off x="8233667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#55595b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g2b975a0ff47_0_10955"/>
          <p:cNvSpPr/>
          <p:nvPr/>
        </p:nvSpPr>
        <p:spPr>
          <a:xfrm>
            <a:off x="10025933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B8B8B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975a0ff47_0_10955"/>
          <p:cNvSpPr txBox="1"/>
          <p:nvPr/>
        </p:nvSpPr>
        <p:spPr>
          <a:xfrm>
            <a:off x="10025933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#b8b8b9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g2b975a0ff47_0_10955"/>
          <p:cNvSpPr/>
          <p:nvPr/>
        </p:nvSpPr>
        <p:spPr>
          <a:xfrm>
            <a:off x="8233667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975a0ff47_0_10955"/>
          <p:cNvSpPr txBox="1"/>
          <p:nvPr/>
        </p:nvSpPr>
        <p:spPr>
          <a:xfrm>
            <a:off x="8233667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#d3461e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g2b975a0ff47_0_10955"/>
          <p:cNvSpPr txBox="1"/>
          <p:nvPr/>
        </p:nvSpPr>
        <p:spPr>
          <a:xfrm>
            <a:off x="10025933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#efefefff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g2b975a0ff47_0_10955"/>
          <p:cNvSpPr txBox="1"/>
          <p:nvPr/>
        </p:nvSpPr>
        <p:spPr>
          <a:xfrm>
            <a:off x="705567" y="1579733"/>
            <a:ext cx="76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Heading 1 · 22 pt - Negrita #55595b</a:t>
            </a:r>
            <a:endParaRPr b="1" i="0" sz="2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g2b975a0ff47_0_10955"/>
          <p:cNvSpPr txBox="1"/>
          <p:nvPr/>
        </p:nvSpPr>
        <p:spPr>
          <a:xfrm>
            <a:off x="585351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TIPOGRAFÍA: RUBIK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g2b975a0ff47_0_10955"/>
          <p:cNvSpPr txBox="1"/>
          <p:nvPr/>
        </p:nvSpPr>
        <p:spPr>
          <a:xfrm>
            <a:off x="705567" y="2259667"/>
            <a:ext cx="735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8B8B9"/>
                </a:solidFill>
                <a:latin typeface="Rubik Medium"/>
                <a:ea typeface="Rubik Medium"/>
                <a:cs typeface="Rubik Medium"/>
                <a:sym typeface="Rubik Medium"/>
              </a:rPr>
              <a:t>Heading 2 (Subtítulos) · 14 pt - Semi Negrita #b8b8b9</a:t>
            </a:r>
            <a:endParaRPr b="0" i="0" sz="1900" u="none" cap="none" strike="noStrike">
              <a:solidFill>
                <a:srgbClr val="B8B8B9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46" name="Google Shape;246;g2b975a0ff47_0_10955"/>
          <p:cNvSpPr txBox="1"/>
          <p:nvPr/>
        </p:nvSpPr>
        <p:spPr>
          <a:xfrm>
            <a:off x="705567" y="3422200"/>
            <a:ext cx="54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Párrafo · 14 pt - Normal #55595b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g2b975a0ff47_0_10955"/>
          <p:cNvSpPr txBox="1"/>
          <p:nvPr/>
        </p:nvSpPr>
        <p:spPr>
          <a:xfrm>
            <a:off x="705567" y="2797151"/>
            <a:ext cx="618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9D8D"/>
                </a:solidFill>
                <a:latin typeface="Rubik Medium"/>
                <a:ea typeface="Rubik Medium"/>
                <a:cs typeface="Rubik Medium"/>
                <a:sym typeface="Rubik Medium"/>
              </a:rPr>
              <a:t>Destacados · 16 pt - Semi Negrita #099d8d</a:t>
            </a:r>
            <a:endParaRPr b="0" i="0" sz="2100" u="none" cap="none" strike="noStrike">
              <a:solidFill>
                <a:srgbClr val="099D8D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48" name="Google Shape;248;g2b975a0ff47_0_10955"/>
          <p:cNvCxnSpPr/>
          <p:nvPr/>
        </p:nvCxnSpPr>
        <p:spPr>
          <a:xfrm>
            <a:off x="-12700" y="1067167"/>
            <a:ext cx="30204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b975a0ff47_0_10955"/>
          <p:cNvCxnSpPr/>
          <p:nvPr/>
        </p:nvCxnSpPr>
        <p:spPr>
          <a:xfrm>
            <a:off x="8185200" y="1087400"/>
            <a:ext cx="40323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b975a0ff47_0_10955"/>
          <p:cNvSpPr txBox="1"/>
          <p:nvPr/>
        </p:nvSpPr>
        <p:spPr>
          <a:xfrm>
            <a:off x="8168200" y="592700"/>
            <a:ext cx="2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COLORES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g2b975a0ff47_0_10955"/>
          <p:cNvSpPr txBox="1"/>
          <p:nvPr/>
        </p:nvSpPr>
        <p:spPr>
          <a:xfrm>
            <a:off x="648867" y="4490944"/>
            <a:ext cx="173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1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2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3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4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2b975a0ff47_0_10955"/>
          <p:cNvSpPr txBox="1"/>
          <p:nvPr/>
        </p:nvSpPr>
        <p:spPr>
          <a:xfrm>
            <a:off x="705567" y="3891400"/>
            <a:ext cx="543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D3461E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Links · 12 pt - Semi negrita subrallado #d3461e</a:t>
            </a:r>
            <a:endParaRPr b="1" i="0" sz="1600" u="sng" cap="none" strike="noStrike">
              <a:solidFill>
                <a:srgbClr val="D3461E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75a0ff47_0_1097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b975a0ff47_0_10979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g2b975a0ff47_0_10979"/>
          <p:cNvSpPr/>
          <p:nvPr/>
        </p:nvSpPr>
        <p:spPr>
          <a:xfrm>
            <a:off x="1684821" y="2092823"/>
            <a:ext cx="2735100" cy="2735100"/>
          </a:xfrm>
          <a:prstGeom prst="arc">
            <a:avLst>
              <a:gd fmla="val 16220664" name="adj1"/>
              <a:gd fmla="val 6088" name="adj2"/>
            </a:avLst>
          </a:prstGeom>
          <a:noFill/>
          <a:ln cap="flat" cmpd="sng" w="2286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2b975a0ff47_0_10979"/>
          <p:cNvSpPr/>
          <p:nvPr/>
        </p:nvSpPr>
        <p:spPr>
          <a:xfrm>
            <a:off x="1684821" y="2133289"/>
            <a:ext cx="2735100" cy="2735100"/>
          </a:xfrm>
          <a:prstGeom prst="arc">
            <a:avLst>
              <a:gd fmla="val 21492325" name="adj1"/>
              <a:gd fmla="val 8142415" name="adj2"/>
            </a:avLst>
          </a:prstGeom>
          <a:noFill/>
          <a:ln cap="flat" cmpd="sng" w="2286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2b975a0ff47_0_10979"/>
          <p:cNvSpPr/>
          <p:nvPr/>
        </p:nvSpPr>
        <p:spPr>
          <a:xfrm>
            <a:off x="1660124" y="2092823"/>
            <a:ext cx="2735100" cy="2735100"/>
          </a:xfrm>
          <a:prstGeom prst="arc">
            <a:avLst>
              <a:gd fmla="val 10855170" name="adj1"/>
              <a:gd fmla="val 16272765" name="adj2"/>
            </a:avLst>
          </a:prstGeom>
          <a:noFill/>
          <a:ln cap="flat" cmpd="sng" w="228600">
            <a:solidFill>
              <a:srgbClr val="3DD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2b975a0ff47_0_10979"/>
          <p:cNvSpPr/>
          <p:nvPr/>
        </p:nvSpPr>
        <p:spPr>
          <a:xfrm>
            <a:off x="1660124" y="2108676"/>
            <a:ext cx="2735100" cy="2735100"/>
          </a:xfrm>
          <a:prstGeom prst="arc">
            <a:avLst>
              <a:gd fmla="val 8036667" name="adj1"/>
              <a:gd fmla="val 10882174" name="adj2"/>
            </a:avLst>
          </a:prstGeom>
          <a:noFill/>
          <a:ln cap="flat" cmpd="sng" w="2286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b975a0ff47_0_10979"/>
          <p:cNvSpPr/>
          <p:nvPr/>
        </p:nvSpPr>
        <p:spPr>
          <a:xfrm>
            <a:off x="2295460" y="2736040"/>
            <a:ext cx="1489200" cy="148920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g2b975a0ff47_0_10979"/>
          <p:cNvSpPr txBox="1"/>
          <p:nvPr/>
        </p:nvSpPr>
        <p:spPr>
          <a:xfrm>
            <a:off x="4660187" y="209282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2" name="Google Shape;262;g2b975a0ff47_0_10979"/>
          <p:cNvSpPr txBox="1"/>
          <p:nvPr/>
        </p:nvSpPr>
        <p:spPr>
          <a:xfrm>
            <a:off x="974000" y="426940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13%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g2b975a0ff47_0_10979"/>
          <p:cNvSpPr txBox="1"/>
          <p:nvPr/>
        </p:nvSpPr>
        <p:spPr>
          <a:xfrm>
            <a:off x="4121663" y="5112503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37%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4" name="Google Shape;264;g2b975a0ff47_0_10979"/>
          <p:cNvCxnSpPr/>
          <p:nvPr/>
        </p:nvCxnSpPr>
        <p:spPr>
          <a:xfrm>
            <a:off x="1613309" y="1810508"/>
            <a:ext cx="470700" cy="7287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b975a0ff47_0_10979"/>
          <p:cNvSpPr txBox="1"/>
          <p:nvPr/>
        </p:nvSpPr>
        <p:spPr>
          <a:xfrm>
            <a:off x="1044287" y="1684200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6" name="Google Shape;266;g2b975a0ff47_0_10979"/>
          <p:cNvCxnSpPr/>
          <p:nvPr/>
        </p:nvCxnSpPr>
        <p:spPr>
          <a:xfrm flipH="1" rot="10800000">
            <a:off x="4154009" y="2353273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b975a0ff47_0_10979"/>
          <p:cNvCxnSpPr/>
          <p:nvPr/>
        </p:nvCxnSpPr>
        <p:spPr>
          <a:xfrm>
            <a:off x="3896260" y="4589897"/>
            <a:ext cx="311700" cy="4821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2b975a0ff47_0_10979"/>
          <p:cNvCxnSpPr/>
          <p:nvPr/>
        </p:nvCxnSpPr>
        <p:spPr>
          <a:xfrm flipH="1" rot="10800000">
            <a:off x="1350555" y="3971787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975a0ff47_0_10979"/>
          <p:cNvSpPr/>
          <p:nvPr/>
        </p:nvSpPr>
        <p:spPr>
          <a:xfrm>
            <a:off x="9326445" y="1873408"/>
            <a:ext cx="329184" cy="329184"/>
          </a:xfrm>
          <a:custGeom>
            <a:rect b="b" l="l" r="r" t="t"/>
            <a:pathLst>
              <a:path extrusionOk="0" h="342900" w="342900">
                <a:moveTo>
                  <a:pt x="342900" y="68580"/>
                </a:moveTo>
                <a:cubicBezTo>
                  <a:pt x="342900" y="137160"/>
                  <a:pt x="305753" y="179070"/>
                  <a:pt x="257175" y="209550"/>
                </a:cubicBezTo>
                <a:lnTo>
                  <a:pt x="257175" y="279083"/>
                </a:lnTo>
                <a:cubicBezTo>
                  <a:pt x="257175" y="290513"/>
                  <a:pt x="249555" y="302895"/>
                  <a:pt x="239078" y="307658"/>
                </a:cubicBezTo>
                <a:lnTo>
                  <a:pt x="173355" y="340995"/>
                </a:lnTo>
                <a:cubicBezTo>
                  <a:pt x="171450" y="341948"/>
                  <a:pt x="168593" y="342900"/>
                  <a:pt x="165735" y="342900"/>
                </a:cubicBezTo>
                <a:cubicBezTo>
                  <a:pt x="157163" y="342900"/>
                  <a:pt x="149543" y="335280"/>
                  <a:pt x="149543" y="326708"/>
                </a:cubicBezTo>
                <a:lnTo>
                  <a:pt x="149543" y="257175"/>
                </a:lnTo>
                <a:lnTo>
                  <a:pt x="134303" y="272415"/>
                </a:lnTo>
                <a:cubicBezTo>
                  <a:pt x="125730" y="280988"/>
                  <a:pt x="111443" y="280035"/>
                  <a:pt x="103823" y="272415"/>
                </a:cubicBezTo>
                <a:lnTo>
                  <a:pt x="70485" y="238125"/>
                </a:lnTo>
                <a:cubicBezTo>
                  <a:pt x="61913" y="229553"/>
                  <a:pt x="62865" y="215265"/>
                  <a:pt x="70485" y="207645"/>
                </a:cubicBezTo>
                <a:lnTo>
                  <a:pt x="85725" y="193358"/>
                </a:lnTo>
                <a:lnTo>
                  <a:pt x="16193" y="193358"/>
                </a:lnTo>
                <a:cubicBezTo>
                  <a:pt x="7620" y="193358"/>
                  <a:pt x="0" y="185738"/>
                  <a:pt x="0" y="177165"/>
                </a:cubicBezTo>
                <a:cubicBezTo>
                  <a:pt x="0" y="174308"/>
                  <a:pt x="953" y="172403"/>
                  <a:pt x="1905" y="169545"/>
                </a:cubicBezTo>
                <a:lnTo>
                  <a:pt x="35243" y="103823"/>
                </a:lnTo>
                <a:cubicBezTo>
                  <a:pt x="40005" y="94298"/>
                  <a:pt x="53340" y="85725"/>
                  <a:pt x="63818" y="85725"/>
                </a:cubicBezTo>
                <a:lnTo>
                  <a:pt x="133350" y="85725"/>
                </a:lnTo>
                <a:cubicBezTo>
                  <a:pt x="163830" y="37148"/>
                  <a:pt x="205740" y="0"/>
                  <a:pt x="275273" y="0"/>
                </a:cubicBezTo>
                <a:cubicBezTo>
                  <a:pt x="292418" y="0"/>
                  <a:pt x="308610" y="0"/>
                  <a:pt x="330518" y="4763"/>
                </a:cubicBezTo>
                <a:cubicBezTo>
                  <a:pt x="333375" y="5715"/>
                  <a:pt x="337185" y="9525"/>
                  <a:pt x="338138" y="12383"/>
                </a:cubicBezTo>
                <a:cubicBezTo>
                  <a:pt x="342900" y="34290"/>
                  <a:pt x="342900" y="51435"/>
                  <a:pt x="342900" y="68580"/>
                </a:cubicBezTo>
                <a:close/>
                <a:moveTo>
                  <a:pt x="283845" y="85725"/>
                </a:moveTo>
                <a:cubicBezTo>
                  <a:pt x="283845" y="70485"/>
                  <a:pt x="271463" y="59055"/>
                  <a:pt x="257175" y="59055"/>
                </a:cubicBezTo>
                <a:cubicBezTo>
                  <a:pt x="241935" y="59055"/>
                  <a:pt x="230505" y="71438"/>
                  <a:pt x="230505" y="85725"/>
                </a:cubicBezTo>
                <a:cubicBezTo>
                  <a:pt x="230505" y="100965"/>
                  <a:pt x="242888" y="112395"/>
                  <a:pt x="257175" y="112395"/>
                </a:cubicBezTo>
                <a:cubicBezTo>
                  <a:pt x="272415" y="112395"/>
                  <a:pt x="283845" y="100965"/>
                  <a:pt x="283845" y="8572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g2b975a0ff47_0_10979"/>
          <p:cNvSpPr/>
          <p:nvPr/>
        </p:nvSpPr>
        <p:spPr>
          <a:xfrm>
            <a:off x="9204947" y="3610677"/>
            <a:ext cx="1404119" cy="984400"/>
          </a:xfrm>
          <a:custGeom>
            <a:rect b="b" l="l" r="r" t="t"/>
            <a:pathLst>
              <a:path extrusionOk="0" h="297" w="424">
                <a:moveTo>
                  <a:pt x="0" y="0"/>
                </a:moveTo>
                <a:cubicBezTo>
                  <a:pt x="302" y="297"/>
                  <a:pt x="302" y="297"/>
                  <a:pt x="302" y="297"/>
                </a:cubicBezTo>
                <a:cubicBezTo>
                  <a:pt x="377" y="216"/>
                  <a:pt x="421" y="109"/>
                  <a:pt x="4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975a0ff47_0_10979"/>
          <p:cNvSpPr/>
          <p:nvPr/>
        </p:nvSpPr>
        <p:spPr>
          <a:xfrm>
            <a:off x="9158005" y="1739901"/>
            <a:ext cx="1803127" cy="1804506"/>
          </a:xfrm>
          <a:custGeom>
            <a:rect b="b" l="l" r="r" t="t"/>
            <a:pathLst>
              <a:path extrusionOk="0" h="544" w="544">
                <a:moveTo>
                  <a:pt x="0" y="0"/>
                </a:moveTo>
                <a:cubicBezTo>
                  <a:pt x="0" y="544"/>
                  <a:pt x="0" y="544"/>
                  <a:pt x="0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39" y="246"/>
                  <a:pt x="298" y="5"/>
                  <a:pt x="0" y="0"/>
                </a:cubicBezTo>
                <a:close/>
              </a:path>
            </a:pathLst>
          </a:cu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b975a0ff47_0_10979"/>
          <p:cNvSpPr/>
          <p:nvPr/>
        </p:nvSpPr>
        <p:spPr>
          <a:xfrm>
            <a:off x="7650335" y="3620343"/>
            <a:ext cx="2693648" cy="1700958"/>
          </a:xfrm>
          <a:custGeom>
            <a:rect b="b" l="l" r="r" t="t"/>
            <a:pathLst>
              <a:path extrusionOk="0" h="513" w="813">
                <a:moveTo>
                  <a:pt x="0" y="267"/>
                </a:moveTo>
                <a:cubicBezTo>
                  <a:pt x="97" y="421"/>
                  <a:pt x="263" y="513"/>
                  <a:pt x="445" y="513"/>
                </a:cubicBezTo>
                <a:cubicBezTo>
                  <a:pt x="584" y="513"/>
                  <a:pt x="714" y="460"/>
                  <a:pt x="813" y="363"/>
                </a:cubicBezTo>
                <a:cubicBezTo>
                  <a:pt x="444" y="0"/>
                  <a:pt x="444" y="0"/>
                  <a:pt x="444" y="0"/>
                </a:cubicBezTo>
                <a:lnTo>
                  <a:pt x="0" y="267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b975a0ff47_0_10979"/>
          <p:cNvSpPr/>
          <p:nvPr/>
        </p:nvSpPr>
        <p:spPr>
          <a:xfrm>
            <a:off x="7179533" y="2764341"/>
            <a:ext cx="1876303" cy="1787938"/>
          </a:xfrm>
          <a:custGeom>
            <a:rect b="b" l="l" r="r" t="t"/>
            <a:pathLst>
              <a:path extrusionOk="0" h="539" w="566">
                <a:moveTo>
                  <a:pt x="79" y="539"/>
                </a:moveTo>
                <a:cubicBezTo>
                  <a:pt x="566" y="246"/>
                  <a:pt x="566" y="246"/>
                  <a:pt x="566" y="24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77"/>
                  <a:pt x="0" y="159"/>
                  <a:pt x="0" y="245"/>
                </a:cubicBezTo>
                <a:cubicBezTo>
                  <a:pt x="0" y="348"/>
                  <a:pt x="28" y="450"/>
                  <a:pt x="79" y="53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b975a0ff47_0_10979"/>
          <p:cNvSpPr/>
          <p:nvPr/>
        </p:nvSpPr>
        <p:spPr>
          <a:xfrm>
            <a:off x="7749741" y="2035360"/>
            <a:ext cx="1341992" cy="1488337"/>
          </a:xfrm>
          <a:custGeom>
            <a:rect b="b" l="l" r="r" t="t"/>
            <a:pathLst>
              <a:path extrusionOk="0" h="449" w="405">
                <a:moveTo>
                  <a:pt x="405" y="449"/>
                </a:moveTo>
                <a:cubicBezTo>
                  <a:pt x="405" y="0"/>
                  <a:pt x="405" y="0"/>
                  <a:pt x="405" y="0"/>
                </a:cubicBezTo>
                <a:cubicBezTo>
                  <a:pt x="235" y="3"/>
                  <a:pt x="78" y="102"/>
                  <a:pt x="0" y="254"/>
                </a:cubicBezTo>
                <a:lnTo>
                  <a:pt x="405" y="449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2b975a0ff47_0_1097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 1">
  <p:cSld name="SECTION_HEADER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75a0ff47_0_110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2b975a0ff47_0_11002"/>
          <p:cNvSpPr/>
          <p:nvPr/>
        </p:nvSpPr>
        <p:spPr>
          <a:xfrm>
            <a:off x="3338375" y="4247415"/>
            <a:ext cx="1112100" cy="1116000"/>
          </a:xfrm>
          <a:prstGeom prst="ellipse">
            <a:avLst/>
          </a:prstGeom>
          <a:solidFill>
            <a:srgbClr val="55595B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b975a0ff47_0_11002"/>
          <p:cNvSpPr/>
          <p:nvPr/>
        </p:nvSpPr>
        <p:spPr>
          <a:xfrm>
            <a:off x="720011" y="4247415"/>
            <a:ext cx="1112100" cy="1116000"/>
          </a:xfrm>
          <a:prstGeom prst="ellipse">
            <a:avLst/>
          </a:pr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975a0ff47_0_11002"/>
          <p:cNvSpPr/>
          <p:nvPr/>
        </p:nvSpPr>
        <p:spPr>
          <a:xfrm>
            <a:off x="3338375" y="1627661"/>
            <a:ext cx="1112100" cy="1116000"/>
          </a:xfrm>
          <a:prstGeom prst="ellipse">
            <a:avLst/>
          </a:prstGeom>
          <a:solidFill>
            <a:srgbClr val="3DD8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975a0ff47_0_11002"/>
          <p:cNvSpPr/>
          <p:nvPr/>
        </p:nvSpPr>
        <p:spPr>
          <a:xfrm>
            <a:off x="720011" y="1627661"/>
            <a:ext cx="1112100" cy="1116000"/>
          </a:xfrm>
          <a:prstGeom prst="ellipse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975a0ff47_0_11002"/>
          <p:cNvSpPr/>
          <p:nvPr/>
        </p:nvSpPr>
        <p:spPr>
          <a:xfrm>
            <a:off x="4157559" y="4019252"/>
            <a:ext cx="273519" cy="202048"/>
          </a:xfrm>
          <a:custGeom>
            <a:rect b="b" l="l" r="r" t="t"/>
            <a:pathLst>
              <a:path extrusionOk="0" h="147" w="199">
                <a:moveTo>
                  <a:pt x="0" y="0"/>
                </a:moveTo>
                <a:lnTo>
                  <a:pt x="64" y="147"/>
                </a:lnTo>
                <a:lnTo>
                  <a:pt x="199" y="83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b975a0ff47_0_11002"/>
          <p:cNvSpPr/>
          <p:nvPr/>
        </p:nvSpPr>
        <p:spPr>
          <a:xfrm>
            <a:off x="1862195" y="5066603"/>
            <a:ext cx="197924" cy="274894"/>
          </a:xfrm>
          <a:custGeom>
            <a:rect b="b" l="l" r="r" t="t"/>
            <a:pathLst>
              <a:path extrusionOk="0" h="200" w="144">
                <a:moveTo>
                  <a:pt x="144" y="0"/>
                </a:moveTo>
                <a:lnTo>
                  <a:pt x="0" y="67"/>
                </a:lnTo>
                <a:lnTo>
                  <a:pt x="64" y="20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2b975a0ff47_0_11002"/>
          <p:cNvSpPr/>
          <p:nvPr/>
        </p:nvSpPr>
        <p:spPr>
          <a:xfrm>
            <a:off x="739252" y="2769852"/>
            <a:ext cx="274894" cy="197924"/>
          </a:xfrm>
          <a:custGeom>
            <a:rect b="b" l="l" r="r" t="t"/>
            <a:pathLst>
              <a:path extrusionOk="0" h="144" w="200">
                <a:moveTo>
                  <a:pt x="200" y="144"/>
                </a:moveTo>
                <a:lnTo>
                  <a:pt x="136" y="0"/>
                </a:lnTo>
                <a:lnTo>
                  <a:pt x="0" y="64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2b975a0ff47_0_11002"/>
          <p:cNvSpPr/>
          <p:nvPr/>
        </p:nvSpPr>
        <p:spPr>
          <a:xfrm>
            <a:off x="4248273" y="2769852"/>
            <a:ext cx="148443" cy="1432206"/>
          </a:xfrm>
          <a:custGeom>
            <a:rect b="b" l="l" r="r" t="t"/>
            <a:pathLst>
              <a:path extrusionOk="0" h="376" w="39">
                <a:moveTo>
                  <a:pt x="0" y="0"/>
                </a:moveTo>
                <a:cubicBezTo>
                  <a:pt x="25" y="59"/>
                  <a:pt x="39" y="123"/>
                  <a:pt x="39" y="190"/>
                </a:cubicBezTo>
                <a:cubicBezTo>
                  <a:pt x="39" y="256"/>
                  <a:pt x="26" y="319"/>
                  <a:pt x="2" y="376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2b975a0ff47_0_11002"/>
          <p:cNvSpPr/>
          <p:nvPr/>
        </p:nvSpPr>
        <p:spPr>
          <a:xfrm>
            <a:off x="1881437" y="5158693"/>
            <a:ext cx="1426699" cy="151192"/>
          </a:xfrm>
          <a:custGeom>
            <a:rect b="b" l="l" r="r" t="t"/>
            <a:pathLst>
              <a:path extrusionOk="0" h="40" w="375">
                <a:moveTo>
                  <a:pt x="375" y="0"/>
                </a:moveTo>
                <a:cubicBezTo>
                  <a:pt x="317" y="26"/>
                  <a:pt x="253" y="40"/>
                  <a:pt x="185" y="40"/>
                </a:cubicBezTo>
                <a:cubicBezTo>
                  <a:pt x="119" y="40"/>
                  <a:pt x="57" y="26"/>
                  <a:pt x="0" y="2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2b975a0ff47_0_11002"/>
          <p:cNvSpPr/>
          <p:nvPr/>
        </p:nvSpPr>
        <p:spPr>
          <a:xfrm>
            <a:off x="773615" y="2789096"/>
            <a:ext cx="148443" cy="1428082"/>
          </a:xfrm>
          <a:custGeom>
            <a:rect b="b" l="l" r="r" t="t"/>
            <a:pathLst>
              <a:path extrusionOk="0" h="375" w="39">
                <a:moveTo>
                  <a:pt x="39" y="375"/>
                </a:moveTo>
                <a:cubicBezTo>
                  <a:pt x="14" y="317"/>
                  <a:pt x="0" y="253"/>
                  <a:pt x="0" y="185"/>
                </a:cubicBezTo>
                <a:cubicBezTo>
                  <a:pt x="0" y="120"/>
                  <a:pt x="13" y="57"/>
                  <a:pt x="37" y="0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2b975a0ff47_0_11002"/>
          <p:cNvSpPr/>
          <p:nvPr/>
        </p:nvSpPr>
        <p:spPr>
          <a:xfrm>
            <a:off x="1862195" y="1679892"/>
            <a:ext cx="1426699" cy="149819"/>
          </a:xfrm>
          <a:custGeom>
            <a:rect b="b" l="l" r="r" t="t"/>
            <a:pathLst>
              <a:path extrusionOk="0" h="39" w="375">
                <a:moveTo>
                  <a:pt x="375" y="37"/>
                </a:moveTo>
                <a:cubicBezTo>
                  <a:pt x="318" y="13"/>
                  <a:pt x="256" y="0"/>
                  <a:pt x="190" y="0"/>
                </a:cubicBezTo>
                <a:cubicBezTo>
                  <a:pt x="122" y="0"/>
                  <a:pt x="58" y="14"/>
                  <a:pt x="0" y="39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2b975a0ff47_0_11002"/>
          <p:cNvSpPr/>
          <p:nvPr/>
        </p:nvSpPr>
        <p:spPr>
          <a:xfrm>
            <a:off x="3110212" y="1646904"/>
            <a:ext cx="197924" cy="273522"/>
          </a:xfrm>
          <a:custGeom>
            <a:rect b="b" l="l" r="r" t="t"/>
            <a:pathLst>
              <a:path extrusionOk="0" h="199" w="144">
                <a:moveTo>
                  <a:pt x="0" y="199"/>
                </a:moveTo>
                <a:lnTo>
                  <a:pt x="144" y="135"/>
                </a:lnTo>
                <a:lnTo>
                  <a:pt x="81" y="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b975a0ff47_0_11002"/>
          <p:cNvSpPr/>
          <p:nvPr/>
        </p:nvSpPr>
        <p:spPr>
          <a:xfrm>
            <a:off x="1775759" y="2685477"/>
            <a:ext cx="1618800" cy="1618800"/>
          </a:xfrm>
          <a:prstGeom prst="ellipse">
            <a:avLst/>
          </a:prstGeom>
          <a:solidFill>
            <a:srgbClr val="D3461E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2b975a0ff47_0_11002"/>
          <p:cNvSpPr/>
          <p:nvPr/>
        </p:nvSpPr>
        <p:spPr>
          <a:xfrm>
            <a:off x="6120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g2b975a0ff47_0_11002"/>
          <p:cNvSpPr/>
          <p:nvPr/>
        </p:nvSpPr>
        <p:spPr>
          <a:xfrm>
            <a:off x="6337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2b975a0ff47_0_11002"/>
          <p:cNvSpPr/>
          <p:nvPr/>
        </p:nvSpPr>
        <p:spPr>
          <a:xfrm>
            <a:off x="8159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2b975a0ff47_0_11002"/>
          <p:cNvSpPr/>
          <p:nvPr/>
        </p:nvSpPr>
        <p:spPr>
          <a:xfrm>
            <a:off x="8376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2b975a0ff47_0_11002"/>
          <p:cNvSpPr/>
          <p:nvPr/>
        </p:nvSpPr>
        <p:spPr>
          <a:xfrm>
            <a:off x="10198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b975a0ff47_0_11002"/>
          <p:cNvSpPr/>
          <p:nvPr/>
        </p:nvSpPr>
        <p:spPr>
          <a:xfrm>
            <a:off x="10415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2b975a0ff47_0_11002"/>
          <p:cNvSpPr/>
          <p:nvPr/>
        </p:nvSpPr>
        <p:spPr>
          <a:xfrm>
            <a:off x="6120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b975a0ff47_0_11002"/>
          <p:cNvSpPr/>
          <p:nvPr/>
        </p:nvSpPr>
        <p:spPr>
          <a:xfrm>
            <a:off x="8159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2b975a0ff47_0_11002"/>
          <p:cNvSpPr/>
          <p:nvPr/>
        </p:nvSpPr>
        <p:spPr>
          <a:xfrm>
            <a:off x="10198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b975a0ff47_0_11002"/>
          <p:cNvSpPr txBox="1"/>
          <p:nvPr>
            <p:ph type="title"/>
          </p:nvPr>
        </p:nvSpPr>
        <p:spPr>
          <a:xfrm>
            <a:off x="61722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g2b975a0ff47_0_11002"/>
          <p:cNvSpPr txBox="1"/>
          <p:nvPr>
            <p:ph idx="2" type="title"/>
          </p:nvPr>
        </p:nvSpPr>
        <p:spPr>
          <a:xfrm>
            <a:off x="81855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g2b975a0ff47_0_11002"/>
          <p:cNvSpPr txBox="1"/>
          <p:nvPr>
            <p:ph idx="3" type="title"/>
          </p:nvPr>
        </p:nvSpPr>
        <p:spPr>
          <a:xfrm>
            <a:off x="101988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g2b975a0ff47_0_11002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6" name="Google Shape;316;g2b975a0ff47_0_11002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975a0ff47_0_11043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ILUSTRACIONES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9" name="Google Shape;319;g2b975a0ff47_0_1104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g2b975a0ff47_0_11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875" y="1547880"/>
            <a:ext cx="1753616" cy="1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b975a0ff47_0_1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47368"/>
            <a:ext cx="2772382" cy="181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b975a0ff47_0_1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061" y="1429816"/>
            <a:ext cx="2392817" cy="19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b975a0ff47_0_110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067" y="1429567"/>
            <a:ext cx="2240324" cy="173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975a0ff47_0_110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3886200"/>
            <a:ext cx="2143301" cy="23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975a0ff47_0_11043"/>
          <p:cNvPicPr preferRelativeResize="0"/>
          <p:nvPr/>
        </p:nvPicPr>
        <p:blipFill rotWithShape="1">
          <a:blip r:embed="rId7">
            <a:alphaModFix/>
          </a:blip>
          <a:srcRect b="0" l="1105" r="1105" t="0"/>
          <a:stretch/>
        </p:blipFill>
        <p:spPr>
          <a:xfrm>
            <a:off x="4056965" y="3978500"/>
            <a:ext cx="3150102" cy="22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b975a0ff47_0_110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0240" y="3932348"/>
            <a:ext cx="3220159" cy="22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s">
  <p:cSld name="SECTION_HEADER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975a0ff47_0_1105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9" name="Google Shape;329;g2b975a0ff47_0_1105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b975a0ff47_0_11053"/>
          <p:cNvSpPr txBox="1"/>
          <p:nvPr/>
        </p:nvSpPr>
        <p:spPr>
          <a:xfrm>
            <a:off x="620733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ICONOS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g2b975a0ff47_0_11053"/>
          <p:cNvSpPr/>
          <p:nvPr/>
        </p:nvSpPr>
        <p:spPr>
          <a:xfrm>
            <a:off x="9149489" y="4659311"/>
            <a:ext cx="80253" cy="170089"/>
          </a:xfrm>
          <a:custGeom>
            <a:rect b="b" l="l" r="r" t="t"/>
            <a:pathLst>
              <a:path extrusionOk="0" h="5928" w="2797">
                <a:moveTo>
                  <a:pt x="1398" y="0"/>
                </a:moveTo>
                <a:lnTo>
                  <a:pt x="1249" y="19"/>
                </a:lnTo>
                <a:lnTo>
                  <a:pt x="1100" y="56"/>
                </a:lnTo>
                <a:lnTo>
                  <a:pt x="988" y="112"/>
                </a:lnTo>
                <a:lnTo>
                  <a:pt x="876" y="205"/>
                </a:lnTo>
                <a:lnTo>
                  <a:pt x="783" y="317"/>
                </a:lnTo>
                <a:lnTo>
                  <a:pt x="709" y="448"/>
                </a:lnTo>
                <a:lnTo>
                  <a:pt x="671" y="597"/>
                </a:lnTo>
                <a:lnTo>
                  <a:pt x="653" y="746"/>
                </a:lnTo>
                <a:lnTo>
                  <a:pt x="671" y="895"/>
                </a:lnTo>
                <a:lnTo>
                  <a:pt x="709" y="1026"/>
                </a:lnTo>
                <a:lnTo>
                  <a:pt x="783" y="1156"/>
                </a:lnTo>
                <a:lnTo>
                  <a:pt x="876" y="1268"/>
                </a:lnTo>
                <a:lnTo>
                  <a:pt x="988" y="1361"/>
                </a:lnTo>
                <a:lnTo>
                  <a:pt x="1100" y="1417"/>
                </a:lnTo>
                <a:lnTo>
                  <a:pt x="1249" y="1473"/>
                </a:lnTo>
                <a:lnTo>
                  <a:pt x="1547" y="1473"/>
                </a:lnTo>
                <a:lnTo>
                  <a:pt x="1678" y="1417"/>
                </a:lnTo>
                <a:lnTo>
                  <a:pt x="1808" y="1361"/>
                </a:lnTo>
                <a:lnTo>
                  <a:pt x="1920" y="1268"/>
                </a:lnTo>
                <a:lnTo>
                  <a:pt x="2013" y="1156"/>
                </a:lnTo>
                <a:lnTo>
                  <a:pt x="2088" y="1026"/>
                </a:lnTo>
                <a:lnTo>
                  <a:pt x="2125" y="895"/>
                </a:lnTo>
                <a:lnTo>
                  <a:pt x="2144" y="746"/>
                </a:lnTo>
                <a:lnTo>
                  <a:pt x="2125" y="597"/>
                </a:lnTo>
                <a:lnTo>
                  <a:pt x="2088" y="448"/>
                </a:lnTo>
                <a:lnTo>
                  <a:pt x="2013" y="317"/>
                </a:lnTo>
                <a:lnTo>
                  <a:pt x="1920" y="205"/>
                </a:lnTo>
                <a:lnTo>
                  <a:pt x="1808" y="112"/>
                </a:lnTo>
                <a:lnTo>
                  <a:pt x="1678" y="56"/>
                </a:lnTo>
                <a:lnTo>
                  <a:pt x="1547" y="19"/>
                </a:lnTo>
                <a:lnTo>
                  <a:pt x="1398" y="0"/>
                </a:lnTo>
                <a:close/>
                <a:moveTo>
                  <a:pt x="839" y="1659"/>
                </a:moveTo>
                <a:lnTo>
                  <a:pt x="746" y="1678"/>
                </a:lnTo>
                <a:lnTo>
                  <a:pt x="671" y="1715"/>
                </a:lnTo>
                <a:lnTo>
                  <a:pt x="615" y="1790"/>
                </a:lnTo>
                <a:lnTo>
                  <a:pt x="578" y="1864"/>
                </a:lnTo>
                <a:lnTo>
                  <a:pt x="19" y="4101"/>
                </a:lnTo>
                <a:lnTo>
                  <a:pt x="0" y="4157"/>
                </a:lnTo>
                <a:lnTo>
                  <a:pt x="19" y="4232"/>
                </a:lnTo>
                <a:lnTo>
                  <a:pt x="38" y="4288"/>
                </a:lnTo>
                <a:lnTo>
                  <a:pt x="56" y="4343"/>
                </a:lnTo>
                <a:lnTo>
                  <a:pt x="112" y="4381"/>
                </a:lnTo>
                <a:lnTo>
                  <a:pt x="168" y="4418"/>
                </a:lnTo>
                <a:lnTo>
                  <a:pt x="224" y="4437"/>
                </a:lnTo>
                <a:lnTo>
                  <a:pt x="932" y="4437"/>
                </a:lnTo>
                <a:lnTo>
                  <a:pt x="932" y="5648"/>
                </a:lnTo>
                <a:lnTo>
                  <a:pt x="932" y="5704"/>
                </a:lnTo>
                <a:lnTo>
                  <a:pt x="951" y="5760"/>
                </a:lnTo>
                <a:lnTo>
                  <a:pt x="1007" y="5853"/>
                </a:lnTo>
                <a:lnTo>
                  <a:pt x="1100" y="5909"/>
                </a:lnTo>
                <a:lnTo>
                  <a:pt x="1156" y="5928"/>
                </a:lnTo>
                <a:lnTo>
                  <a:pt x="1641" y="5928"/>
                </a:lnTo>
                <a:lnTo>
                  <a:pt x="1697" y="5909"/>
                </a:lnTo>
                <a:lnTo>
                  <a:pt x="1790" y="5853"/>
                </a:lnTo>
                <a:lnTo>
                  <a:pt x="1846" y="5760"/>
                </a:lnTo>
                <a:lnTo>
                  <a:pt x="1864" y="5704"/>
                </a:lnTo>
                <a:lnTo>
                  <a:pt x="1864" y="5648"/>
                </a:lnTo>
                <a:lnTo>
                  <a:pt x="1864" y="4437"/>
                </a:lnTo>
                <a:lnTo>
                  <a:pt x="2573" y="4437"/>
                </a:lnTo>
                <a:lnTo>
                  <a:pt x="2629" y="4418"/>
                </a:lnTo>
                <a:lnTo>
                  <a:pt x="2684" y="4381"/>
                </a:lnTo>
                <a:lnTo>
                  <a:pt x="2722" y="4343"/>
                </a:lnTo>
                <a:lnTo>
                  <a:pt x="2759" y="4288"/>
                </a:lnTo>
                <a:lnTo>
                  <a:pt x="2778" y="4232"/>
                </a:lnTo>
                <a:lnTo>
                  <a:pt x="2796" y="4157"/>
                </a:lnTo>
                <a:lnTo>
                  <a:pt x="2778" y="4101"/>
                </a:lnTo>
                <a:lnTo>
                  <a:pt x="2218" y="1864"/>
                </a:lnTo>
                <a:lnTo>
                  <a:pt x="2181" y="1790"/>
                </a:lnTo>
                <a:lnTo>
                  <a:pt x="2125" y="1715"/>
                </a:lnTo>
                <a:lnTo>
                  <a:pt x="2051" y="1678"/>
                </a:lnTo>
                <a:lnTo>
                  <a:pt x="1958" y="1659"/>
                </a:lnTo>
                <a:lnTo>
                  <a:pt x="1827" y="1659"/>
                </a:lnTo>
                <a:lnTo>
                  <a:pt x="1715" y="1697"/>
                </a:lnTo>
                <a:lnTo>
                  <a:pt x="1622" y="1734"/>
                </a:lnTo>
                <a:lnTo>
                  <a:pt x="1510" y="1753"/>
                </a:lnTo>
                <a:lnTo>
                  <a:pt x="1286" y="1753"/>
                </a:lnTo>
                <a:lnTo>
                  <a:pt x="1193" y="1734"/>
                </a:lnTo>
                <a:lnTo>
                  <a:pt x="1081" y="1697"/>
                </a:lnTo>
                <a:lnTo>
                  <a:pt x="970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b975a0ff47_0_11053"/>
          <p:cNvSpPr/>
          <p:nvPr/>
        </p:nvSpPr>
        <p:spPr>
          <a:xfrm>
            <a:off x="9168196" y="4723223"/>
            <a:ext cx="42809" cy="42264"/>
          </a:xfrm>
          <a:custGeom>
            <a:rect b="b" l="l" r="r" t="t"/>
            <a:pathLst>
              <a:path extrusionOk="0" fill="none" h="1473" w="1492">
                <a:moveTo>
                  <a:pt x="746" y="0"/>
                </a:moveTo>
                <a:lnTo>
                  <a:pt x="746" y="0"/>
                </a:lnTo>
                <a:lnTo>
                  <a:pt x="895" y="19"/>
                </a:lnTo>
                <a:lnTo>
                  <a:pt x="1026" y="56"/>
                </a:lnTo>
                <a:lnTo>
                  <a:pt x="1156" y="112"/>
                </a:lnTo>
                <a:lnTo>
                  <a:pt x="1268" y="205"/>
                </a:lnTo>
                <a:lnTo>
                  <a:pt x="1361" y="317"/>
                </a:lnTo>
                <a:lnTo>
                  <a:pt x="1436" y="448"/>
                </a:lnTo>
                <a:lnTo>
                  <a:pt x="1473" y="597"/>
                </a:lnTo>
                <a:lnTo>
                  <a:pt x="1492" y="746"/>
                </a:lnTo>
                <a:lnTo>
                  <a:pt x="1492" y="746"/>
                </a:lnTo>
                <a:lnTo>
                  <a:pt x="1473" y="895"/>
                </a:lnTo>
                <a:lnTo>
                  <a:pt x="1436" y="1026"/>
                </a:lnTo>
                <a:lnTo>
                  <a:pt x="1361" y="1156"/>
                </a:lnTo>
                <a:lnTo>
                  <a:pt x="1268" y="1268"/>
                </a:lnTo>
                <a:lnTo>
                  <a:pt x="1156" y="1361"/>
                </a:lnTo>
                <a:lnTo>
                  <a:pt x="1026" y="1417"/>
                </a:lnTo>
                <a:lnTo>
                  <a:pt x="895" y="1473"/>
                </a:lnTo>
                <a:lnTo>
                  <a:pt x="746" y="1473"/>
                </a:lnTo>
                <a:lnTo>
                  <a:pt x="746" y="1473"/>
                </a:lnTo>
                <a:lnTo>
                  <a:pt x="597" y="1473"/>
                </a:lnTo>
                <a:lnTo>
                  <a:pt x="448" y="1417"/>
                </a:lnTo>
                <a:lnTo>
                  <a:pt x="336" y="1361"/>
                </a:lnTo>
                <a:lnTo>
                  <a:pt x="224" y="1268"/>
                </a:lnTo>
                <a:lnTo>
                  <a:pt x="131" y="1156"/>
                </a:lnTo>
                <a:lnTo>
                  <a:pt x="57" y="1026"/>
                </a:lnTo>
                <a:lnTo>
                  <a:pt x="19" y="895"/>
                </a:lnTo>
                <a:lnTo>
                  <a:pt x="1" y="746"/>
                </a:lnTo>
                <a:lnTo>
                  <a:pt x="1" y="746"/>
                </a:lnTo>
                <a:lnTo>
                  <a:pt x="19" y="597"/>
                </a:lnTo>
                <a:lnTo>
                  <a:pt x="57" y="448"/>
                </a:lnTo>
                <a:lnTo>
                  <a:pt x="131" y="317"/>
                </a:lnTo>
                <a:lnTo>
                  <a:pt x="224" y="205"/>
                </a:lnTo>
                <a:lnTo>
                  <a:pt x="336" y="112"/>
                </a:lnTo>
                <a:lnTo>
                  <a:pt x="448" y="56"/>
                </a:lnTo>
                <a:lnTo>
                  <a:pt x="597" y="19"/>
                </a:lnTo>
                <a:lnTo>
                  <a:pt x="746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b975a0ff47_0_11053"/>
          <p:cNvSpPr/>
          <p:nvPr/>
        </p:nvSpPr>
        <p:spPr>
          <a:xfrm>
            <a:off x="9149489" y="4683111"/>
            <a:ext cx="80253" cy="122488"/>
          </a:xfrm>
          <a:custGeom>
            <a:rect b="b" l="l" r="r" t="t"/>
            <a:pathLst>
              <a:path extrusionOk="0" fill="none" h="4269" w="2797">
                <a:moveTo>
                  <a:pt x="2778" y="2442"/>
                </a:moveTo>
                <a:lnTo>
                  <a:pt x="2218" y="205"/>
                </a:lnTo>
                <a:lnTo>
                  <a:pt x="2218" y="205"/>
                </a:lnTo>
                <a:lnTo>
                  <a:pt x="2181" y="131"/>
                </a:lnTo>
                <a:lnTo>
                  <a:pt x="2125" y="56"/>
                </a:lnTo>
                <a:lnTo>
                  <a:pt x="2051" y="19"/>
                </a:lnTo>
                <a:lnTo>
                  <a:pt x="1958" y="0"/>
                </a:lnTo>
                <a:lnTo>
                  <a:pt x="1827" y="0"/>
                </a:lnTo>
                <a:lnTo>
                  <a:pt x="1827" y="0"/>
                </a:lnTo>
                <a:lnTo>
                  <a:pt x="1715" y="38"/>
                </a:lnTo>
                <a:lnTo>
                  <a:pt x="1622" y="75"/>
                </a:lnTo>
                <a:lnTo>
                  <a:pt x="1510" y="94"/>
                </a:lnTo>
                <a:lnTo>
                  <a:pt x="1398" y="94"/>
                </a:lnTo>
                <a:lnTo>
                  <a:pt x="1286" y="94"/>
                </a:lnTo>
                <a:lnTo>
                  <a:pt x="1193" y="75"/>
                </a:lnTo>
                <a:lnTo>
                  <a:pt x="1081" y="38"/>
                </a:lnTo>
                <a:lnTo>
                  <a:pt x="970" y="0"/>
                </a:lnTo>
                <a:lnTo>
                  <a:pt x="839" y="0"/>
                </a:lnTo>
                <a:lnTo>
                  <a:pt x="839" y="0"/>
                </a:lnTo>
                <a:lnTo>
                  <a:pt x="746" y="19"/>
                </a:lnTo>
                <a:lnTo>
                  <a:pt x="671" y="56"/>
                </a:lnTo>
                <a:lnTo>
                  <a:pt x="615" y="131"/>
                </a:lnTo>
                <a:lnTo>
                  <a:pt x="578" y="205"/>
                </a:lnTo>
                <a:lnTo>
                  <a:pt x="19" y="2442"/>
                </a:lnTo>
                <a:lnTo>
                  <a:pt x="19" y="2442"/>
                </a:lnTo>
                <a:lnTo>
                  <a:pt x="0" y="2498"/>
                </a:lnTo>
                <a:lnTo>
                  <a:pt x="19" y="2573"/>
                </a:lnTo>
                <a:lnTo>
                  <a:pt x="38" y="2629"/>
                </a:lnTo>
                <a:lnTo>
                  <a:pt x="56" y="2684"/>
                </a:lnTo>
                <a:lnTo>
                  <a:pt x="112" y="2722"/>
                </a:lnTo>
                <a:lnTo>
                  <a:pt x="168" y="2759"/>
                </a:lnTo>
                <a:lnTo>
                  <a:pt x="224" y="2778"/>
                </a:lnTo>
                <a:lnTo>
                  <a:pt x="280" y="2778"/>
                </a:lnTo>
                <a:lnTo>
                  <a:pt x="932" y="2778"/>
                </a:lnTo>
                <a:lnTo>
                  <a:pt x="932" y="3989"/>
                </a:lnTo>
                <a:lnTo>
                  <a:pt x="932" y="3989"/>
                </a:lnTo>
                <a:lnTo>
                  <a:pt x="932" y="4045"/>
                </a:lnTo>
                <a:lnTo>
                  <a:pt x="951" y="4101"/>
                </a:lnTo>
                <a:lnTo>
                  <a:pt x="1007" y="4194"/>
                </a:lnTo>
                <a:lnTo>
                  <a:pt x="1100" y="4250"/>
                </a:lnTo>
                <a:lnTo>
                  <a:pt x="1156" y="4269"/>
                </a:lnTo>
                <a:lnTo>
                  <a:pt x="1212" y="4269"/>
                </a:lnTo>
                <a:lnTo>
                  <a:pt x="1585" y="4269"/>
                </a:lnTo>
                <a:lnTo>
                  <a:pt x="1585" y="4269"/>
                </a:lnTo>
                <a:lnTo>
                  <a:pt x="1641" y="4269"/>
                </a:lnTo>
                <a:lnTo>
                  <a:pt x="1697" y="4250"/>
                </a:lnTo>
                <a:lnTo>
                  <a:pt x="1790" y="4194"/>
                </a:lnTo>
                <a:lnTo>
                  <a:pt x="1846" y="4101"/>
                </a:lnTo>
                <a:lnTo>
                  <a:pt x="1864" y="4045"/>
                </a:lnTo>
                <a:lnTo>
                  <a:pt x="1864" y="3989"/>
                </a:lnTo>
                <a:lnTo>
                  <a:pt x="1864" y="2778"/>
                </a:lnTo>
                <a:lnTo>
                  <a:pt x="2517" y="2778"/>
                </a:lnTo>
                <a:lnTo>
                  <a:pt x="2517" y="2778"/>
                </a:lnTo>
                <a:lnTo>
                  <a:pt x="2573" y="2778"/>
                </a:lnTo>
                <a:lnTo>
                  <a:pt x="2629" y="2759"/>
                </a:lnTo>
                <a:lnTo>
                  <a:pt x="2684" y="2722"/>
                </a:lnTo>
                <a:lnTo>
                  <a:pt x="2722" y="2684"/>
                </a:lnTo>
                <a:lnTo>
                  <a:pt x="2759" y="2629"/>
                </a:lnTo>
                <a:lnTo>
                  <a:pt x="2778" y="2573"/>
                </a:lnTo>
                <a:lnTo>
                  <a:pt x="2796" y="2498"/>
                </a:lnTo>
                <a:lnTo>
                  <a:pt x="2778" y="2442"/>
                </a:lnTo>
                <a:lnTo>
                  <a:pt x="2778" y="2442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975a0ff47_0_11053"/>
          <p:cNvSpPr/>
          <p:nvPr/>
        </p:nvSpPr>
        <p:spPr>
          <a:xfrm>
            <a:off x="8667620" y="4659039"/>
            <a:ext cx="170634" cy="170634"/>
          </a:xfrm>
          <a:custGeom>
            <a:rect b="b" l="l" r="r" t="t"/>
            <a:pathLst>
              <a:path extrusionOk="0" h="5947" w="5947">
                <a:moveTo>
                  <a:pt x="2648" y="0"/>
                </a:moveTo>
                <a:lnTo>
                  <a:pt x="2349" y="38"/>
                </a:lnTo>
                <a:lnTo>
                  <a:pt x="2070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68" y="466"/>
                </a:lnTo>
                <a:lnTo>
                  <a:pt x="1045" y="653"/>
                </a:lnTo>
                <a:lnTo>
                  <a:pt x="821" y="839"/>
                </a:lnTo>
                <a:lnTo>
                  <a:pt x="635" y="1063"/>
                </a:lnTo>
                <a:lnTo>
                  <a:pt x="467" y="1287"/>
                </a:lnTo>
                <a:lnTo>
                  <a:pt x="318" y="1510"/>
                </a:lnTo>
                <a:lnTo>
                  <a:pt x="206" y="1771"/>
                </a:lnTo>
                <a:lnTo>
                  <a:pt x="113" y="2032"/>
                </a:lnTo>
                <a:lnTo>
                  <a:pt x="57" y="2312"/>
                </a:lnTo>
                <a:lnTo>
                  <a:pt x="19" y="2573"/>
                </a:lnTo>
                <a:lnTo>
                  <a:pt x="1" y="2871"/>
                </a:lnTo>
                <a:lnTo>
                  <a:pt x="1" y="3113"/>
                </a:lnTo>
                <a:lnTo>
                  <a:pt x="1" y="3169"/>
                </a:lnTo>
                <a:lnTo>
                  <a:pt x="19" y="3225"/>
                </a:lnTo>
                <a:lnTo>
                  <a:pt x="75" y="3318"/>
                </a:lnTo>
                <a:lnTo>
                  <a:pt x="169" y="3374"/>
                </a:lnTo>
                <a:lnTo>
                  <a:pt x="225" y="3393"/>
                </a:lnTo>
                <a:lnTo>
                  <a:pt x="280" y="3412"/>
                </a:lnTo>
                <a:lnTo>
                  <a:pt x="392" y="3374"/>
                </a:lnTo>
                <a:lnTo>
                  <a:pt x="467" y="3318"/>
                </a:lnTo>
                <a:lnTo>
                  <a:pt x="541" y="3244"/>
                </a:lnTo>
                <a:lnTo>
                  <a:pt x="560" y="3132"/>
                </a:lnTo>
                <a:lnTo>
                  <a:pt x="560" y="2852"/>
                </a:lnTo>
                <a:lnTo>
                  <a:pt x="560" y="2629"/>
                </a:lnTo>
                <a:lnTo>
                  <a:pt x="597" y="2405"/>
                </a:lnTo>
                <a:lnTo>
                  <a:pt x="653" y="2181"/>
                </a:lnTo>
                <a:lnTo>
                  <a:pt x="728" y="1976"/>
                </a:lnTo>
                <a:lnTo>
                  <a:pt x="821" y="1771"/>
                </a:lnTo>
                <a:lnTo>
                  <a:pt x="933" y="1585"/>
                </a:lnTo>
                <a:lnTo>
                  <a:pt x="1063" y="1398"/>
                </a:lnTo>
                <a:lnTo>
                  <a:pt x="1212" y="1231"/>
                </a:lnTo>
                <a:lnTo>
                  <a:pt x="1399" y="1082"/>
                </a:lnTo>
                <a:lnTo>
                  <a:pt x="1585" y="932"/>
                </a:lnTo>
                <a:lnTo>
                  <a:pt x="1790" y="821"/>
                </a:lnTo>
                <a:lnTo>
                  <a:pt x="1995" y="727"/>
                </a:lnTo>
                <a:lnTo>
                  <a:pt x="2219" y="653"/>
                </a:lnTo>
                <a:lnTo>
                  <a:pt x="2461" y="597"/>
                </a:lnTo>
                <a:lnTo>
                  <a:pt x="2685" y="560"/>
                </a:lnTo>
                <a:lnTo>
                  <a:pt x="2927" y="560"/>
                </a:lnTo>
                <a:lnTo>
                  <a:pt x="3226" y="578"/>
                </a:lnTo>
                <a:lnTo>
                  <a:pt x="3524" y="634"/>
                </a:lnTo>
                <a:lnTo>
                  <a:pt x="3803" y="727"/>
                </a:lnTo>
                <a:lnTo>
                  <a:pt x="4083" y="839"/>
                </a:lnTo>
                <a:lnTo>
                  <a:pt x="4325" y="1007"/>
                </a:lnTo>
                <a:lnTo>
                  <a:pt x="4568" y="1175"/>
                </a:lnTo>
                <a:lnTo>
                  <a:pt x="4773" y="1398"/>
                </a:lnTo>
                <a:lnTo>
                  <a:pt x="4959" y="1622"/>
                </a:lnTo>
                <a:lnTo>
                  <a:pt x="4996" y="1678"/>
                </a:lnTo>
                <a:lnTo>
                  <a:pt x="5052" y="1697"/>
                </a:lnTo>
                <a:lnTo>
                  <a:pt x="5145" y="1753"/>
                </a:lnTo>
                <a:lnTo>
                  <a:pt x="5257" y="1734"/>
                </a:lnTo>
                <a:lnTo>
                  <a:pt x="5313" y="1734"/>
                </a:lnTo>
                <a:lnTo>
                  <a:pt x="5350" y="1697"/>
                </a:lnTo>
                <a:lnTo>
                  <a:pt x="5406" y="1659"/>
                </a:lnTo>
                <a:lnTo>
                  <a:pt x="5425" y="1622"/>
                </a:lnTo>
                <a:lnTo>
                  <a:pt x="5462" y="1510"/>
                </a:lnTo>
                <a:lnTo>
                  <a:pt x="5462" y="1417"/>
                </a:lnTo>
                <a:lnTo>
                  <a:pt x="5444" y="1361"/>
                </a:lnTo>
                <a:lnTo>
                  <a:pt x="5425" y="1305"/>
                </a:lnTo>
                <a:lnTo>
                  <a:pt x="5201" y="1026"/>
                </a:lnTo>
                <a:lnTo>
                  <a:pt x="4940" y="765"/>
                </a:lnTo>
                <a:lnTo>
                  <a:pt x="4642" y="541"/>
                </a:lnTo>
                <a:lnTo>
                  <a:pt x="4344" y="355"/>
                </a:lnTo>
                <a:lnTo>
                  <a:pt x="4008" y="205"/>
                </a:lnTo>
                <a:lnTo>
                  <a:pt x="3673" y="94"/>
                </a:lnTo>
                <a:lnTo>
                  <a:pt x="3300" y="19"/>
                </a:lnTo>
                <a:lnTo>
                  <a:pt x="2946" y="0"/>
                </a:lnTo>
                <a:close/>
                <a:moveTo>
                  <a:pt x="5537" y="2144"/>
                </a:moveTo>
                <a:lnTo>
                  <a:pt x="5481" y="2163"/>
                </a:lnTo>
                <a:lnTo>
                  <a:pt x="5444" y="2200"/>
                </a:lnTo>
                <a:lnTo>
                  <a:pt x="5369" y="2274"/>
                </a:lnTo>
                <a:lnTo>
                  <a:pt x="5332" y="2368"/>
                </a:lnTo>
                <a:lnTo>
                  <a:pt x="5332" y="2424"/>
                </a:lnTo>
                <a:lnTo>
                  <a:pt x="5332" y="2480"/>
                </a:lnTo>
                <a:lnTo>
                  <a:pt x="5369" y="2666"/>
                </a:lnTo>
                <a:lnTo>
                  <a:pt x="5369" y="2834"/>
                </a:lnTo>
                <a:lnTo>
                  <a:pt x="5388" y="3188"/>
                </a:lnTo>
                <a:lnTo>
                  <a:pt x="5388" y="3244"/>
                </a:lnTo>
                <a:lnTo>
                  <a:pt x="5406" y="3300"/>
                </a:lnTo>
                <a:lnTo>
                  <a:pt x="5462" y="3393"/>
                </a:lnTo>
                <a:lnTo>
                  <a:pt x="5556" y="3449"/>
                </a:lnTo>
                <a:lnTo>
                  <a:pt x="5611" y="3467"/>
                </a:lnTo>
                <a:lnTo>
                  <a:pt x="5723" y="3467"/>
                </a:lnTo>
                <a:lnTo>
                  <a:pt x="5779" y="3449"/>
                </a:lnTo>
                <a:lnTo>
                  <a:pt x="5854" y="3393"/>
                </a:lnTo>
                <a:lnTo>
                  <a:pt x="5910" y="3300"/>
                </a:lnTo>
                <a:lnTo>
                  <a:pt x="5928" y="3262"/>
                </a:lnTo>
                <a:lnTo>
                  <a:pt x="5947" y="3206"/>
                </a:lnTo>
                <a:lnTo>
                  <a:pt x="5928" y="2815"/>
                </a:lnTo>
                <a:lnTo>
                  <a:pt x="5910" y="2591"/>
                </a:lnTo>
                <a:lnTo>
                  <a:pt x="5872" y="2368"/>
                </a:lnTo>
                <a:lnTo>
                  <a:pt x="5854" y="2312"/>
                </a:lnTo>
                <a:lnTo>
                  <a:pt x="5835" y="2256"/>
                </a:lnTo>
                <a:lnTo>
                  <a:pt x="5761" y="2181"/>
                </a:lnTo>
                <a:lnTo>
                  <a:pt x="5649" y="2144"/>
                </a:lnTo>
                <a:close/>
                <a:moveTo>
                  <a:pt x="1473" y="1622"/>
                </a:moveTo>
                <a:lnTo>
                  <a:pt x="1380" y="1641"/>
                </a:lnTo>
                <a:lnTo>
                  <a:pt x="1324" y="1678"/>
                </a:lnTo>
                <a:lnTo>
                  <a:pt x="1287" y="1715"/>
                </a:lnTo>
                <a:lnTo>
                  <a:pt x="1175" y="1864"/>
                </a:lnTo>
                <a:lnTo>
                  <a:pt x="1082" y="2014"/>
                </a:lnTo>
                <a:lnTo>
                  <a:pt x="1007" y="2163"/>
                </a:lnTo>
                <a:lnTo>
                  <a:pt x="951" y="2330"/>
                </a:lnTo>
                <a:lnTo>
                  <a:pt x="896" y="2498"/>
                </a:lnTo>
                <a:lnTo>
                  <a:pt x="858" y="2666"/>
                </a:lnTo>
                <a:lnTo>
                  <a:pt x="840" y="2834"/>
                </a:lnTo>
                <a:lnTo>
                  <a:pt x="840" y="3020"/>
                </a:lnTo>
                <a:lnTo>
                  <a:pt x="840" y="3337"/>
                </a:lnTo>
                <a:lnTo>
                  <a:pt x="821" y="3672"/>
                </a:lnTo>
                <a:lnTo>
                  <a:pt x="784" y="3989"/>
                </a:lnTo>
                <a:lnTo>
                  <a:pt x="728" y="4306"/>
                </a:lnTo>
                <a:lnTo>
                  <a:pt x="728" y="4381"/>
                </a:lnTo>
                <a:lnTo>
                  <a:pt x="728" y="4418"/>
                </a:lnTo>
                <a:lnTo>
                  <a:pt x="784" y="4530"/>
                </a:lnTo>
                <a:lnTo>
                  <a:pt x="858" y="4604"/>
                </a:lnTo>
                <a:lnTo>
                  <a:pt x="896" y="4623"/>
                </a:lnTo>
                <a:lnTo>
                  <a:pt x="951" y="4642"/>
                </a:lnTo>
                <a:lnTo>
                  <a:pt x="1045" y="4642"/>
                </a:lnTo>
                <a:lnTo>
                  <a:pt x="1101" y="4623"/>
                </a:lnTo>
                <a:lnTo>
                  <a:pt x="1157" y="4604"/>
                </a:lnTo>
                <a:lnTo>
                  <a:pt x="1194" y="4567"/>
                </a:lnTo>
                <a:lnTo>
                  <a:pt x="1250" y="4474"/>
                </a:lnTo>
                <a:lnTo>
                  <a:pt x="1287" y="4418"/>
                </a:lnTo>
                <a:lnTo>
                  <a:pt x="1343" y="4064"/>
                </a:lnTo>
                <a:lnTo>
                  <a:pt x="1380" y="3710"/>
                </a:lnTo>
                <a:lnTo>
                  <a:pt x="1399" y="3356"/>
                </a:lnTo>
                <a:lnTo>
                  <a:pt x="1399" y="3001"/>
                </a:lnTo>
                <a:lnTo>
                  <a:pt x="1417" y="2759"/>
                </a:lnTo>
                <a:lnTo>
                  <a:pt x="1473" y="2517"/>
                </a:lnTo>
                <a:lnTo>
                  <a:pt x="1585" y="2274"/>
                </a:lnTo>
                <a:lnTo>
                  <a:pt x="1716" y="2069"/>
                </a:lnTo>
                <a:lnTo>
                  <a:pt x="1753" y="2014"/>
                </a:lnTo>
                <a:lnTo>
                  <a:pt x="1772" y="1976"/>
                </a:lnTo>
                <a:lnTo>
                  <a:pt x="1772" y="1864"/>
                </a:lnTo>
                <a:lnTo>
                  <a:pt x="1753" y="1753"/>
                </a:lnTo>
                <a:lnTo>
                  <a:pt x="1716" y="1715"/>
                </a:lnTo>
                <a:lnTo>
                  <a:pt x="1678" y="1678"/>
                </a:lnTo>
                <a:lnTo>
                  <a:pt x="1641" y="1641"/>
                </a:lnTo>
                <a:lnTo>
                  <a:pt x="1585" y="1622"/>
                </a:lnTo>
                <a:close/>
                <a:moveTo>
                  <a:pt x="2946" y="951"/>
                </a:moveTo>
                <a:lnTo>
                  <a:pt x="2685" y="970"/>
                </a:lnTo>
                <a:lnTo>
                  <a:pt x="2424" y="1007"/>
                </a:lnTo>
                <a:lnTo>
                  <a:pt x="2368" y="1026"/>
                </a:lnTo>
                <a:lnTo>
                  <a:pt x="2312" y="1063"/>
                </a:lnTo>
                <a:lnTo>
                  <a:pt x="2238" y="1137"/>
                </a:lnTo>
                <a:lnTo>
                  <a:pt x="2200" y="1231"/>
                </a:lnTo>
                <a:lnTo>
                  <a:pt x="2200" y="1287"/>
                </a:lnTo>
                <a:lnTo>
                  <a:pt x="2219" y="1342"/>
                </a:lnTo>
                <a:lnTo>
                  <a:pt x="2238" y="1398"/>
                </a:lnTo>
                <a:lnTo>
                  <a:pt x="2256" y="1454"/>
                </a:lnTo>
                <a:lnTo>
                  <a:pt x="2331" y="1510"/>
                </a:lnTo>
                <a:lnTo>
                  <a:pt x="2443" y="1548"/>
                </a:lnTo>
                <a:lnTo>
                  <a:pt x="2499" y="1566"/>
                </a:lnTo>
                <a:lnTo>
                  <a:pt x="2555" y="1548"/>
                </a:lnTo>
                <a:lnTo>
                  <a:pt x="2741" y="1510"/>
                </a:lnTo>
                <a:lnTo>
                  <a:pt x="2946" y="1510"/>
                </a:lnTo>
                <a:lnTo>
                  <a:pt x="3095" y="1529"/>
                </a:lnTo>
                <a:lnTo>
                  <a:pt x="3263" y="1548"/>
                </a:lnTo>
                <a:lnTo>
                  <a:pt x="3412" y="1585"/>
                </a:lnTo>
                <a:lnTo>
                  <a:pt x="3561" y="1641"/>
                </a:lnTo>
                <a:lnTo>
                  <a:pt x="3692" y="1715"/>
                </a:lnTo>
                <a:lnTo>
                  <a:pt x="3841" y="1790"/>
                </a:lnTo>
                <a:lnTo>
                  <a:pt x="3952" y="1883"/>
                </a:lnTo>
                <a:lnTo>
                  <a:pt x="4064" y="1976"/>
                </a:lnTo>
                <a:lnTo>
                  <a:pt x="4176" y="2088"/>
                </a:lnTo>
                <a:lnTo>
                  <a:pt x="4269" y="2200"/>
                </a:lnTo>
                <a:lnTo>
                  <a:pt x="4344" y="2330"/>
                </a:lnTo>
                <a:lnTo>
                  <a:pt x="4418" y="2480"/>
                </a:lnTo>
                <a:lnTo>
                  <a:pt x="4474" y="2610"/>
                </a:lnTo>
                <a:lnTo>
                  <a:pt x="4512" y="2759"/>
                </a:lnTo>
                <a:lnTo>
                  <a:pt x="4549" y="2908"/>
                </a:lnTo>
                <a:lnTo>
                  <a:pt x="4549" y="3076"/>
                </a:lnTo>
                <a:lnTo>
                  <a:pt x="4549" y="3728"/>
                </a:lnTo>
                <a:lnTo>
                  <a:pt x="4493" y="4381"/>
                </a:lnTo>
                <a:lnTo>
                  <a:pt x="4493" y="4437"/>
                </a:lnTo>
                <a:lnTo>
                  <a:pt x="4493" y="4493"/>
                </a:lnTo>
                <a:lnTo>
                  <a:pt x="4549" y="4586"/>
                </a:lnTo>
                <a:lnTo>
                  <a:pt x="4624" y="4660"/>
                </a:lnTo>
                <a:lnTo>
                  <a:pt x="4679" y="4679"/>
                </a:lnTo>
                <a:lnTo>
                  <a:pt x="4735" y="4698"/>
                </a:lnTo>
                <a:lnTo>
                  <a:pt x="4791" y="4698"/>
                </a:lnTo>
                <a:lnTo>
                  <a:pt x="4866" y="4679"/>
                </a:lnTo>
                <a:lnTo>
                  <a:pt x="4903" y="4660"/>
                </a:lnTo>
                <a:lnTo>
                  <a:pt x="4959" y="4623"/>
                </a:lnTo>
                <a:lnTo>
                  <a:pt x="5015" y="4530"/>
                </a:lnTo>
                <a:lnTo>
                  <a:pt x="5034" y="4455"/>
                </a:lnTo>
                <a:lnTo>
                  <a:pt x="5071" y="4101"/>
                </a:lnTo>
                <a:lnTo>
                  <a:pt x="5090" y="3766"/>
                </a:lnTo>
                <a:lnTo>
                  <a:pt x="5108" y="3412"/>
                </a:lnTo>
                <a:lnTo>
                  <a:pt x="5108" y="3057"/>
                </a:lnTo>
                <a:lnTo>
                  <a:pt x="5090" y="2852"/>
                </a:lnTo>
                <a:lnTo>
                  <a:pt x="5052" y="2647"/>
                </a:lnTo>
                <a:lnTo>
                  <a:pt x="4996" y="2442"/>
                </a:lnTo>
                <a:lnTo>
                  <a:pt x="4922" y="2256"/>
                </a:lnTo>
                <a:lnTo>
                  <a:pt x="4829" y="2069"/>
                </a:lnTo>
                <a:lnTo>
                  <a:pt x="4735" y="1902"/>
                </a:lnTo>
                <a:lnTo>
                  <a:pt x="4605" y="1734"/>
                </a:lnTo>
                <a:lnTo>
                  <a:pt x="4456" y="1585"/>
                </a:lnTo>
                <a:lnTo>
                  <a:pt x="4307" y="1454"/>
                </a:lnTo>
                <a:lnTo>
                  <a:pt x="4139" y="1324"/>
                </a:lnTo>
                <a:lnTo>
                  <a:pt x="3971" y="1212"/>
                </a:lnTo>
                <a:lnTo>
                  <a:pt x="3785" y="1137"/>
                </a:lnTo>
                <a:lnTo>
                  <a:pt x="3580" y="1063"/>
                </a:lnTo>
                <a:lnTo>
                  <a:pt x="3375" y="1007"/>
                </a:lnTo>
                <a:lnTo>
                  <a:pt x="3170" y="970"/>
                </a:lnTo>
                <a:lnTo>
                  <a:pt x="2946" y="951"/>
                </a:lnTo>
                <a:close/>
                <a:moveTo>
                  <a:pt x="2965" y="1902"/>
                </a:moveTo>
                <a:lnTo>
                  <a:pt x="2834" y="1920"/>
                </a:lnTo>
                <a:lnTo>
                  <a:pt x="2704" y="1939"/>
                </a:lnTo>
                <a:lnTo>
                  <a:pt x="2592" y="1958"/>
                </a:lnTo>
                <a:lnTo>
                  <a:pt x="2480" y="1995"/>
                </a:lnTo>
                <a:lnTo>
                  <a:pt x="2368" y="2051"/>
                </a:lnTo>
                <a:lnTo>
                  <a:pt x="2275" y="2107"/>
                </a:lnTo>
                <a:lnTo>
                  <a:pt x="2182" y="2181"/>
                </a:lnTo>
                <a:lnTo>
                  <a:pt x="2089" y="2256"/>
                </a:lnTo>
                <a:lnTo>
                  <a:pt x="1958" y="2424"/>
                </a:lnTo>
                <a:lnTo>
                  <a:pt x="1846" y="2629"/>
                </a:lnTo>
                <a:lnTo>
                  <a:pt x="1809" y="2740"/>
                </a:lnTo>
                <a:lnTo>
                  <a:pt x="1790" y="2852"/>
                </a:lnTo>
                <a:lnTo>
                  <a:pt x="1772" y="2964"/>
                </a:lnTo>
                <a:lnTo>
                  <a:pt x="1772" y="3076"/>
                </a:lnTo>
                <a:lnTo>
                  <a:pt x="1753" y="3486"/>
                </a:lnTo>
                <a:lnTo>
                  <a:pt x="1734" y="3915"/>
                </a:lnTo>
                <a:lnTo>
                  <a:pt x="1678" y="4325"/>
                </a:lnTo>
                <a:lnTo>
                  <a:pt x="1604" y="4735"/>
                </a:lnTo>
                <a:lnTo>
                  <a:pt x="1604" y="4791"/>
                </a:lnTo>
                <a:lnTo>
                  <a:pt x="1604" y="4847"/>
                </a:lnTo>
                <a:lnTo>
                  <a:pt x="1660" y="4940"/>
                </a:lnTo>
                <a:lnTo>
                  <a:pt x="1734" y="5015"/>
                </a:lnTo>
                <a:lnTo>
                  <a:pt x="1772" y="5052"/>
                </a:lnTo>
                <a:lnTo>
                  <a:pt x="1828" y="5052"/>
                </a:lnTo>
                <a:lnTo>
                  <a:pt x="1883" y="5070"/>
                </a:lnTo>
                <a:lnTo>
                  <a:pt x="1939" y="5070"/>
                </a:lnTo>
                <a:lnTo>
                  <a:pt x="2033" y="5015"/>
                </a:lnTo>
                <a:lnTo>
                  <a:pt x="2107" y="4940"/>
                </a:lnTo>
                <a:lnTo>
                  <a:pt x="2144" y="4903"/>
                </a:lnTo>
                <a:lnTo>
                  <a:pt x="2163" y="4847"/>
                </a:lnTo>
                <a:lnTo>
                  <a:pt x="2238" y="4399"/>
                </a:lnTo>
                <a:lnTo>
                  <a:pt x="2294" y="3971"/>
                </a:lnTo>
                <a:lnTo>
                  <a:pt x="2312" y="3523"/>
                </a:lnTo>
                <a:lnTo>
                  <a:pt x="2331" y="3076"/>
                </a:lnTo>
                <a:lnTo>
                  <a:pt x="2331" y="2964"/>
                </a:lnTo>
                <a:lnTo>
                  <a:pt x="2368" y="2852"/>
                </a:lnTo>
                <a:lnTo>
                  <a:pt x="2424" y="2740"/>
                </a:lnTo>
                <a:lnTo>
                  <a:pt x="2480" y="2647"/>
                </a:lnTo>
                <a:lnTo>
                  <a:pt x="2573" y="2573"/>
                </a:lnTo>
                <a:lnTo>
                  <a:pt x="2685" y="2517"/>
                </a:lnTo>
                <a:lnTo>
                  <a:pt x="2815" y="2480"/>
                </a:lnTo>
                <a:lnTo>
                  <a:pt x="2946" y="2461"/>
                </a:lnTo>
                <a:lnTo>
                  <a:pt x="3095" y="2480"/>
                </a:lnTo>
                <a:lnTo>
                  <a:pt x="3207" y="2517"/>
                </a:lnTo>
                <a:lnTo>
                  <a:pt x="3319" y="2573"/>
                </a:lnTo>
                <a:lnTo>
                  <a:pt x="3431" y="2647"/>
                </a:lnTo>
                <a:lnTo>
                  <a:pt x="3505" y="2759"/>
                </a:lnTo>
                <a:lnTo>
                  <a:pt x="3561" y="2852"/>
                </a:lnTo>
                <a:lnTo>
                  <a:pt x="3617" y="2983"/>
                </a:lnTo>
                <a:lnTo>
                  <a:pt x="3617" y="3113"/>
                </a:lnTo>
                <a:lnTo>
                  <a:pt x="3617" y="3523"/>
                </a:lnTo>
                <a:lnTo>
                  <a:pt x="3598" y="3933"/>
                </a:lnTo>
                <a:lnTo>
                  <a:pt x="3561" y="4362"/>
                </a:lnTo>
                <a:lnTo>
                  <a:pt x="3505" y="4772"/>
                </a:lnTo>
                <a:lnTo>
                  <a:pt x="3505" y="4828"/>
                </a:lnTo>
                <a:lnTo>
                  <a:pt x="3505" y="4884"/>
                </a:lnTo>
                <a:lnTo>
                  <a:pt x="3542" y="4977"/>
                </a:lnTo>
                <a:lnTo>
                  <a:pt x="3617" y="5052"/>
                </a:lnTo>
                <a:lnTo>
                  <a:pt x="3673" y="5070"/>
                </a:lnTo>
                <a:lnTo>
                  <a:pt x="3729" y="5089"/>
                </a:lnTo>
                <a:lnTo>
                  <a:pt x="3803" y="5089"/>
                </a:lnTo>
                <a:lnTo>
                  <a:pt x="3878" y="5070"/>
                </a:lnTo>
                <a:lnTo>
                  <a:pt x="3934" y="5052"/>
                </a:lnTo>
                <a:lnTo>
                  <a:pt x="3971" y="5015"/>
                </a:lnTo>
                <a:lnTo>
                  <a:pt x="4027" y="4921"/>
                </a:lnTo>
                <a:lnTo>
                  <a:pt x="4046" y="4865"/>
                </a:lnTo>
                <a:lnTo>
                  <a:pt x="4120" y="4418"/>
                </a:lnTo>
                <a:lnTo>
                  <a:pt x="4158" y="3989"/>
                </a:lnTo>
                <a:lnTo>
                  <a:pt x="4176" y="3542"/>
                </a:lnTo>
                <a:lnTo>
                  <a:pt x="4176" y="3095"/>
                </a:lnTo>
                <a:lnTo>
                  <a:pt x="4176" y="2983"/>
                </a:lnTo>
                <a:lnTo>
                  <a:pt x="4158" y="2852"/>
                </a:lnTo>
                <a:lnTo>
                  <a:pt x="4120" y="2740"/>
                </a:lnTo>
                <a:lnTo>
                  <a:pt x="4083" y="2647"/>
                </a:lnTo>
                <a:lnTo>
                  <a:pt x="3971" y="2442"/>
                </a:lnTo>
                <a:lnTo>
                  <a:pt x="3822" y="2256"/>
                </a:lnTo>
                <a:lnTo>
                  <a:pt x="3636" y="2107"/>
                </a:lnTo>
                <a:lnTo>
                  <a:pt x="3431" y="2014"/>
                </a:lnTo>
                <a:lnTo>
                  <a:pt x="3319" y="1958"/>
                </a:lnTo>
                <a:lnTo>
                  <a:pt x="3207" y="1939"/>
                </a:lnTo>
                <a:lnTo>
                  <a:pt x="3076" y="1920"/>
                </a:lnTo>
                <a:lnTo>
                  <a:pt x="2965" y="1902"/>
                </a:lnTo>
                <a:close/>
                <a:moveTo>
                  <a:pt x="2909" y="2852"/>
                </a:moveTo>
                <a:lnTo>
                  <a:pt x="2871" y="2871"/>
                </a:lnTo>
                <a:lnTo>
                  <a:pt x="2778" y="2927"/>
                </a:lnTo>
                <a:lnTo>
                  <a:pt x="2722" y="3020"/>
                </a:lnTo>
                <a:lnTo>
                  <a:pt x="2704" y="3076"/>
                </a:lnTo>
                <a:lnTo>
                  <a:pt x="2704" y="3132"/>
                </a:lnTo>
                <a:lnTo>
                  <a:pt x="2685" y="3449"/>
                </a:lnTo>
                <a:lnTo>
                  <a:pt x="2685" y="3747"/>
                </a:lnTo>
                <a:lnTo>
                  <a:pt x="2666" y="4064"/>
                </a:lnTo>
                <a:lnTo>
                  <a:pt x="2629" y="4362"/>
                </a:lnTo>
                <a:lnTo>
                  <a:pt x="2573" y="4679"/>
                </a:lnTo>
                <a:lnTo>
                  <a:pt x="2517" y="4977"/>
                </a:lnTo>
                <a:lnTo>
                  <a:pt x="2368" y="5592"/>
                </a:lnTo>
                <a:lnTo>
                  <a:pt x="2368" y="5686"/>
                </a:lnTo>
                <a:lnTo>
                  <a:pt x="2387" y="5741"/>
                </a:lnTo>
                <a:lnTo>
                  <a:pt x="2405" y="5797"/>
                </a:lnTo>
                <a:lnTo>
                  <a:pt x="2443" y="5853"/>
                </a:lnTo>
                <a:lnTo>
                  <a:pt x="2499" y="5909"/>
                </a:lnTo>
                <a:lnTo>
                  <a:pt x="2555" y="5928"/>
                </a:lnTo>
                <a:lnTo>
                  <a:pt x="2648" y="5947"/>
                </a:lnTo>
                <a:lnTo>
                  <a:pt x="2722" y="5928"/>
                </a:lnTo>
                <a:lnTo>
                  <a:pt x="2815" y="5891"/>
                </a:lnTo>
                <a:lnTo>
                  <a:pt x="2871" y="5816"/>
                </a:lnTo>
                <a:lnTo>
                  <a:pt x="2909" y="5741"/>
                </a:lnTo>
                <a:lnTo>
                  <a:pt x="3039" y="5257"/>
                </a:lnTo>
                <a:lnTo>
                  <a:pt x="3095" y="4977"/>
                </a:lnTo>
                <a:lnTo>
                  <a:pt x="3151" y="4660"/>
                </a:lnTo>
                <a:lnTo>
                  <a:pt x="3188" y="4306"/>
                </a:lnTo>
                <a:lnTo>
                  <a:pt x="3226" y="3952"/>
                </a:lnTo>
                <a:lnTo>
                  <a:pt x="3244" y="3542"/>
                </a:lnTo>
                <a:lnTo>
                  <a:pt x="3244" y="3132"/>
                </a:lnTo>
                <a:lnTo>
                  <a:pt x="3244" y="3076"/>
                </a:lnTo>
                <a:lnTo>
                  <a:pt x="3226" y="3020"/>
                </a:lnTo>
                <a:lnTo>
                  <a:pt x="3170" y="2927"/>
                </a:lnTo>
                <a:lnTo>
                  <a:pt x="3076" y="2871"/>
                </a:lnTo>
                <a:lnTo>
                  <a:pt x="3021" y="285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b975a0ff47_0_11053"/>
          <p:cNvSpPr/>
          <p:nvPr/>
        </p:nvSpPr>
        <p:spPr>
          <a:xfrm>
            <a:off x="8221068" y="4659311"/>
            <a:ext cx="148713" cy="170089"/>
          </a:xfrm>
          <a:custGeom>
            <a:rect b="b" l="l" r="r" t="t"/>
            <a:pathLst>
              <a:path extrusionOk="0" h="5928" w="5183">
                <a:moveTo>
                  <a:pt x="1958" y="1846"/>
                </a:moveTo>
                <a:lnTo>
                  <a:pt x="3095" y="3300"/>
                </a:lnTo>
                <a:lnTo>
                  <a:pt x="3784" y="2535"/>
                </a:lnTo>
                <a:lnTo>
                  <a:pt x="3915" y="2759"/>
                </a:lnTo>
                <a:lnTo>
                  <a:pt x="4008" y="3001"/>
                </a:lnTo>
                <a:lnTo>
                  <a:pt x="4064" y="3244"/>
                </a:lnTo>
                <a:lnTo>
                  <a:pt x="4083" y="3486"/>
                </a:lnTo>
                <a:lnTo>
                  <a:pt x="4045" y="3728"/>
                </a:lnTo>
                <a:lnTo>
                  <a:pt x="3971" y="3971"/>
                </a:lnTo>
                <a:lnTo>
                  <a:pt x="3934" y="4064"/>
                </a:lnTo>
                <a:lnTo>
                  <a:pt x="3859" y="4176"/>
                </a:lnTo>
                <a:lnTo>
                  <a:pt x="3803" y="4288"/>
                </a:lnTo>
                <a:lnTo>
                  <a:pt x="3710" y="4381"/>
                </a:lnTo>
                <a:lnTo>
                  <a:pt x="3617" y="4455"/>
                </a:lnTo>
                <a:lnTo>
                  <a:pt x="3524" y="4549"/>
                </a:lnTo>
                <a:lnTo>
                  <a:pt x="3318" y="4660"/>
                </a:lnTo>
                <a:lnTo>
                  <a:pt x="3113" y="4754"/>
                </a:lnTo>
                <a:lnTo>
                  <a:pt x="2871" y="4809"/>
                </a:lnTo>
                <a:lnTo>
                  <a:pt x="2629" y="4828"/>
                </a:lnTo>
                <a:lnTo>
                  <a:pt x="2480" y="4809"/>
                </a:lnTo>
                <a:lnTo>
                  <a:pt x="2312" y="4791"/>
                </a:lnTo>
                <a:lnTo>
                  <a:pt x="2181" y="4772"/>
                </a:lnTo>
                <a:lnTo>
                  <a:pt x="2032" y="4716"/>
                </a:lnTo>
                <a:lnTo>
                  <a:pt x="1902" y="4660"/>
                </a:lnTo>
                <a:lnTo>
                  <a:pt x="1771" y="4604"/>
                </a:lnTo>
                <a:lnTo>
                  <a:pt x="1660" y="4511"/>
                </a:lnTo>
                <a:lnTo>
                  <a:pt x="1548" y="4437"/>
                </a:lnTo>
                <a:lnTo>
                  <a:pt x="1454" y="4325"/>
                </a:lnTo>
                <a:lnTo>
                  <a:pt x="1361" y="4232"/>
                </a:lnTo>
                <a:lnTo>
                  <a:pt x="1287" y="4101"/>
                </a:lnTo>
                <a:lnTo>
                  <a:pt x="1231" y="3971"/>
                </a:lnTo>
                <a:lnTo>
                  <a:pt x="1175" y="3840"/>
                </a:lnTo>
                <a:lnTo>
                  <a:pt x="1138" y="3691"/>
                </a:lnTo>
                <a:lnTo>
                  <a:pt x="1119" y="3523"/>
                </a:lnTo>
                <a:lnTo>
                  <a:pt x="1100" y="3374"/>
                </a:lnTo>
                <a:lnTo>
                  <a:pt x="1119" y="3206"/>
                </a:lnTo>
                <a:lnTo>
                  <a:pt x="1156" y="3039"/>
                </a:lnTo>
                <a:lnTo>
                  <a:pt x="1231" y="2871"/>
                </a:lnTo>
                <a:lnTo>
                  <a:pt x="1324" y="2703"/>
                </a:lnTo>
                <a:lnTo>
                  <a:pt x="1436" y="2517"/>
                </a:lnTo>
                <a:lnTo>
                  <a:pt x="1585" y="2312"/>
                </a:lnTo>
                <a:lnTo>
                  <a:pt x="1958" y="1846"/>
                </a:lnTo>
                <a:close/>
                <a:moveTo>
                  <a:pt x="1939" y="0"/>
                </a:moveTo>
                <a:lnTo>
                  <a:pt x="1529" y="410"/>
                </a:lnTo>
                <a:lnTo>
                  <a:pt x="1156" y="839"/>
                </a:lnTo>
                <a:lnTo>
                  <a:pt x="821" y="1268"/>
                </a:lnTo>
                <a:lnTo>
                  <a:pt x="541" y="1715"/>
                </a:lnTo>
                <a:lnTo>
                  <a:pt x="317" y="2144"/>
                </a:lnTo>
                <a:lnTo>
                  <a:pt x="224" y="2349"/>
                </a:lnTo>
                <a:lnTo>
                  <a:pt x="131" y="2554"/>
                </a:lnTo>
                <a:lnTo>
                  <a:pt x="75" y="2740"/>
                </a:lnTo>
                <a:lnTo>
                  <a:pt x="38" y="2927"/>
                </a:lnTo>
                <a:lnTo>
                  <a:pt x="1" y="3095"/>
                </a:lnTo>
                <a:lnTo>
                  <a:pt x="1" y="3262"/>
                </a:lnTo>
                <a:lnTo>
                  <a:pt x="1" y="3542"/>
                </a:lnTo>
                <a:lnTo>
                  <a:pt x="38" y="3803"/>
                </a:lnTo>
                <a:lnTo>
                  <a:pt x="112" y="4064"/>
                </a:lnTo>
                <a:lnTo>
                  <a:pt x="206" y="4306"/>
                </a:lnTo>
                <a:lnTo>
                  <a:pt x="299" y="4530"/>
                </a:lnTo>
                <a:lnTo>
                  <a:pt x="429" y="4754"/>
                </a:lnTo>
                <a:lnTo>
                  <a:pt x="578" y="4959"/>
                </a:lnTo>
                <a:lnTo>
                  <a:pt x="746" y="5145"/>
                </a:lnTo>
                <a:lnTo>
                  <a:pt x="933" y="5331"/>
                </a:lnTo>
                <a:lnTo>
                  <a:pt x="1138" y="5481"/>
                </a:lnTo>
                <a:lnTo>
                  <a:pt x="1361" y="5611"/>
                </a:lnTo>
                <a:lnTo>
                  <a:pt x="1585" y="5723"/>
                </a:lnTo>
                <a:lnTo>
                  <a:pt x="1827" y="5816"/>
                </a:lnTo>
                <a:lnTo>
                  <a:pt x="2070" y="5872"/>
                </a:lnTo>
                <a:lnTo>
                  <a:pt x="2331" y="5928"/>
                </a:lnTo>
                <a:lnTo>
                  <a:pt x="2852" y="5928"/>
                </a:lnTo>
                <a:lnTo>
                  <a:pt x="3113" y="5872"/>
                </a:lnTo>
                <a:lnTo>
                  <a:pt x="3374" y="5816"/>
                </a:lnTo>
                <a:lnTo>
                  <a:pt x="3598" y="5723"/>
                </a:lnTo>
                <a:lnTo>
                  <a:pt x="3840" y="5611"/>
                </a:lnTo>
                <a:lnTo>
                  <a:pt x="4045" y="5481"/>
                </a:lnTo>
                <a:lnTo>
                  <a:pt x="4250" y="5331"/>
                </a:lnTo>
                <a:lnTo>
                  <a:pt x="4437" y="5145"/>
                </a:lnTo>
                <a:lnTo>
                  <a:pt x="4605" y="4959"/>
                </a:lnTo>
                <a:lnTo>
                  <a:pt x="4754" y="4754"/>
                </a:lnTo>
                <a:lnTo>
                  <a:pt x="4884" y="4530"/>
                </a:lnTo>
                <a:lnTo>
                  <a:pt x="4996" y="4306"/>
                </a:lnTo>
                <a:lnTo>
                  <a:pt x="5071" y="4064"/>
                </a:lnTo>
                <a:lnTo>
                  <a:pt x="5145" y="3803"/>
                </a:lnTo>
                <a:lnTo>
                  <a:pt x="5182" y="3542"/>
                </a:lnTo>
                <a:lnTo>
                  <a:pt x="5182" y="3262"/>
                </a:lnTo>
                <a:lnTo>
                  <a:pt x="5182" y="3132"/>
                </a:lnTo>
                <a:lnTo>
                  <a:pt x="5164" y="3001"/>
                </a:lnTo>
                <a:lnTo>
                  <a:pt x="5089" y="2685"/>
                </a:lnTo>
                <a:lnTo>
                  <a:pt x="4959" y="2349"/>
                </a:lnTo>
                <a:lnTo>
                  <a:pt x="4791" y="1995"/>
                </a:lnTo>
                <a:lnTo>
                  <a:pt x="4567" y="1622"/>
                </a:lnTo>
                <a:lnTo>
                  <a:pt x="4325" y="1249"/>
                </a:lnTo>
                <a:lnTo>
                  <a:pt x="4045" y="895"/>
                </a:lnTo>
                <a:lnTo>
                  <a:pt x="3896" y="746"/>
                </a:lnTo>
                <a:lnTo>
                  <a:pt x="3747" y="597"/>
                </a:lnTo>
                <a:lnTo>
                  <a:pt x="3412" y="932"/>
                </a:lnTo>
                <a:lnTo>
                  <a:pt x="3095" y="1287"/>
                </a:lnTo>
                <a:lnTo>
                  <a:pt x="2852" y="951"/>
                </a:lnTo>
                <a:lnTo>
                  <a:pt x="2573" y="634"/>
                </a:lnTo>
                <a:lnTo>
                  <a:pt x="2275" y="317"/>
                </a:lnTo>
                <a:lnTo>
                  <a:pt x="193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b975a0ff47_0_11053"/>
          <p:cNvSpPr/>
          <p:nvPr/>
        </p:nvSpPr>
        <p:spPr>
          <a:xfrm>
            <a:off x="7717279" y="4691131"/>
            <a:ext cx="191494" cy="106449"/>
          </a:xfrm>
          <a:custGeom>
            <a:rect b="b" l="l" r="r" t="t"/>
            <a:pathLst>
              <a:path extrusionOk="0" h="3710" w="6674">
                <a:moveTo>
                  <a:pt x="4810" y="1566"/>
                </a:moveTo>
                <a:lnTo>
                  <a:pt x="4866" y="1585"/>
                </a:lnTo>
                <a:lnTo>
                  <a:pt x="4903" y="1603"/>
                </a:lnTo>
                <a:lnTo>
                  <a:pt x="4996" y="1659"/>
                </a:lnTo>
                <a:lnTo>
                  <a:pt x="5052" y="1734"/>
                </a:lnTo>
                <a:lnTo>
                  <a:pt x="5071" y="1790"/>
                </a:lnTo>
                <a:lnTo>
                  <a:pt x="5090" y="1846"/>
                </a:lnTo>
                <a:lnTo>
                  <a:pt x="5071" y="1902"/>
                </a:lnTo>
                <a:lnTo>
                  <a:pt x="5052" y="1958"/>
                </a:lnTo>
                <a:lnTo>
                  <a:pt x="4996" y="2051"/>
                </a:lnTo>
                <a:lnTo>
                  <a:pt x="4903" y="2107"/>
                </a:lnTo>
                <a:lnTo>
                  <a:pt x="4866" y="2125"/>
                </a:lnTo>
                <a:lnTo>
                  <a:pt x="4754" y="2125"/>
                </a:lnTo>
                <a:lnTo>
                  <a:pt x="4698" y="2107"/>
                </a:lnTo>
                <a:lnTo>
                  <a:pt x="4605" y="2051"/>
                </a:lnTo>
                <a:lnTo>
                  <a:pt x="4549" y="1958"/>
                </a:lnTo>
                <a:lnTo>
                  <a:pt x="4530" y="1902"/>
                </a:lnTo>
                <a:lnTo>
                  <a:pt x="4530" y="1846"/>
                </a:lnTo>
                <a:lnTo>
                  <a:pt x="4530" y="1790"/>
                </a:lnTo>
                <a:lnTo>
                  <a:pt x="4549" y="1734"/>
                </a:lnTo>
                <a:lnTo>
                  <a:pt x="4605" y="1659"/>
                </a:lnTo>
                <a:lnTo>
                  <a:pt x="4698" y="1603"/>
                </a:lnTo>
                <a:lnTo>
                  <a:pt x="4754" y="1585"/>
                </a:lnTo>
                <a:lnTo>
                  <a:pt x="4810" y="1566"/>
                </a:lnTo>
                <a:close/>
                <a:moveTo>
                  <a:pt x="3598" y="0"/>
                </a:moveTo>
                <a:lnTo>
                  <a:pt x="3412" y="19"/>
                </a:lnTo>
                <a:lnTo>
                  <a:pt x="3226" y="56"/>
                </a:lnTo>
                <a:lnTo>
                  <a:pt x="3039" y="94"/>
                </a:lnTo>
                <a:lnTo>
                  <a:pt x="2685" y="224"/>
                </a:lnTo>
                <a:lnTo>
                  <a:pt x="2349" y="373"/>
                </a:lnTo>
                <a:lnTo>
                  <a:pt x="2051" y="560"/>
                </a:lnTo>
                <a:lnTo>
                  <a:pt x="1772" y="765"/>
                </a:lnTo>
                <a:lnTo>
                  <a:pt x="1529" y="970"/>
                </a:lnTo>
                <a:lnTo>
                  <a:pt x="1324" y="1175"/>
                </a:lnTo>
                <a:lnTo>
                  <a:pt x="318" y="410"/>
                </a:lnTo>
                <a:lnTo>
                  <a:pt x="262" y="373"/>
                </a:lnTo>
                <a:lnTo>
                  <a:pt x="150" y="373"/>
                </a:lnTo>
                <a:lnTo>
                  <a:pt x="94" y="392"/>
                </a:lnTo>
                <a:lnTo>
                  <a:pt x="38" y="429"/>
                </a:lnTo>
                <a:lnTo>
                  <a:pt x="20" y="466"/>
                </a:lnTo>
                <a:lnTo>
                  <a:pt x="1" y="522"/>
                </a:lnTo>
                <a:lnTo>
                  <a:pt x="1" y="578"/>
                </a:lnTo>
                <a:lnTo>
                  <a:pt x="280" y="1846"/>
                </a:lnTo>
                <a:lnTo>
                  <a:pt x="1" y="3132"/>
                </a:lnTo>
                <a:lnTo>
                  <a:pt x="1" y="3188"/>
                </a:lnTo>
                <a:lnTo>
                  <a:pt x="20" y="3244"/>
                </a:lnTo>
                <a:lnTo>
                  <a:pt x="38" y="3281"/>
                </a:lnTo>
                <a:lnTo>
                  <a:pt x="94" y="3318"/>
                </a:lnTo>
                <a:lnTo>
                  <a:pt x="150" y="3337"/>
                </a:lnTo>
                <a:lnTo>
                  <a:pt x="206" y="3337"/>
                </a:lnTo>
                <a:lnTo>
                  <a:pt x="262" y="3318"/>
                </a:lnTo>
                <a:lnTo>
                  <a:pt x="318" y="3300"/>
                </a:lnTo>
                <a:lnTo>
                  <a:pt x="1324" y="2535"/>
                </a:lnTo>
                <a:lnTo>
                  <a:pt x="1529" y="2740"/>
                </a:lnTo>
                <a:lnTo>
                  <a:pt x="1772" y="2946"/>
                </a:lnTo>
                <a:lnTo>
                  <a:pt x="2051" y="3132"/>
                </a:lnTo>
                <a:lnTo>
                  <a:pt x="2349" y="3318"/>
                </a:lnTo>
                <a:lnTo>
                  <a:pt x="2685" y="3486"/>
                </a:lnTo>
                <a:lnTo>
                  <a:pt x="3039" y="3598"/>
                </a:lnTo>
                <a:lnTo>
                  <a:pt x="3226" y="3654"/>
                </a:lnTo>
                <a:lnTo>
                  <a:pt x="3412" y="3672"/>
                </a:lnTo>
                <a:lnTo>
                  <a:pt x="3598" y="3691"/>
                </a:lnTo>
                <a:lnTo>
                  <a:pt x="3785" y="3710"/>
                </a:lnTo>
                <a:lnTo>
                  <a:pt x="4083" y="3691"/>
                </a:lnTo>
                <a:lnTo>
                  <a:pt x="4363" y="3635"/>
                </a:lnTo>
                <a:lnTo>
                  <a:pt x="4642" y="3561"/>
                </a:lnTo>
                <a:lnTo>
                  <a:pt x="4922" y="3467"/>
                </a:lnTo>
                <a:lnTo>
                  <a:pt x="5164" y="3356"/>
                </a:lnTo>
                <a:lnTo>
                  <a:pt x="5406" y="3225"/>
                </a:lnTo>
                <a:lnTo>
                  <a:pt x="5630" y="3076"/>
                </a:lnTo>
                <a:lnTo>
                  <a:pt x="5835" y="2927"/>
                </a:lnTo>
                <a:lnTo>
                  <a:pt x="6022" y="2759"/>
                </a:lnTo>
                <a:lnTo>
                  <a:pt x="6189" y="2610"/>
                </a:lnTo>
                <a:lnTo>
                  <a:pt x="6320" y="2442"/>
                </a:lnTo>
                <a:lnTo>
                  <a:pt x="6450" y="2293"/>
                </a:lnTo>
                <a:lnTo>
                  <a:pt x="6543" y="2163"/>
                </a:lnTo>
                <a:lnTo>
                  <a:pt x="6618" y="2032"/>
                </a:lnTo>
                <a:lnTo>
                  <a:pt x="6655" y="1939"/>
                </a:lnTo>
                <a:lnTo>
                  <a:pt x="6674" y="1846"/>
                </a:lnTo>
                <a:lnTo>
                  <a:pt x="6655" y="1771"/>
                </a:lnTo>
                <a:lnTo>
                  <a:pt x="6618" y="1659"/>
                </a:lnTo>
                <a:lnTo>
                  <a:pt x="6543" y="1548"/>
                </a:lnTo>
                <a:lnTo>
                  <a:pt x="6450" y="1398"/>
                </a:lnTo>
                <a:lnTo>
                  <a:pt x="6320" y="1249"/>
                </a:lnTo>
                <a:lnTo>
                  <a:pt x="6189" y="1100"/>
                </a:lnTo>
                <a:lnTo>
                  <a:pt x="6022" y="951"/>
                </a:lnTo>
                <a:lnTo>
                  <a:pt x="5835" y="783"/>
                </a:lnTo>
                <a:lnTo>
                  <a:pt x="5630" y="634"/>
                </a:lnTo>
                <a:lnTo>
                  <a:pt x="5406" y="485"/>
                </a:lnTo>
                <a:lnTo>
                  <a:pt x="5164" y="355"/>
                </a:lnTo>
                <a:lnTo>
                  <a:pt x="4922" y="224"/>
                </a:lnTo>
                <a:lnTo>
                  <a:pt x="4642" y="131"/>
                </a:lnTo>
                <a:lnTo>
                  <a:pt x="4363" y="56"/>
                </a:lnTo>
                <a:lnTo>
                  <a:pt x="4083" y="19"/>
                </a:lnTo>
                <a:lnTo>
                  <a:pt x="378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b975a0ff47_0_11053"/>
          <p:cNvSpPr/>
          <p:nvPr/>
        </p:nvSpPr>
        <p:spPr>
          <a:xfrm>
            <a:off x="7298013" y="4659311"/>
            <a:ext cx="167966" cy="170089"/>
          </a:xfrm>
          <a:custGeom>
            <a:rect b="b" l="l" r="r" t="t"/>
            <a:pathLst>
              <a:path extrusionOk="0" h="5928" w="5854">
                <a:moveTo>
                  <a:pt x="541" y="0"/>
                </a:moveTo>
                <a:lnTo>
                  <a:pt x="410" y="38"/>
                </a:lnTo>
                <a:lnTo>
                  <a:pt x="298" y="94"/>
                </a:lnTo>
                <a:lnTo>
                  <a:pt x="205" y="168"/>
                </a:lnTo>
                <a:lnTo>
                  <a:pt x="112" y="280"/>
                </a:lnTo>
                <a:lnTo>
                  <a:pt x="56" y="392"/>
                </a:lnTo>
                <a:lnTo>
                  <a:pt x="19" y="504"/>
                </a:lnTo>
                <a:lnTo>
                  <a:pt x="0" y="653"/>
                </a:lnTo>
                <a:lnTo>
                  <a:pt x="19" y="802"/>
                </a:lnTo>
                <a:lnTo>
                  <a:pt x="75" y="951"/>
                </a:lnTo>
                <a:lnTo>
                  <a:pt x="168" y="1082"/>
                </a:lnTo>
                <a:lnTo>
                  <a:pt x="280" y="1175"/>
                </a:lnTo>
                <a:lnTo>
                  <a:pt x="280" y="5648"/>
                </a:lnTo>
                <a:lnTo>
                  <a:pt x="280" y="5704"/>
                </a:lnTo>
                <a:lnTo>
                  <a:pt x="298" y="5760"/>
                </a:lnTo>
                <a:lnTo>
                  <a:pt x="373" y="5853"/>
                </a:lnTo>
                <a:lnTo>
                  <a:pt x="448" y="5909"/>
                </a:lnTo>
                <a:lnTo>
                  <a:pt x="504" y="5928"/>
                </a:lnTo>
                <a:lnTo>
                  <a:pt x="802" y="5928"/>
                </a:lnTo>
                <a:lnTo>
                  <a:pt x="858" y="5909"/>
                </a:lnTo>
                <a:lnTo>
                  <a:pt x="951" y="5853"/>
                </a:lnTo>
                <a:lnTo>
                  <a:pt x="1007" y="5760"/>
                </a:lnTo>
                <a:lnTo>
                  <a:pt x="1025" y="5704"/>
                </a:lnTo>
                <a:lnTo>
                  <a:pt x="1025" y="5648"/>
                </a:lnTo>
                <a:lnTo>
                  <a:pt x="1025" y="4567"/>
                </a:lnTo>
                <a:lnTo>
                  <a:pt x="1286" y="4455"/>
                </a:lnTo>
                <a:lnTo>
                  <a:pt x="1585" y="4381"/>
                </a:lnTo>
                <a:lnTo>
                  <a:pt x="1939" y="4325"/>
                </a:lnTo>
                <a:lnTo>
                  <a:pt x="2349" y="4306"/>
                </a:lnTo>
                <a:lnTo>
                  <a:pt x="2573" y="4325"/>
                </a:lnTo>
                <a:lnTo>
                  <a:pt x="2796" y="4362"/>
                </a:lnTo>
                <a:lnTo>
                  <a:pt x="3020" y="4437"/>
                </a:lnTo>
                <a:lnTo>
                  <a:pt x="3244" y="4511"/>
                </a:lnTo>
                <a:lnTo>
                  <a:pt x="3486" y="4586"/>
                </a:lnTo>
                <a:lnTo>
                  <a:pt x="3728" y="4642"/>
                </a:lnTo>
                <a:lnTo>
                  <a:pt x="3989" y="4698"/>
                </a:lnTo>
                <a:lnTo>
                  <a:pt x="4269" y="4716"/>
                </a:lnTo>
                <a:lnTo>
                  <a:pt x="4474" y="4698"/>
                </a:lnTo>
                <a:lnTo>
                  <a:pt x="4660" y="4679"/>
                </a:lnTo>
                <a:lnTo>
                  <a:pt x="4847" y="4642"/>
                </a:lnTo>
                <a:lnTo>
                  <a:pt x="5033" y="4586"/>
                </a:lnTo>
                <a:lnTo>
                  <a:pt x="5201" y="4511"/>
                </a:lnTo>
                <a:lnTo>
                  <a:pt x="5369" y="4437"/>
                </a:lnTo>
                <a:lnTo>
                  <a:pt x="5685" y="4232"/>
                </a:lnTo>
                <a:lnTo>
                  <a:pt x="5760" y="4176"/>
                </a:lnTo>
                <a:lnTo>
                  <a:pt x="5816" y="4101"/>
                </a:lnTo>
                <a:lnTo>
                  <a:pt x="5835" y="4027"/>
                </a:lnTo>
                <a:lnTo>
                  <a:pt x="5853" y="3933"/>
                </a:lnTo>
                <a:lnTo>
                  <a:pt x="5853" y="1100"/>
                </a:lnTo>
                <a:lnTo>
                  <a:pt x="5835" y="1007"/>
                </a:lnTo>
                <a:lnTo>
                  <a:pt x="5797" y="932"/>
                </a:lnTo>
                <a:lnTo>
                  <a:pt x="5741" y="858"/>
                </a:lnTo>
                <a:lnTo>
                  <a:pt x="5685" y="802"/>
                </a:lnTo>
                <a:lnTo>
                  <a:pt x="5592" y="765"/>
                </a:lnTo>
                <a:lnTo>
                  <a:pt x="5518" y="746"/>
                </a:lnTo>
                <a:lnTo>
                  <a:pt x="5424" y="746"/>
                </a:lnTo>
                <a:lnTo>
                  <a:pt x="5331" y="765"/>
                </a:lnTo>
                <a:lnTo>
                  <a:pt x="5014" y="914"/>
                </a:lnTo>
                <a:lnTo>
                  <a:pt x="4679" y="1026"/>
                </a:lnTo>
                <a:lnTo>
                  <a:pt x="4492" y="1082"/>
                </a:lnTo>
                <a:lnTo>
                  <a:pt x="4325" y="1100"/>
                </a:lnTo>
                <a:lnTo>
                  <a:pt x="4138" y="1137"/>
                </a:lnTo>
                <a:lnTo>
                  <a:pt x="3971" y="1137"/>
                </a:lnTo>
                <a:lnTo>
                  <a:pt x="3747" y="1119"/>
                </a:lnTo>
                <a:lnTo>
                  <a:pt x="3523" y="1082"/>
                </a:lnTo>
                <a:lnTo>
                  <a:pt x="3299" y="1007"/>
                </a:lnTo>
                <a:lnTo>
                  <a:pt x="3076" y="932"/>
                </a:lnTo>
                <a:lnTo>
                  <a:pt x="2833" y="858"/>
                </a:lnTo>
                <a:lnTo>
                  <a:pt x="2591" y="802"/>
                </a:lnTo>
                <a:lnTo>
                  <a:pt x="2330" y="746"/>
                </a:lnTo>
                <a:lnTo>
                  <a:pt x="1846" y="746"/>
                </a:lnTo>
                <a:lnTo>
                  <a:pt x="1641" y="765"/>
                </a:lnTo>
                <a:lnTo>
                  <a:pt x="1454" y="821"/>
                </a:lnTo>
                <a:lnTo>
                  <a:pt x="1268" y="876"/>
                </a:lnTo>
                <a:lnTo>
                  <a:pt x="1268" y="876"/>
                </a:lnTo>
                <a:lnTo>
                  <a:pt x="1305" y="746"/>
                </a:lnTo>
                <a:lnTo>
                  <a:pt x="1305" y="597"/>
                </a:lnTo>
                <a:lnTo>
                  <a:pt x="1286" y="485"/>
                </a:lnTo>
                <a:lnTo>
                  <a:pt x="1249" y="373"/>
                </a:lnTo>
                <a:lnTo>
                  <a:pt x="1193" y="261"/>
                </a:lnTo>
                <a:lnTo>
                  <a:pt x="1100" y="187"/>
                </a:lnTo>
                <a:lnTo>
                  <a:pt x="1025" y="112"/>
                </a:lnTo>
                <a:lnTo>
                  <a:pt x="914" y="56"/>
                </a:lnTo>
                <a:lnTo>
                  <a:pt x="802" y="19"/>
                </a:lnTo>
                <a:lnTo>
                  <a:pt x="6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975a0ff47_0_11053"/>
          <p:cNvSpPr/>
          <p:nvPr/>
        </p:nvSpPr>
        <p:spPr>
          <a:xfrm>
            <a:off x="6896909" y="4659311"/>
            <a:ext cx="149230" cy="170089"/>
          </a:xfrm>
          <a:custGeom>
            <a:rect b="b" l="l" r="r" t="t"/>
            <a:pathLst>
              <a:path extrusionOk="0" h="5928" w="5201">
                <a:moveTo>
                  <a:pt x="2964" y="746"/>
                </a:moveTo>
                <a:lnTo>
                  <a:pt x="2964" y="2591"/>
                </a:lnTo>
                <a:lnTo>
                  <a:pt x="2983" y="2703"/>
                </a:lnTo>
                <a:lnTo>
                  <a:pt x="3039" y="2815"/>
                </a:lnTo>
                <a:lnTo>
                  <a:pt x="3598" y="3710"/>
                </a:lnTo>
                <a:lnTo>
                  <a:pt x="1603" y="3710"/>
                </a:lnTo>
                <a:lnTo>
                  <a:pt x="2163" y="2815"/>
                </a:lnTo>
                <a:lnTo>
                  <a:pt x="2219" y="2703"/>
                </a:lnTo>
                <a:lnTo>
                  <a:pt x="2237" y="2591"/>
                </a:lnTo>
                <a:lnTo>
                  <a:pt x="2237" y="746"/>
                </a:lnTo>
                <a:close/>
                <a:moveTo>
                  <a:pt x="1342" y="0"/>
                </a:moveTo>
                <a:lnTo>
                  <a:pt x="1287" y="19"/>
                </a:lnTo>
                <a:lnTo>
                  <a:pt x="1193" y="75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466"/>
                </a:lnTo>
                <a:lnTo>
                  <a:pt x="1119" y="522"/>
                </a:lnTo>
                <a:lnTo>
                  <a:pt x="1137" y="560"/>
                </a:lnTo>
                <a:lnTo>
                  <a:pt x="1193" y="653"/>
                </a:lnTo>
                <a:lnTo>
                  <a:pt x="1287" y="709"/>
                </a:lnTo>
                <a:lnTo>
                  <a:pt x="1342" y="727"/>
                </a:lnTo>
                <a:lnTo>
                  <a:pt x="1398" y="746"/>
                </a:lnTo>
                <a:lnTo>
                  <a:pt x="1492" y="746"/>
                </a:lnTo>
                <a:lnTo>
                  <a:pt x="1492" y="2498"/>
                </a:lnTo>
                <a:lnTo>
                  <a:pt x="131" y="4679"/>
                </a:lnTo>
                <a:lnTo>
                  <a:pt x="75" y="4772"/>
                </a:lnTo>
                <a:lnTo>
                  <a:pt x="38" y="4884"/>
                </a:lnTo>
                <a:lnTo>
                  <a:pt x="19" y="4996"/>
                </a:lnTo>
                <a:lnTo>
                  <a:pt x="0" y="5108"/>
                </a:lnTo>
                <a:lnTo>
                  <a:pt x="0" y="5201"/>
                </a:lnTo>
                <a:lnTo>
                  <a:pt x="38" y="5313"/>
                </a:lnTo>
                <a:lnTo>
                  <a:pt x="56" y="5406"/>
                </a:lnTo>
                <a:lnTo>
                  <a:pt x="112" y="5518"/>
                </a:lnTo>
                <a:lnTo>
                  <a:pt x="168" y="5592"/>
                </a:lnTo>
                <a:lnTo>
                  <a:pt x="224" y="5686"/>
                </a:lnTo>
                <a:lnTo>
                  <a:pt x="317" y="5760"/>
                </a:lnTo>
                <a:lnTo>
                  <a:pt x="392" y="5816"/>
                </a:lnTo>
                <a:lnTo>
                  <a:pt x="485" y="5872"/>
                </a:lnTo>
                <a:lnTo>
                  <a:pt x="597" y="5909"/>
                </a:lnTo>
                <a:lnTo>
                  <a:pt x="709" y="5928"/>
                </a:lnTo>
                <a:lnTo>
                  <a:pt x="4493" y="5928"/>
                </a:lnTo>
                <a:lnTo>
                  <a:pt x="4604" y="5909"/>
                </a:lnTo>
                <a:lnTo>
                  <a:pt x="4716" y="5872"/>
                </a:lnTo>
                <a:lnTo>
                  <a:pt x="4809" y="5816"/>
                </a:lnTo>
                <a:lnTo>
                  <a:pt x="4884" y="5760"/>
                </a:lnTo>
                <a:lnTo>
                  <a:pt x="4977" y="5686"/>
                </a:lnTo>
                <a:lnTo>
                  <a:pt x="5033" y="5592"/>
                </a:lnTo>
                <a:lnTo>
                  <a:pt x="5089" y="5518"/>
                </a:lnTo>
                <a:lnTo>
                  <a:pt x="5145" y="5406"/>
                </a:lnTo>
                <a:lnTo>
                  <a:pt x="5182" y="5313"/>
                </a:lnTo>
                <a:lnTo>
                  <a:pt x="5201" y="5201"/>
                </a:lnTo>
                <a:lnTo>
                  <a:pt x="5201" y="5108"/>
                </a:lnTo>
                <a:lnTo>
                  <a:pt x="5182" y="4996"/>
                </a:lnTo>
                <a:lnTo>
                  <a:pt x="5164" y="4884"/>
                </a:lnTo>
                <a:lnTo>
                  <a:pt x="5126" y="4772"/>
                </a:lnTo>
                <a:lnTo>
                  <a:pt x="5070" y="4679"/>
                </a:lnTo>
                <a:lnTo>
                  <a:pt x="3710" y="2498"/>
                </a:lnTo>
                <a:lnTo>
                  <a:pt x="3710" y="746"/>
                </a:lnTo>
                <a:lnTo>
                  <a:pt x="3803" y="746"/>
                </a:lnTo>
                <a:lnTo>
                  <a:pt x="3859" y="727"/>
                </a:lnTo>
                <a:lnTo>
                  <a:pt x="3915" y="709"/>
                </a:lnTo>
                <a:lnTo>
                  <a:pt x="4008" y="653"/>
                </a:lnTo>
                <a:lnTo>
                  <a:pt x="4064" y="560"/>
                </a:lnTo>
                <a:lnTo>
                  <a:pt x="4082" y="522"/>
                </a:lnTo>
                <a:lnTo>
                  <a:pt x="4082" y="466"/>
                </a:lnTo>
                <a:lnTo>
                  <a:pt x="4082" y="280"/>
                </a:lnTo>
                <a:lnTo>
                  <a:pt x="4082" y="224"/>
                </a:lnTo>
                <a:lnTo>
                  <a:pt x="4064" y="168"/>
                </a:lnTo>
                <a:lnTo>
                  <a:pt x="4008" y="75"/>
                </a:lnTo>
                <a:lnTo>
                  <a:pt x="3915" y="19"/>
                </a:lnTo>
                <a:lnTo>
                  <a:pt x="38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975a0ff47_0_11053"/>
          <p:cNvSpPr/>
          <p:nvPr/>
        </p:nvSpPr>
        <p:spPr>
          <a:xfrm>
            <a:off x="6481373" y="4661979"/>
            <a:ext cx="164752" cy="164752"/>
          </a:xfrm>
          <a:custGeom>
            <a:rect b="b" l="l" r="r" t="t"/>
            <a:pathLst>
              <a:path extrusionOk="0" h="5742" w="5742">
                <a:moveTo>
                  <a:pt x="1696" y="2219"/>
                </a:moveTo>
                <a:lnTo>
                  <a:pt x="1641" y="2237"/>
                </a:lnTo>
                <a:lnTo>
                  <a:pt x="1566" y="2312"/>
                </a:lnTo>
                <a:lnTo>
                  <a:pt x="1491" y="2386"/>
                </a:lnTo>
                <a:lnTo>
                  <a:pt x="1491" y="2442"/>
                </a:lnTo>
                <a:lnTo>
                  <a:pt x="1473" y="2498"/>
                </a:lnTo>
                <a:lnTo>
                  <a:pt x="1491" y="2554"/>
                </a:lnTo>
                <a:lnTo>
                  <a:pt x="1491" y="2610"/>
                </a:lnTo>
                <a:lnTo>
                  <a:pt x="1566" y="2703"/>
                </a:lnTo>
                <a:lnTo>
                  <a:pt x="1641" y="2759"/>
                </a:lnTo>
                <a:lnTo>
                  <a:pt x="1696" y="2778"/>
                </a:lnTo>
                <a:lnTo>
                  <a:pt x="1808" y="2778"/>
                </a:lnTo>
                <a:lnTo>
                  <a:pt x="1864" y="2759"/>
                </a:lnTo>
                <a:lnTo>
                  <a:pt x="1957" y="2703"/>
                </a:lnTo>
                <a:lnTo>
                  <a:pt x="2013" y="2610"/>
                </a:lnTo>
                <a:lnTo>
                  <a:pt x="2032" y="2554"/>
                </a:lnTo>
                <a:lnTo>
                  <a:pt x="2032" y="2498"/>
                </a:lnTo>
                <a:lnTo>
                  <a:pt x="2032" y="2442"/>
                </a:lnTo>
                <a:lnTo>
                  <a:pt x="2013" y="2386"/>
                </a:lnTo>
                <a:lnTo>
                  <a:pt x="1957" y="2312"/>
                </a:lnTo>
                <a:lnTo>
                  <a:pt x="1864" y="2237"/>
                </a:lnTo>
                <a:lnTo>
                  <a:pt x="1808" y="2219"/>
                </a:lnTo>
                <a:close/>
                <a:moveTo>
                  <a:pt x="3933" y="2219"/>
                </a:moveTo>
                <a:lnTo>
                  <a:pt x="3877" y="2237"/>
                </a:lnTo>
                <a:lnTo>
                  <a:pt x="3784" y="2312"/>
                </a:lnTo>
                <a:lnTo>
                  <a:pt x="3728" y="2386"/>
                </a:lnTo>
                <a:lnTo>
                  <a:pt x="3710" y="2442"/>
                </a:lnTo>
                <a:lnTo>
                  <a:pt x="3710" y="2498"/>
                </a:lnTo>
                <a:lnTo>
                  <a:pt x="3710" y="2554"/>
                </a:lnTo>
                <a:lnTo>
                  <a:pt x="3728" y="2610"/>
                </a:lnTo>
                <a:lnTo>
                  <a:pt x="3784" y="2703"/>
                </a:lnTo>
                <a:lnTo>
                  <a:pt x="3877" y="2759"/>
                </a:lnTo>
                <a:lnTo>
                  <a:pt x="3933" y="2778"/>
                </a:lnTo>
                <a:lnTo>
                  <a:pt x="4045" y="2778"/>
                </a:lnTo>
                <a:lnTo>
                  <a:pt x="4101" y="2759"/>
                </a:lnTo>
                <a:lnTo>
                  <a:pt x="4176" y="2703"/>
                </a:lnTo>
                <a:lnTo>
                  <a:pt x="4250" y="2610"/>
                </a:lnTo>
                <a:lnTo>
                  <a:pt x="4250" y="2554"/>
                </a:lnTo>
                <a:lnTo>
                  <a:pt x="4269" y="2498"/>
                </a:lnTo>
                <a:lnTo>
                  <a:pt x="4250" y="2442"/>
                </a:lnTo>
                <a:lnTo>
                  <a:pt x="4250" y="2386"/>
                </a:lnTo>
                <a:lnTo>
                  <a:pt x="4176" y="2312"/>
                </a:lnTo>
                <a:lnTo>
                  <a:pt x="4101" y="2237"/>
                </a:lnTo>
                <a:lnTo>
                  <a:pt x="4045" y="2219"/>
                </a:lnTo>
                <a:close/>
                <a:moveTo>
                  <a:pt x="1752" y="1659"/>
                </a:moveTo>
                <a:lnTo>
                  <a:pt x="1920" y="1678"/>
                </a:lnTo>
                <a:lnTo>
                  <a:pt x="2088" y="1734"/>
                </a:lnTo>
                <a:lnTo>
                  <a:pt x="2218" y="1808"/>
                </a:lnTo>
                <a:lnTo>
                  <a:pt x="2349" y="1902"/>
                </a:lnTo>
                <a:lnTo>
                  <a:pt x="2442" y="2032"/>
                </a:lnTo>
                <a:lnTo>
                  <a:pt x="2535" y="2181"/>
                </a:lnTo>
                <a:lnTo>
                  <a:pt x="2573" y="2330"/>
                </a:lnTo>
                <a:lnTo>
                  <a:pt x="2591" y="2498"/>
                </a:lnTo>
                <a:lnTo>
                  <a:pt x="2573" y="2666"/>
                </a:lnTo>
                <a:lnTo>
                  <a:pt x="2535" y="2834"/>
                </a:lnTo>
                <a:lnTo>
                  <a:pt x="2442" y="2964"/>
                </a:lnTo>
                <a:lnTo>
                  <a:pt x="2349" y="3095"/>
                </a:lnTo>
                <a:lnTo>
                  <a:pt x="2218" y="3188"/>
                </a:lnTo>
                <a:lnTo>
                  <a:pt x="2088" y="3262"/>
                </a:lnTo>
                <a:lnTo>
                  <a:pt x="1920" y="3318"/>
                </a:lnTo>
                <a:lnTo>
                  <a:pt x="1752" y="3337"/>
                </a:lnTo>
                <a:lnTo>
                  <a:pt x="1585" y="3318"/>
                </a:lnTo>
                <a:lnTo>
                  <a:pt x="1435" y="3262"/>
                </a:lnTo>
                <a:lnTo>
                  <a:pt x="1286" y="3188"/>
                </a:lnTo>
                <a:lnTo>
                  <a:pt x="1175" y="3095"/>
                </a:lnTo>
                <a:lnTo>
                  <a:pt x="1063" y="2964"/>
                </a:lnTo>
                <a:lnTo>
                  <a:pt x="988" y="2834"/>
                </a:lnTo>
                <a:lnTo>
                  <a:pt x="932" y="2666"/>
                </a:lnTo>
                <a:lnTo>
                  <a:pt x="914" y="2498"/>
                </a:lnTo>
                <a:lnTo>
                  <a:pt x="932" y="2330"/>
                </a:lnTo>
                <a:lnTo>
                  <a:pt x="988" y="2181"/>
                </a:lnTo>
                <a:lnTo>
                  <a:pt x="1063" y="2032"/>
                </a:lnTo>
                <a:lnTo>
                  <a:pt x="1175" y="1902"/>
                </a:lnTo>
                <a:lnTo>
                  <a:pt x="1286" y="1808"/>
                </a:lnTo>
                <a:lnTo>
                  <a:pt x="1435" y="1734"/>
                </a:lnTo>
                <a:lnTo>
                  <a:pt x="1585" y="1678"/>
                </a:lnTo>
                <a:lnTo>
                  <a:pt x="1752" y="1659"/>
                </a:lnTo>
                <a:close/>
                <a:moveTo>
                  <a:pt x="3989" y="1659"/>
                </a:moveTo>
                <a:lnTo>
                  <a:pt x="4157" y="1678"/>
                </a:lnTo>
                <a:lnTo>
                  <a:pt x="4306" y="1734"/>
                </a:lnTo>
                <a:lnTo>
                  <a:pt x="4455" y="1808"/>
                </a:lnTo>
                <a:lnTo>
                  <a:pt x="4567" y="1902"/>
                </a:lnTo>
                <a:lnTo>
                  <a:pt x="4679" y="2032"/>
                </a:lnTo>
                <a:lnTo>
                  <a:pt x="4753" y="2181"/>
                </a:lnTo>
                <a:lnTo>
                  <a:pt x="4809" y="2330"/>
                </a:lnTo>
                <a:lnTo>
                  <a:pt x="4828" y="2498"/>
                </a:lnTo>
                <a:lnTo>
                  <a:pt x="4809" y="2666"/>
                </a:lnTo>
                <a:lnTo>
                  <a:pt x="4753" y="2834"/>
                </a:lnTo>
                <a:lnTo>
                  <a:pt x="4679" y="2964"/>
                </a:lnTo>
                <a:lnTo>
                  <a:pt x="4567" y="3095"/>
                </a:lnTo>
                <a:lnTo>
                  <a:pt x="4455" y="3188"/>
                </a:lnTo>
                <a:lnTo>
                  <a:pt x="4306" y="3262"/>
                </a:lnTo>
                <a:lnTo>
                  <a:pt x="4157" y="3318"/>
                </a:lnTo>
                <a:lnTo>
                  <a:pt x="3989" y="3337"/>
                </a:lnTo>
                <a:lnTo>
                  <a:pt x="3821" y="3318"/>
                </a:lnTo>
                <a:lnTo>
                  <a:pt x="3654" y="3262"/>
                </a:lnTo>
                <a:lnTo>
                  <a:pt x="3523" y="3188"/>
                </a:lnTo>
                <a:lnTo>
                  <a:pt x="3393" y="3095"/>
                </a:lnTo>
                <a:lnTo>
                  <a:pt x="3299" y="2964"/>
                </a:lnTo>
                <a:lnTo>
                  <a:pt x="3206" y="2834"/>
                </a:lnTo>
                <a:lnTo>
                  <a:pt x="3169" y="2666"/>
                </a:lnTo>
                <a:lnTo>
                  <a:pt x="3150" y="2498"/>
                </a:lnTo>
                <a:lnTo>
                  <a:pt x="3169" y="2330"/>
                </a:lnTo>
                <a:lnTo>
                  <a:pt x="3206" y="2181"/>
                </a:lnTo>
                <a:lnTo>
                  <a:pt x="3299" y="2032"/>
                </a:lnTo>
                <a:lnTo>
                  <a:pt x="3393" y="1902"/>
                </a:lnTo>
                <a:lnTo>
                  <a:pt x="3523" y="1808"/>
                </a:lnTo>
                <a:lnTo>
                  <a:pt x="3654" y="1734"/>
                </a:lnTo>
                <a:lnTo>
                  <a:pt x="3821" y="1678"/>
                </a:lnTo>
                <a:lnTo>
                  <a:pt x="3989" y="1659"/>
                </a:lnTo>
                <a:close/>
                <a:moveTo>
                  <a:pt x="3616" y="4157"/>
                </a:moveTo>
                <a:lnTo>
                  <a:pt x="3691" y="4176"/>
                </a:lnTo>
                <a:lnTo>
                  <a:pt x="3747" y="4232"/>
                </a:lnTo>
                <a:lnTo>
                  <a:pt x="3784" y="4288"/>
                </a:lnTo>
                <a:lnTo>
                  <a:pt x="3803" y="4343"/>
                </a:lnTo>
                <a:lnTo>
                  <a:pt x="3784" y="4418"/>
                </a:lnTo>
                <a:lnTo>
                  <a:pt x="3747" y="4474"/>
                </a:lnTo>
                <a:lnTo>
                  <a:pt x="3691" y="4530"/>
                </a:lnTo>
                <a:lnTo>
                  <a:pt x="2051" y="4530"/>
                </a:lnTo>
                <a:lnTo>
                  <a:pt x="1995" y="4474"/>
                </a:lnTo>
                <a:lnTo>
                  <a:pt x="1957" y="4418"/>
                </a:lnTo>
                <a:lnTo>
                  <a:pt x="1939" y="4343"/>
                </a:lnTo>
                <a:lnTo>
                  <a:pt x="1957" y="4288"/>
                </a:lnTo>
                <a:lnTo>
                  <a:pt x="1995" y="4232"/>
                </a:lnTo>
                <a:lnTo>
                  <a:pt x="2051" y="4176"/>
                </a:lnTo>
                <a:lnTo>
                  <a:pt x="2125" y="4157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6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975a0ff47_0_11053"/>
          <p:cNvSpPr/>
          <p:nvPr/>
        </p:nvSpPr>
        <p:spPr>
          <a:xfrm>
            <a:off x="6047101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975a0ff47_0_11053"/>
          <p:cNvSpPr/>
          <p:nvPr/>
        </p:nvSpPr>
        <p:spPr>
          <a:xfrm>
            <a:off x="5609647" y="4659311"/>
            <a:ext cx="158325" cy="170089"/>
          </a:xfrm>
          <a:custGeom>
            <a:rect b="b" l="l" r="r" t="t"/>
            <a:pathLst>
              <a:path extrusionOk="0" h="5928" w="5518">
                <a:moveTo>
                  <a:pt x="2069" y="2480"/>
                </a:moveTo>
                <a:lnTo>
                  <a:pt x="2107" y="2498"/>
                </a:lnTo>
                <a:lnTo>
                  <a:pt x="2125" y="2535"/>
                </a:lnTo>
                <a:lnTo>
                  <a:pt x="2125" y="3281"/>
                </a:lnTo>
                <a:lnTo>
                  <a:pt x="2107" y="3318"/>
                </a:lnTo>
                <a:lnTo>
                  <a:pt x="2069" y="3337"/>
                </a:lnTo>
                <a:lnTo>
                  <a:pt x="1752" y="3337"/>
                </a:lnTo>
                <a:lnTo>
                  <a:pt x="1715" y="3318"/>
                </a:lnTo>
                <a:lnTo>
                  <a:pt x="1696" y="3281"/>
                </a:lnTo>
                <a:lnTo>
                  <a:pt x="1696" y="2535"/>
                </a:lnTo>
                <a:lnTo>
                  <a:pt x="1715" y="2498"/>
                </a:lnTo>
                <a:lnTo>
                  <a:pt x="1752" y="2480"/>
                </a:lnTo>
                <a:close/>
                <a:moveTo>
                  <a:pt x="3766" y="2480"/>
                </a:moveTo>
                <a:lnTo>
                  <a:pt x="3803" y="2498"/>
                </a:lnTo>
                <a:lnTo>
                  <a:pt x="3821" y="2535"/>
                </a:lnTo>
                <a:lnTo>
                  <a:pt x="3821" y="3281"/>
                </a:lnTo>
                <a:lnTo>
                  <a:pt x="3803" y="3318"/>
                </a:lnTo>
                <a:lnTo>
                  <a:pt x="3766" y="3337"/>
                </a:lnTo>
                <a:lnTo>
                  <a:pt x="3449" y="3337"/>
                </a:lnTo>
                <a:lnTo>
                  <a:pt x="3411" y="3318"/>
                </a:lnTo>
                <a:lnTo>
                  <a:pt x="3393" y="3281"/>
                </a:lnTo>
                <a:lnTo>
                  <a:pt x="3393" y="2535"/>
                </a:lnTo>
                <a:lnTo>
                  <a:pt x="3411" y="2498"/>
                </a:lnTo>
                <a:lnTo>
                  <a:pt x="3449" y="2480"/>
                </a:lnTo>
                <a:close/>
                <a:moveTo>
                  <a:pt x="2684" y="0"/>
                </a:moveTo>
                <a:lnTo>
                  <a:pt x="2628" y="38"/>
                </a:lnTo>
                <a:lnTo>
                  <a:pt x="2591" y="94"/>
                </a:lnTo>
                <a:lnTo>
                  <a:pt x="2573" y="168"/>
                </a:lnTo>
                <a:lnTo>
                  <a:pt x="2573" y="224"/>
                </a:lnTo>
                <a:lnTo>
                  <a:pt x="2610" y="261"/>
                </a:lnTo>
                <a:lnTo>
                  <a:pt x="2628" y="299"/>
                </a:lnTo>
                <a:lnTo>
                  <a:pt x="2684" y="336"/>
                </a:lnTo>
                <a:lnTo>
                  <a:pt x="2684" y="1641"/>
                </a:lnTo>
                <a:lnTo>
                  <a:pt x="2591" y="1641"/>
                </a:lnTo>
                <a:lnTo>
                  <a:pt x="2573" y="1659"/>
                </a:lnTo>
                <a:lnTo>
                  <a:pt x="2554" y="1678"/>
                </a:lnTo>
                <a:lnTo>
                  <a:pt x="2554" y="2069"/>
                </a:lnTo>
                <a:lnTo>
                  <a:pt x="2125" y="2069"/>
                </a:lnTo>
                <a:lnTo>
                  <a:pt x="2125" y="1697"/>
                </a:lnTo>
                <a:lnTo>
                  <a:pt x="2107" y="1659"/>
                </a:lnTo>
                <a:lnTo>
                  <a:pt x="2069" y="1641"/>
                </a:lnTo>
                <a:lnTo>
                  <a:pt x="1752" y="1641"/>
                </a:lnTo>
                <a:lnTo>
                  <a:pt x="1715" y="1659"/>
                </a:lnTo>
                <a:lnTo>
                  <a:pt x="1696" y="1697"/>
                </a:lnTo>
                <a:lnTo>
                  <a:pt x="1696" y="2069"/>
                </a:lnTo>
                <a:lnTo>
                  <a:pt x="1268" y="2069"/>
                </a:lnTo>
                <a:lnTo>
                  <a:pt x="1268" y="1697"/>
                </a:lnTo>
                <a:lnTo>
                  <a:pt x="1249" y="1659"/>
                </a:lnTo>
                <a:lnTo>
                  <a:pt x="1212" y="1641"/>
                </a:lnTo>
                <a:lnTo>
                  <a:pt x="895" y="1641"/>
                </a:lnTo>
                <a:lnTo>
                  <a:pt x="858" y="1659"/>
                </a:lnTo>
                <a:lnTo>
                  <a:pt x="839" y="1697"/>
                </a:lnTo>
                <a:lnTo>
                  <a:pt x="839" y="3766"/>
                </a:lnTo>
                <a:lnTo>
                  <a:pt x="410" y="3766"/>
                </a:lnTo>
                <a:lnTo>
                  <a:pt x="410" y="3374"/>
                </a:lnTo>
                <a:lnTo>
                  <a:pt x="392" y="3337"/>
                </a:lnTo>
                <a:lnTo>
                  <a:pt x="19" y="3337"/>
                </a:lnTo>
                <a:lnTo>
                  <a:pt x="0" y="3374"/>
                </a:lnTo>
                <a:lnTo>
                  <a:pt x="0" y="5928"/>
                </a:lnTo>
                <a:lnTo>
                  <a:pt x="2125" y="5928"/>
                </a:lnTo>
                <a:lnTo>
                  <a:pt x="2125" y="4809"/>
                </a:lnTo>
                <a:lnTo>
                  <a:pt x="2144" y="4660"/>
                </a:lnTo>
                <a:lnTo>
                  <a:pt x="2181" y="4530"/>
                </a:lnTo>
                <a:lnTo>
                  <a:pt x="2237" y="4437"/>
                </a:lnTo>
                <a:lnTo>
                  <a:pt x="2312" y="4343"/>
                </a:lnTo>
                <a:lnTo>
                  <a:pt x="2423" y="4269"/>
                </a:lnTo>
                <a:lnTo>
                  <a:pt x="2517" y="4213"/>
                </a:lnTo>
                <a:lnTo>
                  <a:pt x="2647" y="4194"/>
                </a:lnTo>
                <a:lnTo>
                  <a:pt x="2759" y="4176"/>
                </a:lnTo>
                <a:lnTo>
                  <a:pt x="2871" y="4194"/>
                </a:lnTo>
                <a:lnTo>
                  <a:pt x="3001" y="4213"/>
                </a:lnTo>
                <a:lnTo>
                  <a:pt x="3094" y="4269"/>
                </a:lnTo>
                <a:lnTo>
                  <a:pt x="3206" y="4343"/>
                </a:lnTo>
                <a:lnTo>
                  <a:pt x="3281" y="4437"/>
                </a:lnTo>
                <a:lnTo>
                  <a:pt x="3337" y="4530"/>
                </a:lnTo>
                <a:lnTo>
                  <a:pt x="3374" y="4660"/>
                </a:lnTo>
                <a:lnTo>
                  <a:pt x="3393" y="4809"/>
                </a:lnTo>
                <a:lnTo>
                  <a:pt x="3393" y="5928"/>
                </a:lnTo>
                <a:lnTo>
                  <a:pt x="5518" y="5928"/>
                </a:lnTo>
                <a:lnTo>
                  <a:pt x="5518" y="3374"/>
                </a:lnTo>
                <a:lnTo>
                  <a:pt x="5499" y="3337"/>
                </a:lnTo>
                <a:lnTo>
                  <a:pt x="5108" y="3337"/>
                </a:lnTo>
                <a:lnTo>
                  <a:pt x="5089" y="3374"/>
                </a:lnTo>
                <a:lnTo>
                  <a:pt x="5089" y="3766"/>
                </a:lnTo>
                <a:lnTo>
                  <a:pt x="4679" y="3766"/>
                </a:lnTo>
                <a:lnTo>
                  <a:pt x="4679" y="1697"/>
                </a:lnTo>
                <a:lnTo>
                  <a:pt x="4660" y="1659"/>
                </a:lnTo>
                <a:lnTo>
                  <a:pt x="4623" y="1641"/>
                </a:lnTo>
                <a:lnTo>
                  <a:pt x="4287" y="1641"/>
                </a:lnTo>
                <a:lnTo>
                  <a:pt x="4250" y="1659"/>
                </a:lnTo>
                <a:lnTo>
                  <a:pt x="4250" y="1697"/>
                </a:lnTo>
                <a:lnTo>
                  <a:pt x="4250" y="2069"/>
                </a:lnTo>
                <a:lnTo>
                  <a:pt x="3821" y="2069"/>
                </a:lnTo>
                <a:lnTo>
                  <a:pt x="3821" y="1697"/>
                </a:lnTo>
                <a:lnTo>
                  <a:pt x="3803" y="1659"/>
                </a:lnTo>
                <a:lnTo>
                  <a:pt x="3766" y="1641"/>
                </a:lnTo>
                <a:lnTo>
                  <a:pt x="3430" y="1641"/>
                </a:lnTo>
                <a:lnTo>
                  <a:pt x="3393" y="1659"/>
                </a:lnTo>
                <a:lnTo>
                  <a:pt x="3393" y="1697"/>
                </a:lnTo>
                <a:lnTo>
                  <a:pt x="3393" y="2069"/>
                </a:lnTo>
                <a:lnTo>
                  <a:pt x="2964" y="2069"/>
                </a:lnTo>
                <a:lnTo>
                  <a:pt x="2964" y="1697"/>
                </a:lnTo>
                <a:lnTo>
                  <a:pt x="2945" y="1659"/>
                </a:lnTo>
                <a:lnTo>
                  <a:pt x="2908" y="1641"/>
                </a:lnTo>
                <a:lnTo>
                  <a:pt x="2834" y="1641"/>
                </a:lnTo>
                <a:lnTo>
                  <a:pt x="2834" y="1193"/>
                </a:lnTo>
                <a:lnTo>
                  <a:pt x="2983" y="1175"/>
                </a:lnTo>
                <a:lnTo>
                  <a:pt x="3132" y="1156"/>
                </a:lnTo>
                <a:lnTo>
                  <a:pt x="3225" y="1156"/>
                </a:lnTo>
                <a:lnTo>
                  <a:pt x="3318" y="1175"/>
                </a:lnTo>
                <a:lnTo>
                  <a:pt x="3393" y="1193"/>
                </a:lnTo>
                <a:lnTo>
                  <a:pt x="3486" y="1212"/>
                </a:lnTo>
                <a:lnTo>
                  <a:pt x="3672" y="1193"/>
                </a:lnTo>
                <a:lnTo>
                  <a:pt x="3766" y="1156"/>
                </a:lnTo>
                <a:lnTo>
                  <a:pt x="3803" y="1137"/>
                </a:lnTo>
                <a:lnTo>
                  <a:pt x="3821" y="1119"/>
                </a:lnTo>
                <a:lnTo>
                  <a:pt x="3821" y="410"/>
                </a:lnTo>
                <a:lnTo>
                  <a:pt x="3803" y="373"/>
                </a:lnTo>
                <a:lnTo>
                  <a:pt x="3766" y="355"/>
                </a:lnTo>
                <a:lnTo>
                  <a:pt x="3635" y="392"/>
                </a:lnTo>
                <a:lnTo>
                  <a:pt x="3560" y="410"/>
                </a:lnTo>
                <a:lnTo>
                  <a:pt x="3393" y="410"/>
                </a:lnTo>
                <a:lnTo>
                  <a:pt x="3300" y="392"/>
                </a:lnTo>
                <a:lnTo>
                  <a:pt x="3206" y="373"/>
                </a:lnTo>
                <a:lnTo>
                  <a:pt x="3094" y="355"/>
                </a:lnTo>
                <a:lnTo>
                  <a:pt x="2964" y="373"/>
                </a:lnTo>
                <a:lnTo>
                  <a:pt x="2834" y="392"/>
                </a:lnTo>
                <a:lnTo>
                  <a:pt x="2834" y="336"/>
                </a:lnTo>
                <a:lnTo>
                  <a:pt x="2871" y="299"/>
                </a:lnTo>
                <a:lnTo>
                  <a:pt x="2908" y="261"/>
                </a:lnTo>
                <a:lnTo>
                  <a:pt x="2927" y="224"/>
                </a:lnTo>
                <a:lnTo>
                  <a:pt x="2927" y="168"/>
                </a:lnTo>
                <a:lnTo>
                  <a:pt x="2908" y="94"/>
                </a:lnTo>
                <a:lnTo>
                  <a:pt x="2871" y="38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975a0ff47_0_11053"/>
          <p:cNvSpPr/>
          <p:nvPr/>
        </p:nvSpPr>
        <p:spPr>
          <a:xfrm>
            <a:off x="5158275" y="4669740"/>
            <a:ext cx="191494" cy="149230"/>
          </a:xfrm>
          <a:custGeom>
            <a:rect b="b" l="l" r="r" t="t"/>
            <a:pathLst>
              <a:path extrusionOk="0" h="5201" w="6674">
                <a:moveTo>
                  <a:pt x="4325" y="653"/>
                </a:moveTo>
                <a:lnTo>
                  <a:pt x="4381" y="671"/>
                </a:lnTo>
                <a:lnTo>
                  <a:pt x="4455" y="727"/>
                </a:lnTo>
                <a:lnTo>
                  <a:pt x="4530" y="821"/>
                </a:lnTo>
                <a:lnTo>
                  <a:pt x="4548" y="876"/>
                </a:lnTo>
                <a:lnTo>
                  <a:pt x="4548" y="932"/>
                </a:lnTo>
                <a:lnTo>
                  <a:pt x="4548" y="988"/>
                </a:lnTo>
                <a:lnTo>
                  <a:pt x="4530" y="1044"/>
                </a:lnTo>
                <a:lnTo>
                  <a:pt x="4455" y="1119"/>
                </a:lnTo>
                <a:lnTo>
                  <a:pt x="4381" y="1193"/>
                </a:lnTo>
                <a:lnTo>
                  <a:pt x="4325" y="1193"/>
                </a:lnTo>
                <a:lnTo>
                  <a:pt x="4269" y="1212"/>
                </a:lnTo>
                <a:lnTo>
                  <a:pt x="4213" y="1193"/>
                </a:lnTo>
                <a:lnTo>
                  <a:pt x="4157" y="1193"/>
                </a:lnTo>
                <a:lnTo>
                  <a:pt x="4064" y="1119"/>
                </a:lnTo>
                <a:lnTo>
                  <a:pt x="4008" y="1044"/>
                </a:lnTo>
                <a:lnTo>
                  <a:pt x="3989" y="988"/>
                </a:lnTo>
                <a:lnTo>
                  <a:pt x="3989" y="932"/>
                </a:lnTo>
                <a:lnTo>
                  <a:pt x="3989" y="876"/>
                </a:lnTo>
                <a:lnTo>
                  <a:pt x="4008" y="821"/>
                </a:lnTo>
                <a:lnTo>
                  <a:pt x="4064" y="727"/>
                </a:lnTo>
                <a:lnTo>
                  <a:pt x="4157" y="671"/>
                </a:lnTo>
                <a:lnTo>
                  <a:pt x="4213" y="653"/>
                </a:lnTo>
                <a:close/>
                <a:moveTo>
                  <a:pt x="4101" y="0"/>
                </a:moveTo>
                <a:lnTo>
                  <a:pt x="3952" y="56"/>
                </a:lnTo>
                <a:lnTo>
                  <a:pt x="3803" y="112"/>
                </a:lnTo>
                <a:lnTo>
                  <a:pt x="3672" y="205"/>
                </a:lnTo>
                <a:lnTo>
                  <a:pt x="3560" y="317"/>
                </a:lnTo>
                <a:lnTo>
                  <a:pt x="3467" y="448"/>
                </a:lnTo>
                <a:lnTo>
                  <a:pt x="3393" y="597"/>
                </a:lnTo>
                <a:lnTo>
                  <a:pt x="3355" y="746"/>
                </a:lnTo>
                <a:lnTo>
                  <a:pt x="3001" y="802"/>
                </a:lnTo>
                <a:lnTo>
                  <a:pt x="2666" y="895"/>
                </a:lnTo>
                <a:lnTo>
                  <a:pt x="2349" y="988"/>
                </a:lnTo>
                <a:lnTo>
                  <a:pt x="2032" y="1137"/>
                </a:lnTo>
                <a:lnTo>
                  <a:pt x="1734" y="1305"/>
                </a:lnTo>
                <a:lnTo>
                  <a:pt x="1454" y="1492"/>
                </a:lnTo>
                <a:lnTo>
                  <a:pt x="1212" y="1715"/>
                </a:lnTo>
                <a:lnTo>
                  <a:pt x="970" y="1958"/>
                </a:lnTo>
                <a:lnTo>
                  <a:pt x="746" y="2200"/>
                </a:lnTo>
                <a:lnTo>
                  <a:pt x="559" y="2480"/>
                </a:lnTo>
                <a:lnTo>
                  <a:pt x="392" y="2778"/>
                </a:lnTo>
                <a:lnTo>
                  <a:pt x="261" y="3095"/>
                </a:lnTo>
                <a:lnTo>
                  <a:pt x="149" y="3412"/>
                </a:lnTo>
                <a:lnTo>
                  <a:pt x="56" y="3747"/>
                </a:lnTo>
                <a:lnTo>
                  <a:pt x="19" y="4101"/>
                </a:lnTo>
                <a:lnTo>
                  <a:pt x="0" y="4455"/>
                </a:lnTo>
                <a:lnTo>
                  <a:pt x="19" y="4604"/>
                </a:lnTo>
                <a:lnTo>
                  <a:pt x="56" y="4754"/>
                </a:lnTo>
                <a:lnTo>
                  <a:pt x="131" y="4865"/>
                </a:lnTo>
                <a:lnTo>
                  <a:pt x="224" y="4977"/>
                </a:lnTo>
                <a:lnTo>
                  <a:pt x="336" y="5070"/>
                </a:lnTo>
                <a:lnTo>
                  <a:pt x="448" y="5126"/>
                </a:lnTo>
                <a:lnTo>
                  <a:pt x="597" y="5182"/>
                </a:lnTo>
                <a:lnTo>
                  <a:pt x="746" y="5201"/>
                </a:lnTo>
                <a:lnTo>
                  <a:pt x="4269" y="5201"/>
                </a:lnTo>
                <a:lnTo>
                  <a:pt x="4343" y="5182"/>
                </a:lnTo>
                <a:lnTo>
                  <a:pt x="4399" y="5145"/>
                </a:lnTo>
                <a:lnTo>
                  <a:pt x="4437" y="5089"/>
                </a:lnTo>
                <a:lnTo>
                  <a:pt x="4455" y="5015"/>
                </a:lnTo>
                <a:lnTo>
                  <a:pt x="4437" y="4940"/>
                </a:lnTo>
                <a:lnTo>
                  <a:pt x="4418" y="4865"/>
                </a:lnTo>
                <a:lnTo>
                  <a:pt x="4381" y="4791"/>
                </a:lnTo>
                <a:lnTo>
                  <a:pt x="4343" y="4754"/>
                </a:lnTo>
                <a:lnTo>
                  <a:pt x="4287" y="4698"/>
                </a:lnTo>
                <a:lnTo>
                  <a:pt x="4231" y="4660"/>
                </a:lnTo>
                <a:lnTo>
                  <a:pt x="4157" y="4642"/>
                </a:lnTo>
                <a:lnTo>
                  <a:pt x="3150" y="4642"/>
                </a:lnTo>
                <a:lnTo>
                  <a:pt x="3579" y="4083"/>
                </a:lnTo>
                <a:lnTo>
                  <a:pt x="3654" y="3915"/>
                </a:lnTo>
                <a:lnTo>
                  <a:pt x="3710" y="3728"/>
                </a:lnTo>
                <a:lnTo>
                  <a:pt x="3710" y="3561"/>
                </a:lnTo>
                <a:lnTo>
                  <a:pt x="3672" y="3374"/>
                </a:lnTo>
                <a:lnTo>
                  <a:pt x="3598" y="3206"/>
                </a:lnTo>
                <a:lnTo>
                  <a:pt x="3505" y="3057"/>
                </a:lnTo>
                <a:lnTo>
                  <a:pt x="3355" y="2927"/>
                </a:lnTo>
                <a:lnTo>
                  <a:pt x="3281" y="2890"/>
                </a:lnTo>
                <a:lnTo>
                  <a:pt x="3188" y="2834"/>
                </a:lnTo>
                <a:lnTo>
                  <a:pt x="3076" y="2796"/>
                </a:lnTo>
                <a:lnTo>
                  <a:pt x="2964" y="2778"/>
                </a:lnTo>
                <a:lnTo>
                  <a:pt x="2852" y="2778"/>
                </a:lnTo>
                <a:lnTo>
                  <a:pt x="2759" y="2796"/>
                </a:lnTo>
                <a:lnTo>
                  <a:pt x="2647" y="2815"/>
                </a:lnTo>
                <a:lnTo>
                  <a:pt x="2535" y="2852"/>
                </a:lnTo>
                <a:lnTo>
                  <a:pt x="2442" y="2908"/>
                </a:lnTo>
                <a:lnTo>
                  <a:pt x="2349" y="2964"/>
                </a:lnTo>
                <a:lnTo>
                  <a:pt x="1957" y="3244"/>
                </a:lnTo>
                <a:lnTo>
                  <a:pt x="1902" y="3281"/>
                </a:lnTo>
                <a:lnTo>
                  <a:pt x="1827" y="3281"/>
                </a:lnTo>
                <a:lnTo>
                  <a:pt x="1752" y="3262"/>
                </a:lnTo>
                <a:lnTo>
                  <a:pt x="1696" y="3206"/>
                </a:lnTo>
                <a:lnTo>
                  <a:pt x="1678" y="3151"/>
                </a:lnTo>
                <a:lnTo>
                  <a:pt x="1678" y="3076"/>
                </a:lnTo>
                <a:lnTo>
                  <a:pt x="1696" y="3001"/>
                </a:lnTo>
                <a:lnTo>
                  <a:pt x="1734" y="2946"/>
                </a:lnTo>
                <a:lnTo>
                  <a:pt x="2144" y="2647"/>
                </a:lnTo>
                <a:lnTo>
                  <a:pt x="2312" y="2535"/>
                </a:lnTo>
                <a:lnTo>
                  <a:pt x="2498" y="2461"/>
                </a:lnTo>
                <a:lnTo>
                  <a:pt x="2684" y="2424"/>
                </a:lnTo>
                <a:lnTo>
                  <a:pt x="2871" y="2405"/>
                </a:lnTo>
                <a:lnTo>
                  <a:pt x="3057" y="2424"/>
                </a:lnTo>
                <a:lnTo>
                  <a:pt x="3244" y="2461"/>
                </a:lnTo>
                <a:lnTo>
                  <a:pt x="3430" y="2535"/>
                </a:lnTo>
                <a:lnTo>
                  <a:pt x="3598" y="2647"/>
                </a:lnTo>
                <a:lnTo>
                  <a:pt x="3728" y="2778"/>
                </a:lnTo>
                <a:lnTo>
                  <a:pt x="3821" y="2871"/>
                </a:lnTo>
                <a:lnTo>
                  <a:pt x="3896" y="2983"/>
                </a:lnTo>
                <a:lnTo>
                  <a:pt x="3971" y="3132"/>
                </a:lnTo>
                <a:lnTo>
                  <a:pt x="4045" y="3318"/>
                </a:lnTo>
                <a:lnTo>
                  <a:pt x="4064" y="3505"/>
                </a:lnTo>
                <a:lnTo>
                  <a:pt x="4064" y="3728"/>
                </a:lnTo>
                <a:lnTo>
                  <a:pt x="5443" y="5201"/>
                </a:lnTo>
                <a:lnTo>
                  <a:pt x="6487" y="5201"/>
                </a:lnTo>
                <a:lnTo>
                  <a:pt x="6561" y="5182"/>
                </a:lnTo>
                <a:lnTo>
                  <a:pt x="6617" y="5145"/>
                </a:lnTo>
                <a:lnTo>
                  <a:pt x="6673" y="5089"/>
                </a:lnTo>
                <a:lnTo>
                  <a:pt x="6673" y="5015"/>
                </a:lnTo>
                <a:lnTo>
                  <a:pt x="6673" y="4940"/>
                </a:lnTo>
                <a:lnTo>
                  <a:pt x="6655" y="4865"/>
                </a:lnTo>
                <a:lnTo>
                  <a:pt x="6617" y="4791"/>
                </a:lnTo>
                <a:lnTo>
                  <a:pt x="6580" y="4754"/>
                </a:lnTo>
                <a:lnTo>
                  <a:pt x="6524" y="4698"/>
                </a:lnTo>
                <a:lnTo>
                  <a:pt x="6450" y="4660"/>
                </a:lnTo>
                <a:lnTo>
                  <a:pt x="6375" y="4642"/>
                </a:lnTo>
                <a:lnTo>
                  <a:pt x="5685" y="4642"/>
                </a:lnTo>
                <a:lnTo>
                  <a:pt x="4548" y="3412"/>
                </a:lnTo>
                <a:lnTo>
                  <a:pt x="6338" y="2424"/>
                </a:lnTo>
                <a:lnTo>
                  <a:pt x="6412" y="2368"/>
                </a:lnTo>
                <a:lnTo>
                  <a:pt x="6487" y="2312"/>
                </a:lnTo>
                <a:lnTo>
                  <a:pt x="6543" y="2237"/>
                </a:lnTo>
                <a:lnTo>
                  <a:pt x="6580" y="2163"/>
                </a:lnTo>
                <a:lnTo>
                  <a:pt x="6617" y="2088"/>
                </a:lnTo>
                <a:lnTo>
                  <a:pt x="6655" y="2014"/>
                </a:lnTo>
                <a:lnTo>
                  <a:pt x="6673" y="1920"/>
                </a:lnTo>
                <a:lnTo>
                  <a:pt x="6673" y="1827"/>
                </a:lnTo>
                <a:lnTo>
                  <a:pt x="6673" y="1734"/>
                </a:lnTo>
                <a:lnTo>
                  <a:pt x="6655" y="1641"/>
                </a:lnTo>
                <a:lnTo>
                  <a:pt x="6617" y="1566"/>
                </a:lnTo>
                <a:lnTo>
                  <a:pt x="6580" y="1473"/>
                </a:lnTo>
                <a:lnTo>
                  <a:pt x="6524" y="1398"/>
                </a:lnTo>
                <a:lnTo>
                  <a:pt x="6468" y="1342"/>
                </a:lnTo>
                <a:lnTo>
                  <a:pt x="6412" y="1287"/>
                </a:lnTo>
                <a:lnTo>
                  <a:pt x="6319" y="1231"/>
                </a:lnTo>
                <a:lnTo>
                  <a:pt x="5946" y="1044"/>
                </a:lnTo>
                <a:lnTo>
                  <a:pt x="5574" y="895"/>
                </a:lnTo>
                <a:lnTo>
                  <a:pt x="5182" y="746"/>
                </a:lnTo>
                <a:lnTo>
                  <a:pt x="5126" y="597"/>
                </a:lnTo>
                <a:lnTo>
                  <a:pt x="5070" y="448"/>
                </a:lnTo>
                <a:lnTo>
                  <a:pt x="4977" y="317"/>
                </a:lnTo>
                <a:lnTo>
                  <a:pt x="4865" y="205"/>
                </a:lnTo>
                <a:lnTo>
                  <a:pt x="4735" y="112"/>
                </a:lnTo>
                <a:lnTo>
                  <a:pt x="4586" y="56"/>
                </a:lnTo>
                <a:lnTo>
                  <a:pt x="44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975a0ff47_0_11053"/>
          <p:cNvSpPr/>
          <p:nvPr/>
        </p:nvSpPr>
        <p:spPr>
          <a:xfrm>
            <a:off x="4749137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1958" y="1939"/>
                </a:moveTo>
                <a:lnTo>
                  <a:pt x="2033" y="1958"/>
                </a:lnTo>
                <a:lnTo>
                  <a:pt x="2107" y="1976"/>
                </a:lnTo>
                <a:lnTo>
                  <a:pt x="2163" y="2014"/>
                </a:lnTo>
                <a:lnTo>
                  <a:pt x="2219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7"/>
                </a:lnTo>
                <a:lnTo>
                  <a:pt x="2331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3"/>
                </a:lnTo>
                <a:lnTo>
                  <a:pt x="2163" y="2629"/>
                </a:lnTo>
                <a:lnTo>
                  <a:pt x="2107" y="2666"/>
                </a:lnTo>
                <a:lnTo>
                  <a:pt x="2033" y="2685"/>
                </a:lnTo>
                <a:lnTo>
                  <a:pt x="1883" y="2685"/>
                </a:lnTo>
                <a:lnTo>
                  <a:pt x="1809" y="2666"/>
                </a:lnTo>
                <a:lnTo>
                  <a:pt x="1753" y="2629"/>
                </a:lnTo>
                <a:lnTo>
                  <a:pt x="1697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2"/>
                </a:lnTo>
                <a:lnTo>
                  <a:pt x="1585" y="2237"/>
                </a:lnTo>
                <a:lnTo>
                  <a:pt x="1604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3" y="2014"/>
                </a:lnTo>
                <a:lnTo>
                  <a:pt x="1809" y="1976"/>
                </a:lnTo>
                <a:lnTo>
                  <a:pt x="1883" y="1958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8"/>
                </a:lnTo>
                <a:lnTo>
                  <a:pt x="3952" y="1976"/>
                </a:lnTo>
                <a:lnTo>
                  <a:pt x="4008" y="2014"/>
                </a:lnTo>
                <a:lnTo>
                  <a:pt x="4064" y="2051"/>
                </a:lnTo>
                <a:lnTo>
                  <a:pt x="4120" y="2107"/>
                </a:lnTo>
                <a:lnTo>
                  <a:pt x="4157" y="2163"/>
                </a:lnTo>
                <a:lnTo>
                  <a:pt x="4176" y="2237"/>
                </a:lnTo>
                <a:lnTo>
                  <a:pt x="4176" y="2312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73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1" y="2312"/>
                </a:lnTo>
                <a:lnTo>
                  <a:pt x="3449" y="2237"/>
                </a:lnTo>
                <a:lnTo>
                  <a:pt x="3468" y="2163"/>
                </a:lnTo>
                <a:lnTo>
                  <a:pt x="3505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73" y="1976"/>
                </a:lnTo>
                <a:lnTo>
                  <a:pt x="3729" y="1958"/>
                </a:lnTo>
                <a:lnTo>
                  <a:pt x="3803" y="1939"/>
                </a:lnTo>
                <a:close/>
                <a:moveTo>
                  <a:pt x="2890" y="3523"/>
                </a:moveTo>
                <a:lnTo>
                  <a:pt x="3039" y="3542"/>
                </a:lnTo>
                <a:lnTo>
                  <a:pt x="3225" y="3561"/>
                </a:lnTo>
                <a:lnTo>
                  <a:pt x="3393" y="3617"/>
                </a:lnTo>
                <a:lnTo>
                  <a:pt x="3561" y="3710"/>
                </a:lnTo>
                <a:lnTo>
                  <a:pt x="3710" y="3803"/>
                </a:lnTo>
                <a:lnTo>
                  <a:pt x="3841" y="3933"/>
                </a:lnTo>
                <a:lnTo>
                  <a:pt x="3934" y="4064"/>
                </a:lnTo>
                <a:lnTo>
                  <a:pt x="3971" y="4138"/>
                </a:lnTo>
                <a:lnTo>
                  <a:pt x="3990" y="4232"/>
                </a:lnTo>
                <a:lnTo>
                  <a:pt x="3990" y="4288"/>
                </a:lnTo>
                <a:lnTo>
                  <a:pt x="3990" y="4325"/>
                </a:lnTo>
                <a:lnTo>
                  <a:pt x="3971" y="4362"/>
                </a:lnTo>
                <a:lnTo>
                  <a:pt x="3934" y="4399"/>
                </a:lnTo>
                <a:lnTo>
                  <a:pt x="3897" y="4437"/>
                </a:lnTo>
                <a:lnTo>
                  <a:pt x="3859" y="4437"/>
                </a:lnTo>
                <a:lnTo>
                  <a:pt x="3803" y="4455"/>
                </a:lnTo>
                <a:lnTo>
                  <a:pt x="3747" y="4437"/>
                </a:lnTo>
                <a:lnTo>
                  <a:pt x="3486" y="4362"/>
                </a:lnTo>
                <a:lnTo>
                  <a:pt x="3244" y="4306"/>
                </a:lnTo>
                <a:lnTo>
                  <a:pt x="3039" y="4269"/>
                </a:lnTo>
                <a:lnTo>
                  <a:pt x="2722" y="4269"/>
                </a:lnTo>
                <a:lnTo>
                  <a:pt x="2517" y="4306"/>
                </a:lnTo>
                <a:lnTo>
                  <a:pt x="2275" y="4362"/>
                </a:lnTo>
                <a:lnTo>
                  <a:pt x="2014" y="4437"/>
                </a:lnTo>
                <a:lnTo>
                  <a:pt x="1958" y="4455"/>
                </a:lnTo>
                <a:lnTo>
                  <a:pt x="1921" y="4437"/>
                </a:lnTo>
                <a:lnTo>
                  <a:pt x="1865" y="4437"/>
                </a:lnTo>
                <a:lnTo>
                  <a:pt x="1827" y="4399"/>
                </a:lnTo>
                <a:lnTo>
                  <a:pt x="1809" y="4362"/>
                </a:lnTo>
                <a:lnTo>
                  <a:pt x="1772" y="4325"/>
                </a:lnTo>
                <a:lnTo>
                  <a:pt x="1772" y="4288"/>
                </a:lnTo>
                <a:lnTo>
                  <a:pt x="1772" y="4232"/>
                </a:lnTo>
                <a:lnTo>
                  <a:pt x="1790" y="4138"/>
                </a:lnTo>
                <a:lnTo>
                  <a:pt x="1827" y="4064"/>
                </a:lnTo>
                <a:lnTo>
                  <a:pt x="1921" y="3933"/>
                </a:lnTo>
                <a:lnTo>
                  <a:pt x="2051" y="3803"/>
                </a:lnTo>
                <a:lnTo>
                  <a:pt x="2200" y="3710"/>
                </a:lnTo>
                <a:lnTo>
                  <a:pt x="2368" y="3617"/>
                </a:lnTo>
                <a:lnTo>
                  <a:pt x="2536" y="3561"/>
                </a:lnTo>
                <a:lnTo>
                  <a:pt x="2722" y="3542"/>
                </a:lnTo>
                <a:lnTo>
                  <a:pt x="2890" y="3523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6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6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4"/>
                </a:lnTo>
                <a:lnTo>
                  <a:pt x="5537" y="1753"/>
                </a:lnTo>
                <a:lnTo>
                  <a:pt x="5406" y="1492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b975a0ff47_0_11053"/>
          <p:cNvSpPr/>
          <p:nvPr/>
        </p:nvSpPr>
        <p:spPr>
          <a:xfrm>
            <a:off x="4330388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2871" y="1958"/>
                </a:moveTo>
                <a:lnTo>
                  <a:pt x="1977" y="2629"/>
                </a:lnTo>
                <a:lnTo>
                  <a:pt x="2312" y="3672"/>
                </a:lnTo>
                <a:lnTo>
                  <a:pt x="3431" y="3672"/>
                </a:lnTo>
                <a:lnTo>
                  <a:pt x="3785" y="2629"/>
                </a:lnTo>
                <a:lnTo>
                  <a:pt x="2871" y="1958"/>
                </a:lnTo>
                <a:close/>
                <a:moveTo>
                  <a:pt x="3580" y="671"/>
                </a:moveTo>
                <a:lnTo>
                  <a:pt x="3766" y="727"/>
                </a:lnTo>
                <a:lnTo>
                  <a:pt x="3934" y="802"/>
                </a:lnTo>
                <a:lnTo>
                  <a:pt x="4083" y="895"/>
                </a:lnTo>
                <a:lnTo>
                  <a:pt x="4232" y="988"/>
                </a:lnTo>
                <a:lnTo>
                  <a:pt x="4381" y="1100"/>
                </a:lnTo>
                <a:lnTo>
                  <a:pt x="4512" y="1231"/>
                </a:lnTo>
                <a:lnTo>
                  <a:pt x="4642" y="1361"/>
                </a:lnTo>
                <a:lnTo>
                  <a:pt x="4754" y="1510"/>
                </a:lnTo>
                <a:lnTo>
                  <a:pt x="4363" y="1473"/>
                </a:lnTo>
                <a:lnTo>
                  <a:pt x="4157" y="2461"/>
                </a:lnTo>
                <a:lnTo>
                  <a:pt x="4884" y="3132"/>
                </a:lnTo>
                <a:lnTo>
                  <a:pt x="5201" y="2871"/>
                </a:lnTo>
                <a:lnTo>
                  <a:pt x="5183" y="3057"/>
                </a:lnTo>
                <a:lnTo>
                  <a:pt x="5164" y="3244"/>
                </a:lnTo>
                <a:lnTo>
                  <a:pt x="5127" y="3412"/>
                </a:lnTo>
                <a:lnTo>
                  <a:pt x="5089" y="3598"/>
                </a:lnTo>
                <a:lnTo>
                  <a:pt x="5015" y="3766"/>
                </a:lnTo>
                <a:lnTo>
                  <a:pt x="4940" y="3933"/>
                </a:lnTo>
                <a:lnTo>
                  <a:pt x="4847" y="4083"/>
                </a:lnTo>
                <a:lnTo>
                  <a:pt x="4754" y="4232"/>
                </a:lnTo>
                <a:lnTo>
                  <a:pt x="4661" y="3840"/>
                </a:lnTo>
                <a:lnTo>
                  <a:pt x="3673" y="3971"/>
                </a:lnTo>
                <a:lnTo>
                  <a:pt x="3244" y="4865"/>
                </a:lnTo>
                <a:lnTo>
                  <a:pt x="3598" y="5070"/>
                </a:lnTo>
                <a:lnTo>
                  <a:pt x="3412" y="5126"/>
                </a:lnTo>
                <a:lnTo>
                  <a:pt x="3244" y="5164"/>
                </a:lnTo>
                <a:lnTo>
                  <a:pt x="3058" y="5182"/>
                </a:lnTo>
                <a:lnTo>
                  <a:pt x="2871" y="5201"/>
                </a:lnTo>
                <a:lnTo>
                  <a:pt x="2685" y="5182"/>
                </a:lnTo>
                <a:lnTo>
                  <a:pt x="2517" y="5164"/>
                </a:lnTo>
                <a:lnTo>
                  <a:pt x="2331" y="5126"/>
                </a:lnTo>
                <a:lnTo>
                  <a:pt x="2144" y="5070"/>
                </a:lnTo>
                <a:lnTo>
                  <a:pt x="2499" y="4865"/>
                </a:lnTo>
                <a:lnTo>
                  <a:pt x="2070" y="3971"/>
                </a:lnTo>
                <a:lnTo>
                  <a:pt x="1082" y="3840"/>
                </a:lnTo>
                <a:lnTo>
                  <a:pt x="1007" y="4232"/>
                </a:lnTo>
                <a:lnTo>
                  <a:pt x="895" y="4083"/>
                </a:lnTo>
                <a:lnTo>
                  <a:pt x="802" y="3933"/>
                </a:lnTo>
                <a:lnTo>
                  <a:pt x="728" y="3766"/>
                </a:lnTo>
                <a:lnTo>
                  <a:pt x="672" y="3598"/>
                </a:lnTo>
                <a:lnTo>
                  <a:pt x="616" y="3412"/>
                </a:lnTo>
                <a:lnTo>
                  <a:pt x="579" y="3244"/>
                </a:lnTo>
                <a:lnTo>
                  <a:pt x="560" y="3057"/>
                </a:lnTo>
                <a:lnTo>
                  <a:pt x="560" y="2871"/>
                </a:lnTo>
                <a:lnTo>
                  <a:pt x="858" y="3132"/>
                </a:lnTo>
                <a:lnTo>
                  <a:pt x="1585" y="2461"/>
                </a:lnTo>
                <a:lnTo>
                  <a:pt x="1399" y="1473"/>
                </a:lnTo>
                <a:lnTo>
                  <a:pt x="989" y="1510"/>
                </a:lnTo>
                <a:lnTo>
                  <a:pt x="989" y="1510"/>
                </a:lnTo>
                <a:lnTo>
                  <a:pt x="1101" y="1361"/>
                </a:lnTo>
                <a:lnTo>
                  <a:pt x="1231" y="1231"/>
                </a:lnTo>
                <a:lnTo>
                  <a:pt x="1361" y="1100"/>
                </a:lnTo>
                <a:lnTo>
                  <a:pt x="1511" y="988"/>
                </a:lnTo>
                <a:lnTo>
                  <a:pt x="1660" y="895"/>
                </a:lnTo>
                <a:lnTo>
                  <a:pt x="1827" y="802"/>
                </a:lnTo>
                <a:lnTo>
                  <a:pt x="1995" y="727"/>
                </a:lnTo>
                <a:lnTo>
                  <a:pt x="2163" y="671"/>
                </a:lnTo>
                <a:lnTo>
                  <a:pt x="2163" y="671"/>
                </a:lnTo>
                <a:lnTo>
                  <a:pt x="2014" y="1026"/>
                </a:lnTo>
                <a:lnTo>
                  <a:pt x="2871" y="1510"/>
                </a:lnTo>
                <a:lnTo>
                  <a:pt x="3747" y="1026"/>
                </a:lnTo>
                <a:lnTo>
                  <a:pt x="3580" y="67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6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b975a0ff47_0_11053"/>
          <p:cNvSpPr/>
          <p:nvPr/>
        </p:nvSpPr>
        <p:spPr>
          <a:xfrm>
            <a:off x="3887596" y="4691131"/>
            <a:ext cx="212870" cy="106449"/>
          </a:xfrm>
          <a:custGeom>
            <a:rect b="b" l="l" r="r" t="t"/>
            <a:pathLst>
              <a:path extrusionOk="0" h="3710" w="7419">
                <a:moveTo>
                  <a:pt x="6151" y="839"/>
                </a:moveTo>
                <a:lnTo>
                  <a:pt x="6244" y="876"/>
                </a:lnTo>
                <a:lnTo>
                  <a:pt x="6338" y="932"/>
                </a:lnTo>
                <a:lnTo>
                  <a:pt x="6431" y="1007"/>
                </a:lnTo>
                <a:lnTo>
                  <a:pt x="6487" y="1082"/>
                </a:lnTo>
                <a:lnTo>
                  <a:pt x="6543" y="1175"/>
                </a:lnTo>
                <a:lnTo>
                  <a:pt x="6580" y="1287"/>
                </a:lnTo>
                <a:lnTo>
                  <a:pt x="6599" y="1398"/>
                </a:lnTo>
                <a:lnTo>
                  <a:pt x="6580" y="1510"/>
                </a:lnTo>
                <a:lnTo>
                  <a:pt x="6543" y="1603"/>
                </a:lnTo>
                <a:lnTo>
                  <a:pt x="6487" y="1697"/>
                </a:lnTo>
                <a:lnTo>
                  <a:pt x="6431" y="1790"/>
                </a:lnTo>
                <a:lnTo>
                  <a:pt x="6338" y="1846"/>
                </a:lnTo>
                <a:lnTo>
                  <a:pt x="6244" y="1902"/>
                </a:lnTo>
                <a:lnTo>
                  <a:pt x="6151" y="1939"/>
                </a:lnTo>
                <a:lnTo>
                  <a:pt x="6039" y="1958"/>
                </a:lnTo>
                <a:lnTo>
                  <a:pt x="5927" y="1939"/>
                </a:lnTo>
                <a:lnTo>
                  <a:pt x="5816" y="1902"/>
                </a:lnTo>
                <a:lnTo>
                  <a:pt x="5722" y="1846"/>
                </a:lnTo>
                <a:lnTo>
                  <a:pt x="5648" y="1790"/>
                </a:lnTo>
                <a:lnTo>
                  <a:pt x="5573" y="1697"/>
                </a:lnTo>
                <a:lnTo>
                  <a:pt x="5517" y="1603"/>
                </a:lnTo>
                <a:lnTo>
                  <a:pt x="5480" y="1510"/>
                </a:lnTo>
                <a:lnTo>
                  <a:pt x="5480" y="1398"/>
                </a:lnTo>
                <a:lnTo>
                  <a:pt x="5480" y="1287"/>
                </a:lnTo>
                <a:lnTo>
                  <a:pt x="5517" y="1175"/>
                </a:lnTo>
                <a:lnTo>
                  <a:pt x="5573" y="1082"/>
                </a:lnTo>
                <a:lnTo>
                  <a:pt x="5648" y="1007"/>
                </a:lnTo>
                <a:lnTo>
                  <a:pt x="5722" y="932"/>
                </a:lnTo>
                <a:lnTo>
                  <a:pt x="5816" y="876"/>
                </a:lnTo>
                <a:lnTo>
                  <a:pt x="5927" y="839"/>
                </a:lnTo>
                <a:close/>
                <a:moveTo>
                  <a:pt x="5219" y="1771"/>
                </a:moveTo>
                <a:lnTo>
                  <a:pt x="5312" y="1808"/>
                </a:lnTo>
                <a:lnTo>
                  <a:pt x="5424" y="1864"/>
                </a:lnTo>
                <a:lnTo>
                  <a:pt x="5499" y="1920"/>
                </a:lnTo>
                <a:lnTo>
                  <a:pt x="5573" y="2014"/>
                </a:lnTo>
                <a:lnTo>
                  <a:pt x="5611" y="2107"/>
                </a:lnTo>
                <a:lnTo>
                  <a:pt x="5648" y="2200"/>
                </a:lnTo>
                <a:lnTo>
                  <a:pt x="5667" y="2312"/>
                </a:lnTo>
                <a:lnTo>
                  <a:pt x="5648" y="2424"/>
                </a:lnTo>
                <a:lnTo>
                  <a:pt x="5611" y="2535"/>
                </a:lnTo>
                <a:lnTo>
                  <a:pt x="5573" y="2629"/>
                </a:lnTo>
                <a:lnTo>
                  <a:pt x="5499" y="2722"/>
                </a:lnTo>
                <a:lnTo>
                  <a:pt x="5424" y="2778"/>
                </a:lnTo>
                <a:lnTo>
                  <a:pt x="5312" y="2834"/>
                </a:lnTo>
                <a:lnTo>
                  <a:pt x="5219" y="2871"/>
                </a:lnTo>
                <a:lnTo>
                  <a:pt x="4995" y="2871"/>
                </a:lnTo>
                <a:lnTo>
                  <a:pt x="4884" y="2834"/>
                </a:lnTo>
                <a:lnTo>
                  <a:pt x="4790" y="2778"/>
                </a:lnTo>
                <a:lnTo>
                  <a:pt x="4716" y="2722"/>
                </a:lnTo>
                <a:lnTo>
                  <a:pt x="4641" y="2629"/>
                </a:lnTo>
                <a:lnTo>
                  <a:pt x="4585" y="2535"/>
                </a:lnTo>
                <a:lnTo>
                  <a:pt x="4567" y="2424"/>
                </a:lnTo>
                <a:lnTo>
                  <a:pt x="4548" y="2312"/>
                </a:lnTo>
                <a:lnTo>
                  <a:pt x="4567" y="2200"/>
                </a:lnTo>
                <a:lnTo>
                  <a:pt x="4585" y="2107"/>
                </a:lnTo>
                <a:lnTo>
                  <a:pt x="4641" y="2014"/>
                </a:lnTo>
                <a:lnTo>
                  <a:pt x="4716" y="1920"/>
                </a:lnTo>
                <a:lnTo>
                  <a:pt x="4790" y="1864"/>
                </a:lnTo>
                <a:lnTo>
                  <a:pt x="4884" y="1808"/>
                </a:lnTo>
                <a:lnTo>
                  <a:pt x="4995" y="1771"/>
                </a:lnTo>
                <a:close/>
                <a:moveTo>
                  <a:pt x="2144" y="746"/>
                </a:moveTo>
                <a:lnTo>
                  <a:pt x="2181" y="783"/>
                </a:lnTo>
                <a:lnTo>
                  <a:pt x="2218" y="821"/>
                </a:lnTo>
                <a:lnTo>
                  <a:pt x="2237" y="876"/>
                </a:lnTo>
                <a:lnTo>
                  <a:pt x="2237" y="1473"/>
                </a:lnTo>
                <a:lnTo>
                  <a:pt x="2833" y="1473"/>
                </a:lnTo>
                <a:lnTo>
                  <a:pt x="2889" y="1492"/>
                </a:lnTo>
                <a:lnTo>
                  <a:pt x="2926" y="1529"/>
                </a:lnTo>
                <a:lnTo>
                  <a:pt x="2964" y="1566"/>
                </a:lnTo>
                <a:lnTo>
                  <a:pt x="2964" y="1622"/>
                </a:lnTo>
                <a:lnTo>
                  <a:pt x="2964" y="2088"/>
                </a:lnTo>
                <a:lnTo>
                  <a:pt x="2964" y="2144"/>
                </a:lnTo>
                <a:lnTo>
                  <a:pt x="2926" y="2181"/>
                </a:lnTo>
                <a:lnTo>
                  <a:pt x="2889" y="2219"/>
                </a:lnTo>
                <a:lnTo>
                  <a:pt x="2237" y="2219"/>
                </a:lnTo>
                <a:lnTo>
                  <a:pt x="2237" y="2834"/>
                </a:lnTo>
                <a:lnTo>
                  <a:pt x="2218" y="2871"/>
                </a:lnTo>
                <a:lnTo>
                  <a:pt x="2181" y="2927"/>
                </a:lnTo>
                <a:lnTo>
                  <a:pt x="2144" y="2946"/>
                </a:lnTo>
                <a:lnTo>
                  <a:pt x="2088" y="2964"/>
                </a:lnTo>
                <a:lnTo>
                  <a:pt x="1622" y="2964"/>
                </a:lnTo>
                <a:lnTo>
                  <a:pt x="1566" y="2946"/>
                </a:lnTo>
                <a:lnTo>
                  <a:pt x="1528" y="2927"/>
                </a:lnTo>
                <a:lnTo>
                  <a:pt x="1491" y="2871"/>
                </a:lnTo>
                <a:lnTo>
                  <a:pt x="1491" y="2834"/>
                </a:lnTo>
                <a:lnTo>
                  <a:pt x="1491" y="2219"/>
                </a:lnTo>
                <a:lnTo>
                  <a:pt x="820" y="2219"/>
                </a:lnTo>
                <a:lnTo>
                  <a:pt x="783" y="2181"/>
                </a:lnTo>
                <a:lnTo>
                  <a:pt x="746" y="2144"/>
                </a:lnTo>
                <a:lnTo>
                  <a:pt x="746" y="2088"/>
                </a:lnTo>
                <a:lnTo>
                  <a:pt x="746" y="1622"/>
                </a:lnTo>
                <a:lnTo>
                  <a:pt x="746" y="1566"/>
                </a:lnTo>
                <a:lnTo>
                  <a:pt x="783" y="1529"/>
                </a:lnTo>
                <a:lnTo>
                  <a:pt x="820" y="1492"/>
                </a:lnTo>
                <a:lnTo>
                  <a:pt x="876" y="1473"/>
                </a:lnTo>
                <a:lnTo>
                  <a:pt x="1491" y="1473"/>
                </a:lnTo>
                <a:lnTo>
                  <a:pt x="1491" y="876"/>
                </a:lnTo>
                <a:lnTo>
                  <a:pt x="1491" y="821"/>
                </a:lnTo>
                <a:lnTo>
                  <a:pt x="1528" y="783"/>
                </a:lnTo>
                <a:lnTo>
                  <a:pt x="1566" y="746"/>
                </a:lnTo>
                <a:close/>
                <a:moveTo>
                  <a:pt x="1678" y="0"/>
                </a:moveTo>
                <a:lnTo>
                  <a:pt x="1510" y="38"/>
                </a:lnTo>
                <a:lnTo>
                  <a:pt x="1323" y="75"/>
                </a:lnTo>
                <a:lnTo>
                  <a:pt x="1156" y="131"/>
                </a:lnTo>
                <a:lnTo>
                  <a:pt x="988" y="205"/>
                </a:lnTo>
                <a:lnTo>
                  <a:pt x="839" y="299"/>
                </a:lnTo>
                <a:lnTo>
                  <a:pt x="690" y="410"/>
                </a:lnTo>
                <a:lnTo>
                  <a:pt x="559" y="522"/>
                </a:lnTo>
                <a:lnTo>
                  <a:pt x="447" y="653"/>
                </a:lnTo>
                <a:lnTo>
                  <a:pt x="336" y="802"/>
                </a:lnTo>
                <a:lnTo>
                  <a:pt x="242" y="951"/>
                </a:lnTo>
                <a:lnTo>
                  <a:pt x="168" y="1100"/>
                </a:lnTo>
                <a:lnTo>
                  <a:pt x="93" y="1268"/>
                </a:lnTo>
                <a:lnTo>
                  <a:pt x="37" y="1436"/>
                </a:lnTo>
                <a:lnTo>
                  <a:pt x="19" y="1622"/>
                </a:lnTo>
                <a:lnTo>
                  <a:pt x="0" y="1808"/>
                </a:lnTo>
                <a:lnTo>
                  <a:pt x="0" y="2014"/>
                </a:lnTo>
                <a:lnTo>
                  <a:pt x="37" y="2200"/>
                </a:lnTo>
                <a:lnTo>
                  <a:pt x="75" y="2368"/>
                </a:lnTo>
                <a:lnTo>
                  <a:pt x="130" y="2554"/>
                </a:lnTo>
                <a:lnTo>
                  <a:pt x="205" y="2722"/>
                </a:lnTo>
                <a:lnTo>
                  <a:pt x="298" y="2871"/>
                </a:lnTo>
                <a:lnTo>
                  <a:pt x="410" y="3020"/>
                </a:lnTo>
                <a:lnTo>
                  <a:pt x="541" y="3151"/>
                </a:lnTo>
                <a:lnTo>
                  <a:pt x="671" y="3281"/>
                </a:lnTo>
                <a:lnTo>
                  <a:pt x="802" y="3374"/>
                </a:lnTo>
                <a:lnTo>
                  <a:pt x="969" y="3486"/>
                </a:lnTo>
                <a:lnTo>
                  <a:pt x="1118" y="3561"/>
                </a:lnTo>
                <a:lnTo>
                  <a:pt x="1305" y="3617"/>
                </a:lnTo>
                <a:lnTo>
                  <a:pt x="1473" y="3672"/>
                </a:lnTo>
                <a:lnTo>
                  <a:pt x="1659" y="3691"/>
                </a:lnTo>
                <a:lnTo>
                  <a:pt x="1864" y="3710"/>
                </a:lnTo>
                <a:lnTo>
                  <a:pt x="2050" y="3691"/>
                </a:lnTo>
                <a:lnTo>
                  <a:pt x="2237" y="3672"/>
                </a:lnTo>
                <a:lnTo>
                  <a:pt x="2423" y="3617"/>
                </a:lnTo>
                <a:lnTo>
                  <a:pt x="2591" y="3561"/>
                </a:lnTo>
                <a:lnTo>
                  <a:pt x="2759" y="3486"/>
                </a:lnTo>
                <a:lnTo>
                  <a:pt x="2908" y="3374"/>
                </a:lnTo>
                <a:lnTo>
                  <a:pt x="3057" y="3281"/>
                </a:lnTo>
                <a:lnTo>
                  <a:pt x="3187" y="3151"/>
                </a:lnTo>
                <a:lnTo>
                  <a:pt x="4250" y="3151"/>
                </a:lnTo>
                <a:lnTo>
                  <a:pt x="4418" y="3300"/>
                </a:lnTo>
                <a:lnTo>
                  <a:pt x="4604" y="3430"/>
                </a:lnTo>
                <a:lnTo>
                  <a:pt x="4809" y="3542"/>
                </a:lnTo>
                <a:lnTo>
                  <a:pt x="5033" y="3635"/>
                </a:lnTo>
                <a:lnTo>
                  <a:pt x="5256" y="3672"/>
                </a:lnTo>
                <a:lnTo>
                  <a:pt x="5499" y="3710"/>
                </a:lnTo>
                <a:lnTo>
                  <a:pt x="5760" y="3691"/>
                </a:lnTo>
                <a:lnTo>
                  <a:pt x="6002" y="3654"/>
                </a:lnTo>
                <a:lnTo>
                  <a:pt x="6244" y="3579"/>
                </a:lnTo>
                <a:lnTo>
                  <a:pt x="6487" y="3467"/>
                </a:lnTo>
                <a:lnTo>
                  <a:pt x="6692" y="3337"/>
                </a:lnTo>
                <a:lnTo>
                  <a:pt x="6878" y="3169"/>
                </a:lnTo>
                <a:lnTo>
                  <a:pt x="7046" y="2983"/>
                </a:lnTo>
                <a:lnTo>
                  <a:pt x="7195" y="2778"/>
                </a:lnTo>
                <a:lnTo>
                  <a:pt x="7288" y="2535"/>
                </a:lnTo>
                <a:lnTo>
                  <a:pt x="7381" y="2293"/>
                </a:lnTo>
                <a:lnTo>
                  <a:pt x="7419" y="2069"/>
                </a:lnTo>
                <a:lnTo>
                  <a:pt x="7419" y="1846"/>
                </a:lnTo>
                <a:lnTo>
                  <a:pt x="7419" y="1622"/>
                </a:lnTo>
                <a:lnTo>
                  <a:pt x="7381" y="1417"/>
                </a:lnTo>
                <a:lnTo>
                  <a:pt x="7307" y="1231"/>
                </a:lnTo>
                <a:lnTo>
                  <a:pt x="7232" y="1026"/>
                </a:lnTo>
                <a:lnTo>
                  <a:pt x="7139" y="858"/>
                </a:lnTo>
                <a:lnTo>
                  <a:pt x="7009" y="690"/>
                </a:lnTo>
                <a:lnTo>
                  <a:pt x="6878" y="541"/>
                </a:lnTo>
                <a:lnTo>
                  <a:pt x="6729" y="410"/>
                </a:lnTo>
                <a:lnTo>
                  <a:pt x="6561" y="280"/>
                </a:lnTo>
                <a:lnTo>
                  <a:pt x="6375" y="187"/>
                </a:lnTo>
                <a:lnTo>
                  <a:pt x="6188" y="94"/>
                </a:lnTo>
                <a:lnTo>
                  <a:pt x="6002" y="38"/>
                </a:lnTo>
                <a:lnTo>
                  <a:pt x="57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b975a0ff47_0_11053"/>
          <p:cNvSpPr/>
          <p:nvPr/>
        </p:nvSpPr>
        <p:spPr>
          <a:xfrm>
            <a:off x="9093857" y="4241895"/>
            <a:ext cx="191494" cy="170089"/>
          </a:xfrm>
          <a:custGeom>
            <a:rect b="b" l="l" r="r" t="t"/>
            <a:pathLst>
              <a:path extrusionOk="0" h="5928" w="6674">
                <a:moveTo>
                  <a:pt x="2182" y="541"/>
                </a:moveTo>
                <a:lnTo>
                  <a:pt x="1585" y="1659"/>
                </a:lnTo>
                <a:lnTo>
                  <a:pt x="784" y="1659"/>
                </a:lnTo>
                <a:lnTo>
                  <a:pt x="1511" y="541"/>
                </a:lnTo>
                <a:close/>
                <a:moveTo>
                  <a:pt x="3859" y="541"/>
                </a:moveTo>
                <a:lnTo>
                  <a:pt x="4456" y="1659"/>
                </a:lnTo>
                <a:lnTo>
                  <a:pt x="2219" y="1659"/>
                </a:lnTo>
                <a:lnTo>
                  <a:pt x="2815" y="541"/>
                </a:lnTo>
                <a:close/>
                <a:moveTo>
                  <a:pt x="5164" y="541"/>
                </a:moveTo>
                <a:lnTo>
                  <a:pt x="5891" y="1659"/>
                </a:lnTo>
                <a:lnTo>
                  <a:pt x="5089" y="1659"/>
                </a:lnTo>
                <a:lnTo>
                  <a:pt x="4493" y="541"/>
                </a:lnTo>
                <a:close/>
                <a:moveTo>
                  <a:pt x="1622" y="2218"/>
                </a:moveTo>
                <a:lnTo>
                  <a:pt x="2405" y="4082"/>
                </a:lnTo>
                <a:lnTo>
                  <a:pt x="1026" y="2218"/>
                </a:lnTo>
                <a:close/>
                <a:moveTo>
                  <a:pt x="5649" y="2218"/>
                </a:moveTo>
                <a:lnTo>
                  <a:pt x="4269" y="4082"/>
                </a:lnTo>
                <a:lnTo>
                  <a:pt x="5052" y="2218"/>
                </a:lnTo>
                <a:close/>
                <a:moveTo>
                  <a:pt x="4456" y="2218"/>
                </a:moveTo>
                <a:lnTo>
                  <a:pt x="3337" y="5052"/>
                </a:lnTo>
                <a:lnTo>
                  <a:pt x="2219" y="2218"/>
                </a:lnTo>
                <a:close/>
                <a:moveTo>
                  <a:pt x="1287" y="0"/>
                </a:moveTo>
                <a:lnTo>
                  <a:pt x="1231" y="19"/>
                </a:lnTo>
                <a:lnTo>
                  <a:pt x="1175" y="56"/>
                </a:lnTo>
                <a:lnTo>
                  <a:pt x="19" y="1771"/>
                </a:lnTo>
                <a:lnTo>
                  <a:pt x="1" y="1808"/>
                </a:lnTo>
                <a:lnTo>
                  <a:pt x="1" y="1846"/>
                </a:lnTo>
                <a:lnTo>
                  <a:pt x="1" y="1883"/>
                </a:lnTo>
                <a:lnTo>
                  <a:pt x="19" y="1920"/>
                </a:lnTo>
                <a:lnTo>
                  <a:pt x="3225" y="5890"/>
                </a:lnTo>
                <a:lnTo>
                  <a:pt x="3281" y="5928"/>
                </a:lnTo>
                <a:lnTo>
                  <a:pt x="3393" y="5928"/>
                </a:lnTo>
                <a:lnTo>
                  <a:pt x="3449" y="5890"/>
                </a:lnTo>
                <a:lnTo>
                  <a:pt x="6655" y="1920"/>
                </a:lnTo>
                <a:lnTo>
                  <a:pt x="6674" y="1883"/>
                </a:lnTo>
                <a:lnTo>
                  <a:pt x="6674" y="1846"/>
                </a:lnTo>
                <a:lnTo>
                  <a:pt x="6674" y="1808"/>
                </a:lnTo>
                <a:lnTo>
                  <a:pt x="6655" y="1771"/>
                </a:lnTo>
                <a:lnTo>
                  <a:pt x="5500" y="56"/>
                </a:lnTo>
                <a:lnTo>
                  <a:pt x="5444" y="19"/>
                </a:lnTo>
                <a:lnTo>
                  <a:pt x="53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975a0ff47_0_11053"/>
          <p:cNvSpPr/>
          <p:nvPr/>
        </p:nvSpPr>
        <p:spPr>
          <a:xfrm>
            <a:off x="8689023" y="4241895"/>
            <a:ext cx="127854" cy="170089"/>
          </a:xfrm>
          <a:custGeom>
            <a:rect b="b" l="l" r="r" t="t"/>
            <a:pathLst>
              <a:path extrusionOk="0" h="5928" w="4456">
                <a:moveTo>
                  <a:pt x="1492" y="1846"/>
                </a:moveTo>
                <a:lnTo>
                  <a:pt x="1566" y="1864"/>
                </a:lnTo>
                <a:lnTo>
                  <a:pt x="1622" y="1883"/>
                </a:lnTo>
                <a:lnTo>
                  <a:pt x="1697" y="1920"/>
                </a:lnTo>
                <a:lnTo>
                  <a:pt x="1753" y="1957"/>
                </a:lnTo>
                <a:lnTo>
                  <a:pt x="1790" y="2013"/>
                </a:lnTo>
                <a:lnTo>
                  <a:pt x="1827" y="2069"/>
                </a:lnTo>
                <a:lnTo>
                  <a:pt x="1846" y="2144"/>
                </a:lnTo>
                <a:lnTo>
                  <a:pt x="1846" y="2218"/>
                </a:lnTo>
                <a:lnTo>
                  <a:pt x="1846" y="2293"/>
                </a:lnTo>
                <a:lnTo>
                  <a:pt x="1827" y="2368"/>
                </a:lnTo>
                <a:lnTo>
                  <a:pt x="1790" y="2423"/>
                </a:lnTo>
                <a:lnTo>
                  <a:pt x="1753" y="2479"/>
                </a:lnTo>
                <a:lnTo>
                  <a:pt x="1697" y="2535"/>
                </a:lnTo>
                <a:lnTo>
                  <a:pt x="1622" y="2554"/>
                </a:lnTo>
                <a:lnTo>
                  <a:pt x="1566" y="2591"/>
                </a:lnTo>
                <a:lnTo>
                  <a:pt x="1417" y="2591"/>
                </a:lnTo>
                <a:lnTo>
                  <a:pt x="1343" y="2554"/>
                </a:lnTo>
                <a:lnTo>
                  <a:pt x="1268" y="2535"/>
                </a:lnTo>
                <a:lnTo>
                  <a:pt x="1212" y="2479"/>
                </a:lnTo>
                <a:lnTo>
                  <a:pt x="1175" y="2423"/>
                </a:lnTo>
                <a:lnTo>
                  <a:pt x="1137" y="2368"/>
                </a:lnTo>
                <a:lnTo>
                  <a:pt x="1119" y="2293"/>
                </a:lnTo>
                <a:lnTo>
                  <a:pt x="1119" y="2218"/>
                </a:lnTo>
                <a:lnTo>
                  <a:pt x="1119" y="2144"/>
                </a:lnTo>
                <a:lnTo>
                  <a:pt x="1137" y="2069"/>
                </a:lnTo>
                <a:lnTo>
                  <a:pt x="1175" y="2013"/>
                </a:lnTo>
                <a:lnTo>
                  <a:pt x="1212" y="1957"/>
                </a:lnTo>
                <a:lnTo>
                  <a:pt x="1268" y="1920"/>
                </a:lnTo>
                <a:lnTo>
                  <a:pt x="1343" y="1883"/>
                </a:lnTo>
                <a:lnTo>
                  <a:pt x="1417" y="1864"/>
                </a:lnTo>
                <a:lnTo>
                  <a:pt x="1492" y="1846"/>
                </a:lnTo>
                <a:close/>
                <a:moveTo>
                  <a:pt x="2964" y="1846"/>
                </a:moveTo>
                <a:lnTo>
                  <a:pt x="3039" y="1864"/>
                </a:lnTo>
                <a:lnTo>
                  <a:pt x="3113" y="1883"/>
                </a:lnTo>
                <a:lnTo>
                  <a:pt x="3169" y="1920"/>
                </a:lnTo>
                <a:lnTo>
                  <a:pt x="3225" y="1957"/>
                </a:lnTo>
                <a:lnTo>
                  <a:pt x="3281" y="2013"/>
                </a:lnTo>
                <a:lnTo>
                  <a:pt x="3318" y="2069"/>
                </a:lnTo>
                <a:lnTo>
                  <a:pt x="3337" y="2144"/>
                </a:lnTo>
                <a:lnTo>
                  <a:pt x="3337" y="2218"/>
                </a:lnTo>
                <a:lnTo>
                  <a:pt x="3337" y="2293"/>
                </a:lnTo>
                <a:lnTo>
                  <a:pt x="3318" y="2368"/>
                </a:lnTo>
                <a:lnTo>
                  <a:pt x="3281" y="2423"/>
                </a:lnTo>
                <a:lnTo>
                  <a:pt x="3225" y="2479"/>
                </a:lnTo>
                <a:lnTo>
                  <a:pt x="3169" y="2535"/>
                </a:lnTo>
                <a:lnTo>
                  <a:pt x="3113" y="2554"/>
                </a:lnTo>
                <a:lnTo>
                  <a:pt x="3039" y="2591"/>
                </a:lnTo>
                <a:lnTo>
                  <a:pt x="2890" y="2591"/>
                </a:lnTo>
                <a:lnTo>
                  <a:pt x="2815" y="2554"/>
                </a:lnTo>
                <a:lnTo>
                  <a:pt x="2759" y="2535"/>
                </a:lnTo>
                <a:lnTo>
                  <a:pt x="2703" y="2479"/>
                </a:lnTo>
                <a:lnTo>
                  <a:pt x="2666" y="2423"/>
                </a:lnTo>
                <a:lnTo>
                  <a:pt x="2629" y="2368"/>
                </a:lnTo>
                <a:lnTo>
                  <a:pt x="2610" y="2293"/>
                </a:lnTo>
                <a:lnTo>
                  <a:pt x="2591" y="2218"/>
                </a:lnTo>
                <a:lnTo>
                  <a:pt x="2610" y="2144"/>
                </a:lnTo>
                <a:lnTo>
                  <a:pt x="2629" y="2069"/>
                </a:lnTo>
                <a:lnTo>
                  <a:pt x="2666" y="2013"/>
                </a:lnTo>
                <a:lnTo>
                  <a:pt x="2703" y="1957"/>
                </a:lnTo>
                <a:lnTo>
                  <a:pt x="2759" y="1920"/>
                </a:lnTo>
                <a:lnTo>
                  <a:pt x="2815" y="1883"/>
                </a:lnTo>
                <a:lnTo>
                  <a:pt x="2890" y="1864"/>
                </a:lnTo>
                <a:lnTo>
                  <a:pt x="2964" y="1846"/>
                </a:lnTo>
                <a:close/>
                <a:moveTo>
                  <a:pt x="2163" y="0"/>
                </a:moveTo>
                <a:lnTo>
                  <a:pt x="1939" y="19"/>
                </a:lnTo>
                <a:lnTo>
                  <a:pt x="1715" y="56"/>
                </a:lnTo>
                <a:lnTo>
                  <a:pt x="1510" y="112"/>
                </a:lnTo>
                <a:lnTo>
                  <a:pt x="1305" y="205"/>
                </a:lnTo>
                <a:lnTo>
                  <a:pt x="1119" y="298"/>
                </a:lnTo>
                <a:lnTo>
                  <a:pt x="932" y="429"/>
                </a:lnTo>
                <a:lnTo>
                  <a:pt x="765" y="559"/>
                </a:lnTo>
                <a:lnTo>
                  <a:pt x="616" y="709"/>
                </a:lnTo>
                <a:lnTo>
                  <a:pt x="485" y="876"/>
                </a:lnTo>
                <a:lnTo>
                  <a:pt x="355" y="1063"/>
                </a:lnTo>
                <a:lnTo>
                  <a:pt x="261" y="1249"/>
                </a:lnTo>
                <a:lnTo>
                  <a:pt x="168" y="1436"/>
                </a:lnTo>
                <a:lnTo>
                  <a:pt x="94" y="1659"/>
                </a:lnTo>
                <a:lnTo>
                  <a:pt x="38" y="1864"/>
                </a:lnTo>
                <a:lnTo>
                  <a:pt x="0" y="2088"/>
                </a:lnTo>
                <a:lnTo>
                  <a:pt x="0" y="2312"/>
                </a:lnTo>
                <a:lnTo>
                  <a:pt x="0" y="5369"/>
                </a:lnTo>
                <a:lnTo>
                  <a:pt x="0" y="5424"/>
                </a:lnTo>
                <a:lnTo>
                  <a:pt x="38" y="5480"/>
                </a:lnTo>
                <a:lnTo>
                  <a:pt x="75" y="5518"/>
                </a:lnTo>
                <a:lnTo>
                  <a:pt x="112" y="5555"/>
                </a:lnTo>
                <a:lnTo>
                  <a:pt x="224" y="5555"/>
                </a:lnTo>
                <a:lnTo>
                  <a:pt x="261" y="5536"/>
                </a:lnTo>
                <a:lnTo>
                  <a:pt x="317" y="5499"/>
                </a:lnTo>
                <a:lnTo>
                  <a:pt x="597" y="5294"/>
                </a:lnTo>
                <a:lnTo>
                  <a:pt x="671" y="5257"/>
                </a:lnTo>
                <a:lnTo>
                  <a:pt x="727" y="5257"/>
                </a:lnTo>
                <a:lnTo>
                  <a:pt x="802" y="5275"/>
                </a:lnTo>
                <a:lnTo>
                  <a:pt x="858" y="5313"/>
                </a:lnTo>
                <a:lnTo>
                  <a:pt x="1343" y="5872"/>
                </a:lnTo>
                <a:lnTo>
                  <a:pt x="1417" y="5928"/>
                </a:lnTo>
                <a:lnTo>
                  <a:pt x="1548" y="5928"/>
                </a:lnTo>
                <a:lnTo>
                  <a:pt x="1622" y="5872"/>
                </a:lnTo>
                <a:lnTo>
                  <a:pt x="2088" y="5350"/>
                </a:lnTo>
                <a:lnTo>
                  <a:pt x="2144" y="5294"/>
                </a:lnTo>
                <a:lnTo>
                  <a:pt x="2219" y="5275"/>
                </a:lnTo>
                <a:lnTo>
                  <a:pt x="2293" y="5294"/>
                </a:lnTo>
                <a:lnTo>
                  <a:pt x="2368" y="5350"/>
                </a:lnTo>
                <a:lnTo>
                  <a:pt x="2834" y="5872"/>
                </a:lnTo>
                <a:lnTo>
                  <a:pt x="2890" y="5928"/>
                </a:lnTo>
                <a:lnTo>
                  <a:pt x="3039" y="5928"/>
                </a:lnTo>
                <a:lnTo>
                  <a:pt x="3095" y="5872"/>
                </a:lnTo>
                <a:lnTo>
                  <a:pt x="3598" y="5313"/>
                </a:lnTo>
                <a:lnTo>
                  <a:pt x="3654" y="5275"/>
                </a:lnTo>
                <a:lnTo>
                  <a:pt x="3710" y="5257"/>
                </a:lnTo>
                <a:lnTo>
                  <a:pt x="3784" y="5257"/>
                </a:lnTo>
                <a:lnTo>
                  <a:pt x="3840" y="5294"/>
                </a:lnTo>
                <a:lnTo>
                  <a:pt x="4138" y="5499"/>
                </a:lnTo>
                <a:lnTo>
                  <a:pt x="4176" y="5536"/>
                </a:lnTo>
                <a:lnTo>
                  <a:pt x="4232" y="5555"/>
                </a:lnTo>
                <a:lnTo>
                  <a:pt x="4344" y="5555"/>
                </a:lnTo>
                <a:lnTo>
                  <a:pt x="4381" y="5518"/>
                </a:lnTo>
                <a:lnTo>
                  <a:pt x="4418" y="5480"/>
                </a:lnTo>
                <a:lnTo>
                  <a:pt x="4437" y="5424"/>
                </a:lnTo>
                <a:lnTo>
                  <a:pt x="4455" y="5369"/>
                </a:lnTo>
                <a:lnTo>
                  <a:pt x="4455" y="2218"/>
                </a:lnTo>
                <a:lnTo>
                  <a:pt x="4437" y="1995"/>
                </a:lnTo>
                <a:lnTo>
                  <a:pt x="4399" y="1771"/>
                </a:lnTo>
                <a:lnTo>
                  <a:pt x="4344" y="1547"/>
                </a:lnTo>
                <a:lnTo>
                  <a:pt x="4269" y="1342"/>
                </a:lnTo>
                <a:lnTo>
                  <a:pt x="4176" y="1137"/>
                </a:lnTo>
                <a:lnTo>
                  <a:pt x="4064" y="951"/>
                </a:lnTo>
                <a:lnTo>
                  <a:pt x="3933" y="783"/>
                </a:lnTo>
                <a:lnTo>
                  <a:pt x="3784" y="615"/>
                </a:lnTo>
                <a:lnTo>
                  <a:pt x="3617" y="485"/>
                </a:lnTo>
                <a:lnTo>
                  <a:pt x="3430" y="354"/>
                </a:lnTo>
                <a:lnTo>
                  <a:pt x="3244" y="243"/>
                </a:lnTo>
                <a:lnTo>
                  <a:pt x="3039" y="149"/>
                </a:lnTo>
                <a:lnTo>
                  <a:pt x="2834" y="75"/>
                </a:lnTo>
                <a:lnTo>
                  <a:pt x="2610" y="19"/>
                </a:lnTo>
                <a:lnTo>
                  <a:pt x="23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975a0ff47_0_11053"/>
          <p:cNvSpPr/>
          <p:nvPr/>
        </p:nvSpPr>
        <p:spPr>
          <a:xfrm>
            <a:off x="8188992" y="4241895"/>
            <a:ext cx="212870" cy="170089"/>
          </a:xfrm>
          <a:custGeom>
            <a:rect b="b" l="l" r="r" t="t"/>
            <a:pathLst>
              <a:path extrusionOk="0" h="5928" w="7419">
                <a:moveTo>
                  <a:pt x="3989" y="2032"/>
                </a:moveTo>
                <a:lnTo>
                  <a:pt x="4064" y="2051"/>
                </a:lnTo>
                <a:lnTo>
                  <a:pt x="4157" y="2088"/>
                </a:lnTo>
                <a:lnTo>
                  <a:pt x="4213" y="2144"/>
                </a:lnTo>
                <a:lnTo>
                  <a:pt x="4287" y="2218"/>
                </a:lnTo>
                <a:lnTo>
                  <a:pt x="4418" y="2405"/>
                </a:lnTo>
                <a:lnTo>
                  <a:pt x="4511" y="2591"/>
                </a:lnTo>
                <a:lnTo>
                  <a:pt x="3896" y="2591"/>
                </a:lnTo>
                <a:lnTo>
                  <a:pt x="3821" y="2535"/>
                </a:lnTo>
                <a:lnTo>
                  <a:pt x="3765" y="2479"/>
                </a:lnTo>
                <a:lnTo>
                  <a:pt x="3728" y="2423"/>
                </a:lnTo>
                <a:lnTo>
                  <a:pt x="3710" y="2368"/>
                </a:lnTo>
                <a:lnTo>
                  <a:pt x="3710" y="2312"/>
                </a:lnTo>
                <a:lnTo>
                  <a:pt x="3728" y="2218"/>
                </a:lnTo>
                <a:lnTo>
                  <a:pt x="3765" y="2125"/>
                </a:lnTo>
                <a:lnTo>
                  <a:pt x="3803" y="2088"/>
                </a:lnTo>
                <a:lnTo>
                  <a:pt x="3859" y="2069"/>
                </a:lnTo>
                <a:lnTo>
                  <a:pt x="3915" y="2051"/>
                </a:lnTo>
                <a:lnTo>
                  <a:pt x="3989" y="2032"/>
                </a:lnTo>
                <a:close/>
                <a:moveTo>
                  <a:pt x="6021" y="2032"/>
                </a:moveTo>
                <a:lnTo>
                  <a:pt x="6095" y="2051"/>
                </a:lnTo>
                <a:lnTo>
                  <a:pt x="6151" y="2069"/>
                </a:lnTo>
                <a:lnTo>
                  <a:pt x="6207" y="2088"/>
                </a:lnTo>
                <a:lnTo>
                  <a:pt x="6245" y="2125"/>
                </a:lnTo>
                <a:lnTo>
                  <a:pt x="6300" y="2218"/>
                </a:lnTo>
                <a:lnTo>
                  <a:pt x="6300" y="2312"/>
                </a:lnTo>
                <a:lnTo>
                  <a:pt x="6300" y="2368"/>
                </a:lnTo>
                <a:lnTo>
                  <a:pt x="6282" y="2423"/>
                </a:lnTo>
                <a:lnTo>
                  <a:pt x="6263" y="2479"/>
                </a:lnTo>
                <a:lnTo>
                  <a:pt x="6207" y="2535"/>
                </a:lnTo>
                <a:lnTo>
                  <a:pt x="6133" y="2591"/>
                </a:lnTo>
                <a:lnTo>
                  <a:pt x="5518" y="2591"/>
                </a:lnTo>
                <a:lnTo>
                  <a:pt x="5611" y="2405"/>
                </a:lnTo>
                <a:lnTo>
                  <a:pt x="5723" y="2218"/>
                </a:lnTo>
                <a:lnTo>
                  <a:pt x="5797" y="2144"/>
                </a:lnTo>
                <a:lnTo>
                  <a:pt x="5872" y="2088"/>
                </a:lnTo>
                <a:lnTo>
                  <a:pt x="5946" y="2051"/>
                </a:lnTo>
                <a:lnTo>
                  <a:pt x="6021" y="2032"/>
                </a:lnTo>
                <a:close/>
                <a:moveTo>
                  <a:pt x="3989" y="1473"/>
                </a:moveTo>
                <a:lnTo>
                  <a:pt x="3803" y="1491"/>
                </a:lnTo>
                <a:lnTo>
                  <a:pt x="3635" y="1547"/>
                </a:lnTo>
                <a:lnTo>
                  <a:pt x="3504" y="1641"/>
                </a:lnTo>
                <a:lnTo>
                  <a:pt x="3374" y="1734"/>
                </a:lnTo>
                <a:lnTo>
                  <a:pt x="3281" y="1864"/>
                </a:lnTo>
                <a:lnTo>
                  <a:pt x="3206" y="2013"/>
                </a:lnTo>
                <a:lnTo>
                  <a:pt x="3169" y="2162"/>
                </a:lnTo>
                <a:lnTo>
                  <a:pt x="3150" y="2312"/>
                </a:lnTo>
                <a:lnTo>
                  <a:pt x="3169" y="2461"/>
                </a:lnTo>
                <a:lnTo>
                  <a:pt x="3206" y="2591"/>
                </a:lnTo>
                <a:lnTo>
                  <a:pt x="2889" y="2591"/>
                </a:lnTo>
                <a:lnTo>
                  <a:pt x="2815" y="2628"/>
                </a:lnTo>
                <a:lnTo>
                  <a:pt x="2759" y="2647"/>
                </a:lnTo>
                <a:lnTo>
                  <a:pt x="2703" y="2703"/>
                </a:lnTo>
                <a:lnTo>
                  <a:pt x="2666" y="2759"/>
                </a:lnTo>
                <a:lnTo>
                  <a:pt x="2628" y="2815"/>
                </a:lnTo>
                <a:lnTo>
                  <a:pt x="2610" y="2889"/>
                </a:lnTo>
                <a:lnTo>
                  <a:pt x="2591" y="2964"/>
                </a:lnTo>
                <a:lnTo>
                  <a:pt x="2591" y="4082"/>
                </a:lnTo>
                <a:lnTo>
                  <a:pt x="4828" y="4082"/>
                </a:lnTo>
                <a:lnTo>
                  <a:pt x="4828" y="2591"/>
                </a:lnTo>
                <a:lnTo>
                  <a:pt x="5201" y="2591"/>
                </a:lnTo>
                <a:lnTo>
                  <a:pt x="5201" y="4082"/>
                </a:lnTo>
                <a:lnTo>
                  <a:pt x="7419" y="4082"/>
                </a:lnTo>
                <a:lnTo>
                  <a:pt x="7419" y="2964"/>
                </a:lnTo>
                <a:lnTo>
                  <a:pt x="7419" y="2889"/>
                </a:lnTo>
                <a:lnTo>
                  <a:pt x="7400" y="2815"/>
                </a:lnTo>
                <a:lnTo>
                  <a:pt x="7363" y="2759"/>
                </a:lnTo>
                <a:lnTo>
                  <a:pt x="7307" y="2703"/>
                </a:lnTo>
                <a:lnTo>
                  <a:pt x="7251" y="2647"/>
                </a:lnTo>
                <a:lnTo>
                  <a:pt x="7195" y="2628"/>
                </a:lnTo>
                <a:lnTo>
                  <a:pt x="7121" y="2591"/>
                </a:lnTo>
                <a:lnTo>
                  <a:pt x="6822" y="2591"/>
                </a:lnTo>
                <a:lnTo>
                  <a:pt x="6860" y="2461"/>
                </a:lnTo>
                <a:lnTo>
                  <a:pt x="6860" y="2312"/>
                </a:lnTo>
                <a:lnTo>
                  <a:pt x="6860" y="2162"/>
                </a:lnTo>
                <a:lnTo>
                  <a:pt x="6804" y="2013"/>
                </a:lnTo>
                <a:lnTo>
                  <a:pt x="6748" y="1864"/>
                </a:lnTo>
                <a:lnTo>
                  <a:pt x="6636" y="1734"/>
                </a:lnTo>
                <a:lnTo>
                  <a:pt x="6524" y="1641"/>
                </a:lnTo>
                <a:lnTo>
                  <a:pt x="6375" y="1547"/>
                </a:lnTo>
                <a:lnTo>
                  <a:pt x="6207" y="1491"/>
                </a:lnTo>
                <a:lnTo>
                  <a:pt x="6021" y="1473"/>
                </a:lnTo>
                <a:lnTo>
                  <a:pt x="5928" y="1491"/>
                </a:lnTo>
                <a:lnTo>
                  <a:pt x="5834" y="1510"/>
                </a:lnTo>
                <a:lnTo>
                  <a:pt x="5648" y="1566"/>
                </a:lnTo>
                <a:lnTo>
                  <a:pt x="5499" y="1678"/>
                </a:lnTo>
                <a:lnTo>
                  <a:pt x="5368" y="1790"/>
                </a:lnTo>
                <a:lnTo>
                  <a:pt x="5238" y="1939"/>
                </a:lnTo>
                <a:lnTo>
                  <a:pt x="5145" y="2088"/>
                </a:lnTo>
                <a:lnTo>
                  <a:pt x="5070" y="2218"/>
                </a:lnTo>
                <a:lnTo>
                  <a:pt x="5014" y="2349"/>
                </a:lnTo>
                <a:lnTo>
                  <a:pt x="4940" y="2218"/>
                </a:lnTo>
                <a:lnTo>
                  <a:pt x="4865" y="2088"/>
                </a:lnTo>
                <a:lnTo>
                  <a:pt x="4772" y="1939"/>
                </a:lnTo>
                <a:lnTo>
                  <a:pt x="4660" y="1790"/>
                </a:lnTo>
                <a:lnTo>
                  <a:pt x="4530" y="1678"/>
                </a:lnTo>
                <a:lnTo>
                  <a:pt x="4362" y="1566"/>
                </a:lnTo>
                <a:lnTo>
                  <a:pt x="4194" y="1510"/>
                </a:lnTo>
                <a:lnTo>
                  <a:pt x="4101" y="1491"/>
                </a:lnTo>
                <a:lnTo>
                  <a:pt x="3989" y="1473"/>
                </a:lnTo>
                <a:close/>
                <a:moveTo>
                  <a:pt x="1193" y="0"/>
                </a:moveTo>
                <a:lnTo>
                  <a:pt x="1025" y="75"/>
                </a:lnTo>
                <a:lnTo>
                  <a:pt x="969" y="112"/>
                </a:lnTo>
                <a:lnTo>
                  <a:pt x="914" y="168"/>
                </a:lnTo>
                <a:lnTo>
                  <a:pt x="914" y="243"/>
                </a:lnTo>
                <a:lnTo>
                  <a:pt x="914" y="317"/>
                </a:lnTo>
                <a:lnTo>
                  <a:pt x="1044" y="671"/>
                </a:lnTo>
                <a:lnTo>
                  <a:pt x="671" y="392"/>
                </a:lnTo>
                <a:lnTo>
                  <a:pt x="615" y="373"/>
                </a:lnTo>
                <a:lnTo>
                  <a:pt x="541" y="373"/>
                </a:lnTo>
                <a:lnTo>
                  <a:pt x="466" y="392"/>
                </a:lnTo>
                <a:lnTo>
                  <a:pt x="410" y="448"/>
                </a:lnTo>
                <a:lnTo>
                  <a:pt x="317" y="597"/>
                </a:lnTo>
                <a:lnTo>
                  <a:pt x="280" y="653"/>
                </a:lnTo>
                <a:lnTo>
                  <a:pt x="280" y="727"/>
                </a:lnTo>
                <a:lnTo>
                  <a:pt x="298" y="802"/>
                </a:lnTo>
                <a:lnTo>
                  <a:pt x="354" y="858"/>
                </a:lnTo>
                <a:lnTo>
                  <a:pt x="709" y="1100"/>
                </a:lnTo>
                <a:lnTo>
                  <a:pt x="373" y="1100"/>
                </a:lnTo>
                <a:lnTo>
                  <a:pt x="298" y="1119"/>
                </a:lnTo>
                <a:lnTo>
                  <a:pt x="224" y="1137"/>
                </a:lnTo>
                <a:lnTo>
                  <a:pt x="168" y="1175"/>
                </a:lnTo>
                <a:lnTo>
                  <a:pt x="112" y="1212"/>
                </a:lnTo>
                <a:lnTo>
                  <a:pt x="56" y="1268"/>
                </a:lnTo>
                <a:lnTo>
                  <a:pt x="19" y="1342"/>
                </a:lnTo>
                <a:lnTo>
                  <a:pt x="0" y="1398"/>
                </a:lnTo>
                <a:lnTo>
                  <a:pt x="0" y="1473"/>
                </a:lnTo>
                <a:lnTo>
                  <a:pt x="0" y="5555"/>
                </a:lnTo>
                <a:lnTo>
                  <a:pt x="0" y="5630"/>
                </a:lnTo>
                <a:lnTo>
                  <a:pt x="19" y="5704"/>
                </a:lnTo>
                <a:lnTo>
                  <a:pt x="56" y="5779"/>
                </a:lnTo>
                <a:lnTo>
                  <a:pt x="112" y="5816"/>
                </a:lnTo>
                <a:lnTo>
                  <a:pt x="168" y="5872"/>
                </a:lnTo>
                <a:lnTo>
                  <a:pt x="224" y="5909"/>
                </a:lnTo>
                <a:lnTo>
                  <a:pt x="298" y="5928"/>
                </a:lnTo>
                <a:lnTo>
                  <a:pt x="2330" y="5928"/>
                </a:lnTo>
                <a:lnTo>
                  <a:pt x="2293" y="5853"/>
                </a:lnTo>
                <a:lnTo>
                  <a:pt x="2256" y="5760"/>
                </a:lnTo>
                <a:lnTo>
                  <a:pt x="2237" y="5667"/>
                </a:lnTo>
                <a:lnTo>
                  <a:pt x="2218" y="5555"/>
                </a:lnTo>
                <a:lnTo>
                  <a:pt x="2218" y="2964"/>
                </a:lnTo>
                <a:lnTo>
                  <a:pt x="2237" y="2834"/>
                </a:lnTo>
                <a:lnTo>
                  <a:pt x="2274" y="2722"/>
                </a:lnTo>
                <a:lnTo>
                  <a:pt x="2312" y="2610"/>
                </a:lnTo>
                <a:lnTo>
                  <a:pt x="2386" y="2498"/>
                </a:lnTo>
                <a:lnTo>
                  <a:pt x="2461" y="2423"/>
                </a:lnTo>
                <a:lnTo>
                  <a:pt x="2572" y="2349"/>
                </a:lnTo>
                <a:lnTo>
                  <a:pt x="2666" y="2293"/>
                </a:lnTo>
                <a:lnTo>
                  <a:pt x="2796" y="2237"/>
                </a:lnTo>
                <a:lnTo>
                  <a:pt x="2796" y="2107"/>
                </a:lnTo>
                <a:lnTo>
                  <a:pt x="2833" y="1976"/>
                </a:lnTo>
                <a:lnTo>
                  <a:pt x="2871" y="1846"/>
                </a:lnTo>
                <a:lnTo>
                  <a:pt x="2945" y="1734"/>
                </a:lnTo>
                <a:lnTo>
                  <a:pt x="3001" y="1622"/>
                </a:lnTo>
                <a:lnTo>
                  <a:pt x="3094" y="1510"/>
                </a:lnTo>
                <a:lnTo>
                  <a:pt x="3188" y="1398"/>
                </a:lnTo>
                <a:lnTo>
                  <a:pt x="3299" y="1324"/>
                </a:lnTo>
                <a:lnTo>
                  <a:pt x="3244" y="1230"/>
                </a:lnTo>
                <a:lnTo>
                  <a:pt x="3169" y="1175"/>
                </a:lnTo>
                <a:lnTo>
                  <a:pt x="3076" y="1119"/>
                </a:lnTo>
                <a:lnTo>
                  <a:pt x="2964" y="1100"/>
                </a:lnTo>
                <a:lnTo>
                  <a:pt x="2628" y="1100"/>
                </a:lnTo>
                <a:lnTo>
                  <a:pt x="2983" y="858"/>
                </a:lnTo>
                <a:lnTo>
                  <a:pt x="3038" y="802"/>
                </a:lnTo>
                <a:lnTo>
                  <a:pt x="3057" y="727"/>
                </a:lnTo>
                <a:lnTo>
                  <a:pt x="3057" y="653"/>
                </a:lnTo>
                <a:lnTo>
                  <a:pt x="3020" y="597"/>
                </a:lnTo>
                <a:lnTo>
                  <a:pt x="2927" y="448"/>
                </a:lnTo>
                <a:lnTo>
                  <a:pt x="2871" y="392"/>
                </a:lnTo>
                <a:lnTo>
                  <a:pt x="2796" y="373"/>
                </a:lnTo>
                <a:lnTo>
                  <a:pt x="2722" y="373"/>
                </a:lnTo>
                <a:lnTo>
                  <a:pt x="2666" y="392"/>
                </a:lnTo>
                <a:lnTo>
                  <a:pt x="2293" y="671"/>
                </a:lnTo>
                <a:lnTo>
                  <a:pt x="2423" y="317"/>
                </a:lnTo>
                <a:lnTo>
                  <a:pt x="2442" y="243"/>
                </a:lnTo>
                <a:lnTo>
                  <a:pt x="2423" y="168"/>
                </a:lnTo>
                <a:lnTo>
                  <a:pt x="2367" y="112"/>
                </a:lnTo>
                <a:lnTo>
                  <a:pt x="2312" y="75"/>
                </a:lnTo>
                <a:lnTo>
                  <a:pt x="2144" y="0"/>
                </a:lnTo>
                <a:lnTo>
                  <a:pt x="2069" y="0"/>
                </a:lnTo>
                <a:lnTo>
                  <a:pt x="1995" y="19"/>
                </a:lnTo>
                <a:lnTo>
                  <a:pt x="1939" y="56"/>
                </a:lnTo>
                <a:lnTo>
                  <a:pt x="1901" y="112"/>
                </a:lnTo>
                <a:lnTo>
                  <a:pt x="1678" y="727"/>
                </a:lnTo>
                <a:lnTo>
                  <a:pt x="1435" y="112"/>
                </a:lnTo>
                <a:lnTo>
                  <a:pt x="1398" y="56"/>
                </a:lnTo>
                <a:lnTo>
                  <a:pt x="1342" y="19"/>
                </a:lnTo>
                <a:lnTo>
                  <a:pt x="1268" y="0"/>
                </a:lnTo>
                <a:close/>
                <a:moveTo>
                  <a:pt x="2591" y="4455"/>
                </a:moveTo>
                <a:lnTo>
                  <a:pt x="2591" y="5555"/>
                </a:lnTo>
                <a:lnTo>
                  <a:pt x="2610" y="5630"/>
                </a:lnTo>
                <a:lnTo>
                  <a:pt x="2628" y="5704"/>
                </a:lnTo>
                <a:lnTo>
                  <a:pt x="2666" y="5779"/>
                </a:lnTo>
                <a:lnTo>
                  <a:pt x="2703" y="5816"/>
                </a:lnTo>
                <a:lnTo>
                  <a:pt x="2759" y="5872"/>
                </a:lnTo>
                <a:lnTo>
                  <a:pt x="2815" y="5909"/>
                </a:lnTo>
                <a:lnTo>
                  <a:pt x="2889" y="5928"/>
                </a:lnTo>
                <a:lnTo>
                  <a:pt x="4828" y="5928"/>
                </a:lnTo>
                <a:lnTo>
                  <a:pt x="4828" y="4455"/>
                </a:lnTo>
                <a:close/>
                <a:moveTo>
                  <a:pt x="5201" y="4455"/>
                </a:moveTo>
                <a:lnTo>
                  <a:pt x="5201" y="5928"/>
                </a:lnTo>
                <a:lnTo>
                  <a:pt x="7121" y="5928"/>
                </a:lnTo>
                <a:lnTo>
                  <a:pt x="7195" y="5909"/>
                </a:lnTo>
                <a:lnTo>
                  <a:pt x="7251" y="5872"/>
                </a:lnTo>
                <a:lnTo>
                  <a:pt x="7307" y="5816"/>
                </a:lnTo>
                <a:lnTo>
                  <a:pt x="7363" y="5779"/>
                </a:lnTo>
                <a:lnTo>
                  <a:pt x="7400" y="5704"/>
                </a:lnTo>
                <a:lnTo>
                  <a:pt x="7419" y="5630"/>
                </a:lnTo>
                <a:lnTo>
                  <a:pt x="7419" y="5555"/>
                </a:lnTo>
                <a:lnTo>
                  <a:pt x="7419" y="44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975a0ff47_0_11053"/>
          <p:cNvSpPr/>
          <p:nvPr/>
        </p:nvSpPr>
        <p:spPr>
          <a:xfrm>
            <a:off x="7727980" y="4241895"/>
            <a:ext cx="170118" cy="170089"/>
          </a:xfrm>
          <a:custGeom>
            <a:rect b="b" l="l" r="r" t="t"/>
            <a:pathLst>
              <a:path extrusionOk="0" h="5928" w="5929">
                <a:moveTo>
                  <a:pt x="5145" y="541"/>
                </a:moveTo>
                <a:lnTo>
                  <a:pt x="4586" y="1100"/>
                </a:lnTo>
                <a:lnTo>
                  <a:pt x="1343" y="1100"/>
                </a:lnTo>
                <a:lnTo>
                  <a:pt x="784" y="541"/>
                </a:lnTo>
                <a:close/>
                <a:moveTo>
                  <a:pt x="392" y="0"/>
                </a:moveTo>
                <a:lnTo>
                  <a:pt x="262" y="19"/>
                </a:lnTo>
                <a:lnTo>
                  <a:pt x="168" y="56"/>
                </a:lnTo>
                <a:lnTo>
                  <a:pt x="75" y="131"/>
                </a:lnTo>
                <a:lnTo>
                  <a:pt x="19" y="243"/>
                </a:lnTo>
                <a:lnTo>
                  <a:pt x="1" y="336"/>
                </a:lnTo>
                <a:lnTo>
                  <a:pt x="1" y="448"/>
                </a:lnTo>
                <a:lnTo>
                  <a:pt x="38" y="559"/>
                </a:lnTo>
                <a:lnTo>
                  <a:pt x="113" y="653"/>
                </a:lnTo>
                <a:lnTo>
                  <a:pt x="2592" y="3150"/>
                </a:lnTo>
                <a:lnTo>
                  <a:pt x="2592" y="5369"/>
                </a:lnTo>
                <a:lnTo>
                  <a:pt x="1939" y="5369"/>
                </a:lnTo>
                <a:lnTo>
                  <a:pt x="1846" y="5387"/>
                </a:lnTo>
                <a:lnTo>
                  <a:pt x="1753" y="5406"/>
                </a:lnTo>
                <a:lnTo>
                  <a:pt x="1678" y="5462"/>
                </a:lnTo>
                <a:lnTo>
                  <a:pt x="1604" y="5518"/>
                </a:lnTo>
                <a:lnTo>
                  <a:pt x="1548" y="5574"/>
                </a:lnTo>
                <a:lnTo>
                  <a:pt x="1510" y="5667"/>
                </a:lnTo>
                <a:lnTo>
                  <a:pt x="1492" y="5741"/>
                </a:lnTo>
                <a:lnTo>
                  <a:pt x="1473" y="5835"/>
                </a:lnTo>
                <a:lnTo>
                  <a:pt x="1492" y="5872"/>
                </a:lnTo>
                <a:lnTo>
                  <a:pt x="1510" y="5909"/>
                </a:lnTo>
                <a:lnTo>
                  <a:pt x="1529" y="5928"/>
                </a:lnTo>
                <a:lnTo>
                  <a:pt x="4381" y="5928"/>
                </a:lnTo>
                <a:lnTo>
                  <a:pt x="4418" y="5909"/>
                </a:lnTo>
                <a:lnTo>
                  <a:pt x="4437" y="5872"/>
                </a:lnTo>
                <a:lnTo>
                  <a:pt x="4456" y="5835"/>
                </a:lnTo>
                <a:lnTo>
                  <a:pt x="4437" y="5741"/>
                </a:lnTo>
                <a:lnTo>
                  <a:pt x="4418" y="5667"/>
                </a:lnTo>
                <a:lnTo>
                  <a:pt x="4362" y="5574"/>
                </a:lnTo>
                <a:lnTo>
                  <a:pt x="4306" y="5518"/>
                </a:lnTo>
                <a:lnTo>
                  <a:pt x="4251" y="5462"/>
                </a:lnTo>
                <a:lnTo>
                  <a:pt x="4157" y="5406"/>
                </a:lnTo>
                <a:lnTo>
                  <a:pt x="4083" y="5387"/>
                </a:lnTo>
                <a:lnTo>
                  <a:pt x="3990" y="5369"/>
                </a:lnTo>
                <a:lnTo>
                  <a:pt x="3337" y="5369"/>
                </a:lnTo>
                <a:lnTo>
                  <a:pt x="3337" y="3150"/>
                </a:lnTo>
                <a:lnTo>
                  <a:pt x="5816" y="653"/>
                </a:lnTo>
                <a:lnTo>
                  <a:pt x="5891" y="559"/>
                </a:lnTo>
                <a:lnTo>
                  <a:pt x="5928" y="448"/>
                </a:lnTo>
                <a:lnTo>
                  <a:pt x="5928" y="336"/>
                </a:lnTo>
                <a:lnTo>
                  <a:pt x="5909" y="243"/>
                </a:lnTo>
                <a:lnTo>
                  <a:pt x="5854" y="131"/>
                </a:lnTo>
                <a:lnTo>
                  <a:pt x="5760" y="56"/>
                </a:lnTo>
                <a:lnTo>
                  <a:pt x="5667" y="19"/>
                </a:lnTo>
                <a:lnTo>
                  <a:pt x="55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975a0ff47_0_11053"/>
          <p:cNvSpPr/>
          <p:nvPr/>
        </p:nvSpPr>
        <p:spPr>
          <a:xfrm>
            <a:off x="7286249" y="4241895"/>
            <a:ext cx="191494" cy="149230"/>
          </a:xfrm>
          <a:custGeom>
            <a:rect b="b" l="l" r="r" t="t"/>
            <a:pathLst>
              <a:path extrusionOk="0" h="5201" w="6674">
                <a:moveTo>
                  <a:pt x="1585" y="3281"/>
                </a:moveTo>
                <a:lnTo>
                  <a:pt x="1790" y="3300"/>
                </a:lnTo>
                <a:lnTo>
                  <a:pt x="1995" y="3318"/>
                </a:lnTo>
                <a:lnTo>
                  <a:pt x="2200" y="3374"/>
                </a:lnTo>
                <a:lnTo>
                  <a:pt x="2386" y="3430"/>
                </a:lnTo>
                <a:lnTo>
                  <a:pt x="2349" y="3915"/>
                </a:lnTo>
                <a:lnTo>
                  <a:pt x="2330" y="4026"/>
                </a:lnTo>
                <a:lnTo>
                  <a:pt x="2293" y="4120"/>
                </a:lnTo>
                <a:lnTo>
                  <a:pt x="2237" y="4213"/>
                </a:lnTo>
                <a:lnTo>
                  <a:pt x="2162" y="4287"/>
                </a:lnTo>
                <a:lnTo>
                  <a:pt x="2088" y="4362"/>
                </a:lnTo>
                <a:lnTo>
                  <a:pt x="1976" y="4399"/>
                </a:lnTo>
                <a:lnTo>
                  <a:pt x="1883" y="4437"/>
                </a:lnTo>
                <a:lnTo>
                  <a:pt x="1771" y="4455"/>
                </a:lnTo>
                <a:lnTo>
                  <a:pt x="1342" y="4455"/>
                </a:lnTo>
                <a:lnTo>
                  <a:pt x="1212" y="4437"/>
                </a:lnTo>
                <a:lnTo>
                  <a:pt x="1100" y="4399"/>
                </a:lnTo>
                <a:lnTo>
                  <a:pt x="1007" y="4343"/>
                </a:lnTo>
                <a:lnTo>
                  <a:pt x="914" y="4269"/>
                </a:lnTo>
                <a:lnTo>
                  <a:pt x="839" y="4194"/>
                </a:lnTo>
                <a:lnTo>
                  <a:pt x="783" y="4101"/>
                </a:lnTo>
                <a:lnTo>
                  <a:pt x="746" y="3989"/>
                </a:lnTo>
                <a:lnTo>
                  <a:pt x="746" y="3877"/>
                </a:lnTo>
                <a:lnTo>
                  <a:pt x="746" y="3430"/>
                </a:lnTo>
                <a:lnTo>
                  <a:pt x="914" y="3374"/>
                </a:lnTo>
                <a:lnTo>
                  <a:pt x="1119" y="3337"/>
                </a:lnTo>
                <a:lnTo>
                  <a:pt x="1342" y="3300"/>
                </a:lnTo>
                <a:lnTo>
                  <a:pt x="1585" y="3281"/>
                </a:lnTo>
                <a:close/>
                <a:moveTo>
                  <a:pt x="5089" y="3281"/>
                </a:moveTo>
                <a:lnTo>
                  <a:pt x="5331" y="3300"/>
                </a:lnTo>
                <a:lnTo>
                  <a:pt x="5555" y="3318"/>
                </a:lnTo>
                <a:lnTo>
                  <a:pt x="5760" y="3374"/>
                </a:lnTo>
                <a:lnTo>
                  <a:pt x="5928" y="3430"/>
                </a:lnTo>
                <a:lnTo>
                  <a:pt x="5928" y="3859"/>
                </a:lnTo>
                <a:lnTo>
                  <a:pt x="5928" y="3989"/>
                </a:lnTo>
                <a:lnTo>
                  <a:pt x="5890" y="4101"/>
                </a:lnTo>
                <a:lnTo>
                  <a:pt x="5834" y="4194"/>
                </a:lnTo>
                <a:lnTo>
                  <a:pt x="5760" y="4269"/>
                </a:lnTo>
                <a:lnTo>
                  <a:pt x="5667" y="4343"/>
                </a:lnTo>
                <a:lnTo>
                  <a:pt x="5573" y="4399"/>
                </a:lnTo>
                <a:lnTo>
                  <a:pt x="5462" y="4437"/>
                </a:lnTo>
                <a:lnTo>
                  <a:pt x="5350" y="4455"/>
                </a:lnTo>
                <a:lnTo>
                  <a:pt x="4902" y="4455"/>
                </a:lnTo>
                <a:lnTo>
                  <a:pt x="4791" y="4437"/>
                </a:lnTo>
                <a:lnTo>
                  <a:pt x="4697" y="4399"/>
                </a:lnTo>
                <a:lnTo>
                  <a:pt x="4586" y="4362"/>
                </a:lnTo>
                <a:lnTo>
                  <a:pt x="4511" y="4287"/>
                </a:lnTo>
                <a:lnTo>
                  <a:pt x="4436" y="4213"/>
                </a:lnTo>
                <a:lnTo>
                  <a:pt x="4381" y="4120"/>
                </a:lnTo>
                <a:lnTo>
                  <a:pt x="4343" y="4026"/>
                </a:lnTo>
                <a:lnTo>
                  <a:pt x="4325" y="3915"/>
                </a:lnTo>
                <a:lnTo>
                  <a:pt x="4287" y="3430"/>
                </a:lnTo>
                <a:lnTo>
                  <a:pt x="4474" y="3355"/>
                </a:lnTo>
                <a:lnTo>
                  <a:pt x="4679" y="3318"/>
                </a:lnTo>
                <a:lnTo>
                  <a:pt x="4884" y="3281"/>
                </a:lnTo>
                <a:close/>
                <a:moveTo>
                  <a:pt x="1435" y="0"/>
                </a:moveTo>
                <a:lnTo>
                  <a:pt x="1230" y="38"/>
                </a:lnTo>
                <a:lnTo>
                  <a:pt x="1044" y="112"/>
                </a:lnTo>
                <a:lnTo>
                  <a:pt x="876" y="243"/>
                </a:lnTo>
                <a:lnTo>
                  <a:pt x="727" y="392"/>
                </a:lnTo>
                <a:lnTo>
                  <a:pt x="615" y="578"/>
                </a:lnTo>
                <a:lnTo>
                  <a:pt x="541" y="764"/>
                </a:lnTo>
                <a:lnTo>
                  <a:pt x="19" y="2889"/>
                </a:lnTo>
                <a:lnTo>
                  <a:pt x="0" y="3057"/>
                </a:lnTo>
                <a:lnTo>
                  <a:pt x="0" y="3877"/>
                </a:lnTo>
                <a:lnTo>
                  <a:pt x="0" y="4008"/>
                </a:lnTo>
                <a:lnTo>
                  <a:pt x="19" y="4138"/>
                </a:lnTo>
                <a:lnTo>
                  <a:pt x="56" y="4269"/>
                </a:lnTo>
                <a:lnTo>
                  <a:pt x="93" y="4381"/>
                </a:lnTo>
                <a:lnTo>
                  <a:pt x="168" y="4511"/>
                </a:lnTo>
                <a:lnTo>
                  <a:pt x="224" y="4623"/>
                </a:lnTo>
                <a:lnTo>
                  <a:pt x="298" y="4716"/>
                </a:lnTo>
                <a:lnTo>
                  <a:pt x="392" y="4809"/>
                </a:lnTo>
                <a:lnTo>
                  <a:pt x="485" y="4903"/>
                </a:lnTo>
                <a:lnTo>
                  <a:pt x="597" y="4977"/>
                </a:lnTo>
                <a:lnTo>
                  <a:pt x="708" y="5033"/>
                </a:lnTo>
                <a:lnTo>
                  <a:pt x="820" y="5089"/>
                </a:lnTo>
                <a:lnTo>
                  <a:pt x="951" y="5145"/>
                </a:lnTo>
                <a:lnTo>
                  <a:pt x="1063" y="5182"/>
                </a:lnTo>
                <a:lnTo>
                  <a:pt x="1212" y="5201"/>
                </a:lnTo>
                <a:lnTo>
                  <a:pt x="1901" y="5201"/>
                </a:lnTo>
                <a:lnTo>
                  <a:pt x="2032" y="5182"/>
                </a:lnTo>
                <a:lnTo>
                  <a:pt x="2162" y="5145"/>
                </a:lnTo>
                <a:lnTo>
                  <a:pt x="2274" y="5108"/>
                </a:lnTo>
                <a:lnTo>
                  <a:pt x="2386" y="5052"/>
                </a:lnTo>
                <a:lnTo>
                  <a:pt x="2498" y="4996"/>
                </a:lnTo>
                <a:lnTo>
                  <a:pt x="2591" y="4921"/>
                </a:lnTo>
                <a:lnTo>
                  <a:pt x="2684" y="4847"/>
                </a:lnTo>
                <a:lnTo>
                  <a:pt x="2777" y="4753"/>
                </a:lnTo>
                <a:lnTo>
                  <a:pt x="2852" y="4660"/>
                </a:lnTo>
                <a:lnTo>
                  <a:pt x="2927" y="4567"/>
                </a:lnTo>
                <a:lnTo>
                  <a:pt x="2983" y="4455"/>
                </a:lnTo>
                <a:lnTo>
                  <a:pt x="3038" y="4343"/>
                </a:lnTo>
                <a:lnTo>
                  <a:pt x="3076" y="4232"/>
                </a:lnTo>
                <a:lnTo>
                  <a:pt x="3094" y="4101"/>
                </a:lnTo>
                <a:lnTo>
                  <a:pt x="3113" y="3971"/>
                </a:lnTo>
                <a:lnTo>
                  <a:pt x="3150" y="3523"/>
                </a:lnTo>
                <a:lnTo>
                  <a:pt x="3579" y="3523"/>
                </a:lnTo>
                <a:lnTo>
                  <a:pt x="3598" y="3971"/>
                </a:lnTo>
                <a:lnTo>
                  <a:pt x="3616" y="4101"/>
                </a:lnTo>
                <a:lnTo>
                  <a:pt x="3654" y="4232"/>
                </a:lnTo>
                <a:lnTo>
                  <a:pt x="3691" y="4343"/>
                </a:lnTo>
                <a:lnTo>
                  <a:pt x="3728" y="4455"/>
                </a:lnTo>
                <a:lnTo>
                  <a:pt x="3803" y="4567"/>
                </a:lnTo>
                <a:lnTo>
                  <a:pt x="3859" y="4660"/>
                </a:lnTo>
                <a:lnTo>
                  <a:pt x="3952" y="4753"/>
                </a:lnTo>
                <a:lnTo>
                  <a:pt x="4026" y="4847"/>
                </a:lnTo>
                <a:lnTo>
                  <a:pt x="4120" y="4921"/>
                </a:lnTo>
                <a:lnTo>
                  <a:pt x="4231" y="4996"/>
                </a:lnTo>
                <a:lnTo>
                  <a:pt x="4325" y="5052"/>
                </a:lnTo>
                <a:lnTo>
                  <a:pt x="4455" y="5108"/>
                </a:lnTo>
                <a:lnTo>
                  <a:pt x="4567" y="5145"/>
                </a:lnTo>
                <a:lnTo>
                  <a:pt x="4697" y="5182"/>
                </a:lnTo>
                <a:lnTo>
                  <a:pt x="4809" y="5201"/>
                </a:lnTo>
                <a:lnTo>
                  <a:pt x="5480" y="5201"/>
                </a:lnTo>
                <a:lnTo>
                  <a:pt x="5611" y="5182"/>
                </a:lnTo>
                <a:lnTo>
                  <a:pt x="5741" y="5145"/>
                </a:lnTo>
                <a:lnTo>
                  <a:pt x="5872" y="5089"/>
                </a:lnTo>
                <a:lnTo>
                  <a:pt x="5984" y="5033"/>
                </a:lnTo>
                <a:lnTo>
                  <a:pt x="6095" y="4977"/>
                </a:lnTo>
                <a:lnTo>
                  <a:pt x="6189" y="4903"/>
                </a:lnTo>
                <a:lnTo>
                  <a:pt x="6282" y="4809"/>
                </a:lnTo>
                <a:lnTo>
                  <a:pt x="6375" y="4716"/>
                </a:lnTo>
                <a:lnTo>
                  <a:pt x="6450" y="4623"/>
                </a:lnTo>
                <a:lnTo>
                  <a:pt x="6524" y="4511"/>
                </a:lnTo>
                <a:lnTo>
                  <a:pt x="6580" y="4399"/>
                </a:lnTo>
                <a:lnTo>
                  <a:pt x="6617" y="4269"/>
                </a:lnTo>
                <a:lnTo>
                  <a:pt x="6655" y="4138"/>
                </a:lnTo>
                <a:lnTo>
                  <a:pt x="6673" y="4008"/>
                </a:lnTo>
                <a:lnTo>
                  <a:pt x="6673" y="3877"/>
                </a:lnTo>
                <a:lnTo>
                  <a:pt x="6673" y="3057"/>
                </a:lnTo>
                <a:lnTo>
                  <a:pt x="6655" y="2889"/>
                </a:lnTo>
                <a:lnTo>
                  <a:pt x="6133" y="764"/>
                </a:lnTo>
                <a:lnTo>
                  <a:pt x="6058" y="578"/>
                </a:lnTo>
                <a:lnTo>
                  <a:pt x="5946" y="392"/>
                </a:lnTo>
                <a:lnTo>
                  <a:pt x="5797" y="243"/>
                </a:lnTo>
                <a:lnTo>
                  <a:pt x="5629" y="112"/>
                </a:lnTo>
                <a:lnTo>
                  <a:pt x="5443" y="38"/>
                </a:lnTo>
                <a:lnTo>
                  <a:pt x="5238" y="0"/>
                </a:lnTo>
                <a:lnTo>
                  <a:pt x="5014" y="0"/>
                </a:lnTo>
                <a:lnTo>
                  <a:pt x="4809" y="38"/>
                </a:lnTo>
                <a:lnTo>
                  <a:pt x="4641" y="112"/>
                </a:lnTo>
                <a:lnTo>
                  <a:pt x="4586" y="149"/>
                </a:lnTo>
                <a:lnTo>
                  <a:pt x="4530" y="205"/>
                </a:lnTo>
                <a:lnTo>
                  <a:pt x="4511" y="261"/>
                </a:lnTo>
                <a:lnTo>
                  <a:pt x="4530" y="336"/>
                </a:lnTo>
                <a:lnTo>
                  <a:pt x="4586" y="522"/>
                </a:lnTo>
                <a:lnTo>
                  <a:pt x="4623" y="578"/>
                </a:lnTo>
                <a:lnTo>
                  <a:pt x="4679" y="615"/>
                </a:lnTo>
                <a:lnTo>
                  <a:pt x="4735" y="634"/>
                </a:lnTo>
                <a:lnTo>
                  <a:pt x="4809" y="634"/>
                </a:lnTo>
                <a:lnTo>
                  <a:pt x="4977" y="578"/>
                </a:lnTo>
                <a:lnTo>
                  <a:pt x="5070" y="559"/>
                </a:lnTo>
                <a:lnTo>
                  <a:pt x="5257" y="559"/>
                </a:lnTo>
                <a:lnTo>
                  <a:pt x="5350" y="597"/>
                </a:lnTo>
                <a:lnTo>
                  <a:pt x="5443" y="653"/>
                </a:lnTo>
                <a:lnTo>
                  <a:pt x="5499" y="727"/>
                </a:lnTo>
                <a:lnTo>
                  <a:pt x="5555" y="802"/>
                </a:lnTo>
                <a:lnTo>
                  <a:pt x="5592" y="895"/>
                </a:lnTo>
                <a:lnTo>
                  <a:pt x="6039" y="2684"/>
                </a:lnTo>
                <a:lnTo>
                  <a:pt x="6039" y="2684"/>
                </a:lnTo>
                <a:lnTo>
                  <a:pt x="5834" y="2628"/>
                </a:lnTo>
                <a:lnTo>
                  <a:pt x="5611" y="2591"/>
                </a:lnTo>
                <a:lnTo>
                  <a:pt x="5368" y="2554"/>
                </a:lnTo>
                <a:lnTo>
                  <a:pt x="4791" y="2554"/>
                </a:lnTo>
                <a:lnTo>
                  <a:pt x="4455" y="2610"/>
                </a:lnTo>
                <a:lnTo>
                  <a:pt x="4120" y="2703"/>
                </a:lnTo>
                <a:lnTo>
                  <a:pt x="3933" y="2778"/>
                </a:lnTo>
                <a:lnTo>
                  <a:pt x="3765" y="2852"/>
                </a:lnTo>
                <a:lnTo>
                  <a:pt x="2908" y="2852"/>
                </a:lnTo>
                <a:lnTo>
                  <a:pt x="2740" y="2778"/>
                </a:lnTo>
                <a:lnTo>
                  <a:pt x="2554" y="2703"/>
                </a:lnTo>
                <a:lnTo>
                  <a:pt x="2218" y="2610"/>
                </a:lnTo>
                <a:lnTo>
                  <a:pt x="1901" y="2554"/>
                </a:lnTo>
                <a:lnTo>
                  <a:pt x="1324" y="2554"/>
                </a:lnTo>
                <a:lnTo>
                  <a:pt x="1063" y="2591"/>
                </a:lnTo>
                <a:lnTo>
                  <a:pt x="839" y="2628"/>
                </a:lnTo>
                <a:lnTo>
                  <a:pt x="634" y="2684"/>
                </a:lnTo>
                <a:lnTo>
                  <a:pt x="1081" y="895"/>
                </a:lnTo>
                <a:lnTo>
                  <a:pt x="1119" y="802"/>
                </a:lnTo>
                <a:lnTo>
                  <a:pt x="1174" y="727"/>
                </a:lnTo>
                <a:lnTo>
                  <a:pt x="1230" y="653"/>
                </a:lnTo>
                <a:lnTo>
                  <a:pt x="1324" y="597"/>
                </a:lnTo>
                <a:lnTo>
                  <a:pt x="1417" y="559"/>
                </a:lnTo>
                <a:lnTo>
                  <a:pt x="1603" y="559"/>
                </a:lnTo>
                <a:lnTo>
                  <a:pt x="1715" y="578"/>
                </a:lnTo>
                <a:lnTo>
                  <a:pt x="1864" y="634"/>
                </a:lnTo>
                <a:lnTo>
                  <a:pt x="1939" y="634"/>
                </a:lnTo>
                <a:lnTo>
                  <a:pt x="1995" y="615"/>
                </a:lnTo>
                <a:lnTo>
                  <a:pt x="2051" y="578"/>
                </a:lnTo>
                <a:lnTo>
                  <a:pt x="2088" y="522"/>
                </a:lnTo>
                <a:lnTo>
                  <a:pt x="2144" y="336"/>
                </a:lnTo>
                <a:lnTo>
                  <a:pt x="2162" y="261"/>
                </a:lnTo>
                <a:lnTo>
                  <a:pt x="2144" y="205"/>
                </a:lnTo>
                <a:lnTo>
                  <a:pt x="2106" y="149"/>
                </a:lnTo>
                <a:lnTo>
                  <a:pt x="2032" y="112"/>
                </a:lnTo>
                <a:lnTo>
                  <a:pt x="1864" y="38"/>
                </a:lnTo>
                <a:lnTo>
                  <a:pt x="16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975a0ff47_0_11053"/>
          <p:cNvSpPr/>
          <p:nvPr/>
        </p:nvSpPr>
        <p:spPr>
          <a:xfrm>
            <a:off x="6888875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3244" y="578"/>
                </a:moveTo>
                <a:lnTo>
                  <a:pt x="3430" y="615"/>
                </a:lnTo>
                <a:lnTo>
                  <a:pt x="3580" y="653"/>
                </a:lnTo>
                <a:lnTo>
                  <a:pt x="3747" y="709"/>
                </a:lnTo>
                <a:lnTo>
                  <a:pt x="3896" y="783"/>
                </a:lnTo>
                <a:lnTo>
                  <a:pt x="4046" y="858"/>
                </a:lnTo>
                <a:lnTo>
                  <a:pt x="4195" y="951"/>
                </a:lnTo>
                <a:lnTo>
                  <a:pt x="4325" y="1063"/>
                </a:lnTo>
                <a:lnTo>
                  <a:pt x="4456" y="1156"/>
                </a:lnTo>
                <a:lnTo>
                  <a:pt x="4568" y="1286"/>
                </a:lnTo>
                <a:lnTo>
                  <a:pt x="4679" y="1417"/>
                </a:lnTo>
                <a:lnTo>
                  <a:pt x="4773" y="1547"/>
                </a:lnTo>
                <a:lnTo>
                  <a:pt x="4866" y="1678"/>
                </a:lnTo>
                <a:lnTo>
                  <a:pt x="4959" y="1827"/>
                </a:lnTo>
                <a:lnTo>
                  <a:pt x="5015" y="1976"/>
                </a:lnTo>
                <a:lnTo>
                  <a:pt x="5089" y="2144"/>
                </a:lnTo>
                <a:lnTo>
                  <a:pt x="5127" y="2312"/>
                </a:lnTo>
                <a:lnTo>
                  <a:pt x="4922" y="2312"/>
                </a:lnTo>
                <a:lnTo>
                  <a:pt x="4847" y="2330"/>
                </a:lnTo>
                <a:lnTo>
                  <a:pt x="4791" y="2368"/>
                </a:lnTo>
                <a:lnTo>
                  <a:pt x="4754" y="2423"/>
                </a:lnTo>
                <a:lnTo>
                  <a:pt x="4735" y="2479"/>
                </a:lnTo>
                <a:lnTo>
                  <a:pt x="4735" y="2573"/>
                </a:lnTo>
                <a:lnTo>
                  <a:pt x="4735" y="2610"/>
                </a:lnTo>
                <a:lnTo>
                  <a:pt x="4717" y="2666"/>
                </a:lnTo>
                <a:lnTo>
                  <a:pt x="4679" y="2703"/>
                </a:lnTo>
                <a:lnTo>
                  <a:pt x="4642" y="2722"/>
                </a:lnTo>
                <a:lnTo>
                  <a:pt x="4456" y="2815"/>
                </a:lnTo>
                <a:lnTo>
                  <a:pt x="4418" y="2834"/>
                </a:lnTo>
                <a:lnTo>
                  <a:pt x="4325" y="2834"/>
                </a:lnTo>
                <a:lnTo>
                  <a:pt x="4269" y="2815"/>
                </a:lnTo>
                <a:lnTo>
                  <a:pt x="4064" y="2666"/>
                </a:lnTo>
                <a:lnTo>
                  <a:pt x="3990" y="2647"/>
                </a:lnTo>
                <a:lnTo>
                  <a:pt x="3878" y="2647"/>
                </a:lnTo>
                <a:lnTo>
                  <a:pt x="3803" y="2703"/>
                </a:lnTo>
                <a:lnTo>
                  <a:pt x="3766" y="2759"/>
                </a:lnTo>
                <a:lnTo>
                  <a:pt x="3766" y="2852"/>
                </a:lnTo>
                <a:lnTo>
                  <a:pt x="3785" y="2927"/>
                </a:lnTo>
                <a:lnTo>
                  <a:pt x="3934" y="3150"/>
                </a:lnTo>
                <a:lnTo>
                  <a:pt x="4008" y="3206"/>
                </a:lnTo>
                <a:lnTo>
                  <a:pt x="4083" y="3244"/>
                </a:lnTo>
                <a:lnTo>
                  <a:pt x="4251" y="3244"/>
                </a:lnTo>
                <a:lnTo>
                  <a:pt x="4307" y="3281"/>
                </a:lnTo>
                <a:lnTo>
                  <a:pt x="4344" y="3355"/>
                </a:lnTo>
                <a:lnTo>
                  <a:pt x="4362" y="3411"/>
                </a:lnTo>
                <a:lnTo>
                  <a:pt x="4362" y="3542"/>
                </a:lnTo>
                <a:lnTo>
                  <a:pt x="4362" y="3598"/>
                </a:lnTo>
                <a:lnTo>
                  <a:pt x="4325" y="3654"/>
                </a:lnTo>
                <a:lnTo>
                  <a:pt x="4120" y="3952"/>
                </a:lnTo>
                <a:lnTo>
                  <a:pt x="4083" y="4026"/>
                </a:lnTo>
                <a:lnTo>
                  <a:pt x="4027" y="4287"/>
                </a:lnTo>
                <a:lnTo>
                  <a:pt x="4008" y="4343"/>
                </a:lnTo>
                <a:lnTo>
                  <a:pt x="3971" y="4381"/>
                </a:lnTo>
                <a:lnTo>
                  <a:pt x="3822" y="4548"/>
                </a:lnTo>
                <a:lnTo>
                  <a:pt x="3691" y="4716"/>
                </a:lnTo>
                <a:lnTo>
                  <a:pt x="3524" y="4958"/>
                </a:lnTo>
                <a:lnTo>
                  <a:pt x="3486" y="5014"/>
                </a:lnTo>
                <a:lnTo>
                  <a:pt x="3412" y="5052"/>
                </a:lnTo>
                <a:lnTo>
                  <a:pt x="3337" y="5089"/>
                </a:lnTo>
                <a:lnTo>
                  <a:pt x="3170" y="5089"/>
                </a:lnTo>
                <a:lnTo>
                  <a:pt x="3095" y="5052"/>
                </a:lnTo>
                <a:lnTo>
                  <a:pt x="3020" y="4996"/>
                </a:lnTo>
                <a:lnTo>
                  <a:pt x="2983" y="4921"/>
                </a:lnTo>
                <a:lnTo>
                  <a:pt x="2927" y="4809"/>
                </a:lnTo>
                <a:lnTo>
                  <a:pt x="2909" y="4716"/>
                </a:lnTo>
                <a:lnTo>
                  <a:pt x="2890" y="4604"/>
                </a:lnTo>
                <a:lnTo>
                  <a:pt x="2871" y="4511"/>
                </a:lnTo>
                <a:lnTo>
                  <a:pt x="2871" y="4157"/>
                </a:lnTo>
                <a:lnTo>
                  <a:pt x="2871" y="4082"/>
                </a:lnTo>
                <a:lnTo>
                  <a:pt x="2834" y="4026"/>
                </a:lnTo>
                <a:lnTo>
                  <a:pt x="2778" y="3989"/>
                </a:lnTo>
                <a:lnTo>
                  <a:pt x="2704" y="3971"/>
                </a:lnTo>
                <a:lnTo>
                  <a:pt x="2275" y="3971"/>
                </a:lnTo>
                <a:lnTo>
                  <a:pt x="2163" y="3933"/>
                </a:lnTo>
                <a:lnTo>
                  <a:pt x="2051" y="3877"/>
                </a:lnTo>
                <a:lnTo>
                  <a:pt x="1958" y="3784"/>
                </a:lnTo>
                <a:lnTo>
                  <a:pt x="1865" y="3691"/>
                </a:lnTo>
                <a:lnTo>
                  <a:pt x="1809" y="3579"/>
                </a:lnTo>
                <a:lnTo>
                  <a:pt x="1772" y="3467"/>
                </a:lnTo>
                <a:lnTo>
                  <a:pt x="1772" y="3337"/>
                </a:lnTo>
                <a:lnTo>
                  <a:pt x="1772" y="3188"/>
                </a:lnTo>
                <a:lnTo>
                  <a:pt x="1790" y="3039"/>
                </a:lnTo>
                <a:lnTo>
                  <a:pt x="1827" y="2908"/>
                </a:lnTo>
                <a:lnTo>
                  <a:pt x="1921" y="2778"/>
                </a:lnTo>
                <a:lnTo>
                  <a:pt x="2014" y="2684"/>
                </a:lnTo>
                <a:lnTo>
                  <a:pt x="2349" y="2442"/>
                </a:lnTo>
                <a:lnTo>
                  <a:pt x="2424" y="2386"/>
                </a:lnTo>
                <a:lnTo>
                  <a:pt x="2517" y="2349"/>
                </a:lnTo>
                <a:lnTo>
                  <a:pt x="2610" y="2312"/>
                </a:lnTo>
                <a:lnTo>
                  <a:pt x="2722" y="2312"/>
                </a:lnTo>
                <a:lnTo>
                  <a:pt x="2871" y="2330"/>
                </a:lnTo>
                <a:lnTo>
                  <a:pt x="3020" y="2368"/>
                </a:lnTo>
                <a:lnTo>
                  <a:pt x="3188" y="2461"/>
                </a:lnTo>
                <a:lnTo>
                  <a:pt x="3244" y="2479"/>
                </a:lnTo>
                <a:lnTo>
                  <a:pt x="3319" y="2479"/>
                </a:lnTo>
                <a:lnTo>
                  <a:pt x="3859" y="2293"/>
                </a:lnTo>
                <a:lnTo>
                  <a:pt x="3915" y="2274"/>
                </a:lnTo>
                <a:lnTo>
                  <a:pt x="3952" y="2237"/>
                </a:lnTo>
                <a:lnTo>
                  <a:pt x="3971" y="2181"/>
                </a:lnTo>
                <a:lnTo>
                  <a:pt x="3990" y="2144"/>
                </a:lnTo>
                <a:lnTo>
                  <a:pt x="3990" y="2069"/>
                </a:lnTo>
                <a:lnTo>
                  <a:pt x="3952" y="1995"/>
                </a:lnTo>
                <a:lnTo>
                  <a:pt x="3896" y="1957"/>
                </a:lnTo>
                <a:lnTo>
                  <a:pt x="3822" y="1939"/>
                </a:lnTo>
                <a:lnTo>
                  <a:pt x="3691" y="1939"/>
                </a:lnTo>
                <a:lnTo>
                  <a:pt x="3636" y="1920"/>
                </a:lnTo>
                <a:lnTo>
                  <a:pt x="3561" y="1883"/>
                </a:lnTo>
                <a:lnTo>
                  <a:pt x="3486" y="1808"/>
                </a:lnTo>
                <a:lnTo>
                  <a:pt x="3430" y="1771"/>
                </a:lnTo>
                <a:lnTo>
                  <a:pt x="3356" y="1752"/>
                </a:lnTo>
                <a:lnTo>
                  <a:pt x="2312" y="1752"/>
                </a:lnTo>
                <a:lnTo>
                  <a:pt x="2256" y="1734"/>
                </a:lnTo>
                <a:lnTo>
                  <a:pt x="2182" y="1696"/>
                </a:lnTo>
                <a:lnTo>
                  <a:pt x="2144" y="1641"/>
                </a:lnTo>
                <a:lnTo>
                  <a:pt x="2144" y="1566"/>
                </a:lnTo>
                <a:lnTo>
                  <a:pt x="2144" y="1529"/>
                </a:lnTo>
                <a:lnTo>
                  <a:pt x="2144" y="1454"/>
                </a:lnTo>
                <a:lnTo>
                  <a:pt x="2182" y="1417"/>
                </a:lnTo>
                <a:lnTo>
                  <a:pt x="2219" y="1380"/>
                </a:lnTo>
                <a:lnTo>
                  <a:pt x="2275" y="1342"/>
                </a:lnTo>
                <a:lnTo>
                  <a:pt x="2443" y="1305"/>
                </a:lnTo>
                <a:lnTo>
                  <a:pt x="2499" y="1268"/>
                </a:lnTo>
                <a:lnTo>
                  <a:pt x="2554" y="1230"/>
                </a:lnTo>
                <a:lnTo>
                  <a:pt x="2648" y="1081"/>
                </a:lnTo>
                <a:lnTo>
                  <a:pt x="2704" y="1025"/>
                </a:lnTo>
                <a:lnTo>
                  <a:pt x="2797" y="1007"/>
                </a:lnTo>
                <a:lnTo>
                  <a:pt x="3076" y="1007"/>
                </a:lnTo>
                <a:lnTo>
                  <a:pt x="3151" y="988"/>
                </a:lnTo>
                <a:lnTo>
                  <a:pt x="3207" y="951"/>
                </a:lnTo>
                <a:lnTo>
                  <a:pt x="3244" y="895"/>
                </a:lnTo>
                <a:lnTo>
                  <a:pt x="3244" y="820"/>
                </a:lnTo>
                <a:lnTo>
                  <a:pt x="3244" y="578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b975a0ff47_0_11053"/>
          <p:cNvSpPr/>
          <p:nvPr/>
        </p:nvSpPr>
        <p:spPr>
          <a:xfrm>
            <a:off x="6481373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4940" y="1827"/>
                </a:moveTo>
                <a:lnTo>
                  <a:pt x="5052" y="2069"/>
                </a:lnTo>
                <a:lnTo>
                  <a:pt x="5126" y="2330"/>
                </a:lnTo>
                <a:lnTo>
                  <a:pt x="5182" y="2591"/>
                </a:lnTo>
                <a:lnTo>
                  <a:pt x="5182" y="2871"/>
                </a:lnTo>
                <a:lnTo>
                  <a:pt x="5163" y="3169"/>
                </a:lnTo>
                <a:lnTo>
                  <a:pt x="4828" y="3076"/>
                </a:lnTo>
                <a:lnTo>
                  <a:pt x="4735" y="3039"/>
                </a:lnTo>
                <a:lnTo>
                  <a:pt x="4660" y="2964"/>
                </a:lnTo>
                <a:lnTo>
                  <a:pt x="4455" y="2647"/>
                </a:lnTo>
                <a:lnTo>
                  <a:pt x="4418" y="2573"/>
                </a:lnTo>
                <a:lnTo>
                  <a:pt x="4418" y="2498"/>
                </a:lnTo>
                <a:lnTo>
                  <a:pt x="4418" y="2423"/>
                </a:lnTo>
                <a:lnTo>
                  <a:pt x="4455" y="2349"/>
                </a:lnTo>
                <a:lnTo>
                  <a:pt x="4679" y="1995"/>
                </a:lnTo>
                <a:lnTo>
                  <a:pt x="4735" y="1957"/>
                </a:lnTo>
                <a:lnTo>
                  <a:pt x="4791" y="1902"/>
                </a:lnTo>
                <a:lnTo>
                  <a:pt x="4940" y="1827"/>
                </a:lnTo>
                <a:close/>
                <a:moveTo>
                  <a:pt x="2778" y="541"/>
                </a:moveTo>
                <a:lnTo>
                  <a:pt x="3113" y="876"/>
                </a:lnTo>
                <a:lnTo>
                  <a:pt x="3150" y="932"/>
                </a:lnTo>
                <a:lnTo>
                  <a:pt x="3169" y="1007"/>
                </a:lnTo>
                <a:lnTo>
                  <a:pt x="3150" y="1081"/>
                </a:lnTo>
                <a:lnTo>
                  <a:pt x="3113" y="1137"/>
                </a:lnTo>
                <a:lnTo>
                  <a:pt x="3057" y="1193"/>
                </a:lnTo>
                <a:lnTo>
                  <a:pt x="2945" y="1324"/>
                </a:lnTo>
                <a:lnTo>
                  <a:pt x="2908" y="1342"/>
                </a:lnTo>
                <a:lnTo>
                  <a:pt x="2908" y="1380"/>
                </a:lnTo>
                <a:lnTo>
                  <a:pt x="2908" y="1417"/>
                </a:lnTo>
                <a:lnTo>
                  <a:pt x="2945" y="1454"/>
                </a:lnTo>
                <a:lnTo>
                  <a:pt x="2983" y="1491"/>
                </a:lnTo>
                <a:lnTo>
                  <a:pt x="3020" y="1529"/>
                </a:lnTo>
                <a:lnTo>
                  <a:pt x="3020" y="1566"/>
                </a:lnTo>
                <a:lnTo>
                  <a:pt x="3020" y="1603"/>
                </a:lnTo>
                <a:lnTo>
                  <a:pt x="2983" y="1641"/>
                </a:lnTo>
                <a:lnTo>
                  <a:pt x="2889" y="1734"/>
                </a:lnTo>
                <a:lnTo>
                  <a:pt x="2871" y="1752"/>
                </a:lnTo>
                <a:lnTo>
                  <a:pt x="2684" y="1752"/>
                </a:lnTo>
                <a:lnTo>
                  <a:pt x="2666" y="1771"/>
                </a:lnTo>
                <a:lnTo>
                  <a:pt x="2554" y="1883"/>
                </a:lnTo>
                <a:lnTo>
                  <a:pt x="2517" y="1939"/>
                </a:lnTo>
                <a:lnTo>
                  <a:pt x="2535" y="1995"/>
                </a:lnTo>
                <a:lnTo>
                  <a:pt x="2703" y="2368"/>
                </a:lnTo>
                <a:lnTo>
                  <a:pt x="2722" y="2405"/>
                </a:lnTo>
                <a:lnTo>
                  <a:pt x="2703" y="2442"/>
                </a:lnTo>
                <a:lnTo>
                  <a:pt x="2666" y="2479"/>
                </a:lnTo>
                <a:lnTo>
                  <a:pt x="2628" y="2498"/>
                </a:lnTo>
                <a:lnTo>
                  <a:pt x="2554" y="2498"/>
                </a:lnTo>
                <a:lnTo>
                  <a:pt x="2535" y="2479"/>
                </a:lnTo>
                <a:lnTo>
                  <a:pt x="2498" y="2479"/>
                </a:lnTo>
                <a:lnTo>
                  <a:pt x="2386" y="2386"/>
                </a:lnTo>
                <a:lnTo>
                  <a:pt x="2349" y="2349"/>
                </a:lnTo>
                <a:lnTo>
                  <a:pt x="2312" y="2330"/>
                </a:lnTo>
                <a:lnTo>
                  <a:pt x="2256" y="2330"/>
                </a:lnTo>
                <a:lnTo>
                  <a:pt x="2218" y="2349"/>
                </a:lnTo>
                <a:lnTo>
                  <a:pt x="1846" y="2461"/>
                </a:lnTo>
                <a:lnTo>
                  <a:pt x="1808" y="2479"/>
                </a:lnTo>
                <a:lnTo>
                  <a:pt x="1790" y="2517"/>
                </a:lnTo>
                <a:lnTo>
                  <a:pt x="1771" y="2554"/>
                </a:lnTo>
                <a:lnTo>
                  <a:pt x="1752" y="2591"/>
                </a:lnTo>
                <a:lnTo>
                  <a:pt x="1771" y="2666"/>
                </a:lnTo>
                <a:lnTo>
                  <a:pt x="1827" y="2722"/>
                </a:lnTo>
                <a:lnTo>
                  <a:pt x="1957" y="2778"/>
                </a:lnTo>
                <a:lnTo>
                  <a:pt x="2125" y="2852"/>
                </a:lnTo>
                <a:lnTo>
                  <a:pt x="2312" y="2871"/>
                </a:lnTo>
                <a:lnTo>
                  <a:pt x="2367" y="2871"/>
                </a:lnTo>
                <a:lnTo>
                  <a:pt x="2405" y="2908"/>
                </a:lnTo>
                <a:lnTo>
                  <a:pt x="2498" y="3039"/>
                </a:lnTo>
                <a:lnTo>
                  <a:pt x="2591" y="3150"/>
                </a:lnTo>
                <a:lnTo>
                  <a:pt x="2647" y="3206"/>
                </a:lnTo>
                <a:lnTo>
                  <a:pt x="2684" y="3244"/>
                </a:lnTo>
                <a:lnTo>
                  <a:pt x="3523" y="3244"/>
                </a:lnTo>
                <a:lnTo>
                  <a:pt x="3598" y="3262"/>
                </a:lnTo>
                <a:lnTo>
                  <a:pt x="3672" y="3300"/>
                </a:lnTo>
                <a:lnTo>
                  <a:pt x="3728" y="3337"/>
                </a:lnTo>
                <a:lnTo>
                  <a:pt x="3877" y="3505"/>
                </a:lnTo>
                <a:lnTo>
                  <a:pt x="3933" y="3560"/>
                </a:lnTo>
                <a:lnTo>
                  <a:pt x="3952" y="3616"/>
                </a:lnTo>
                <a:lnTo>
                  <a:pt x="3970" y="3691"/>
                </a:lnTo>
                <a:lnTo>
                  <a:pt x="3989" y="3747"/>
                </a:lnTo>
                <a:lnTo>
                  <a:pt x="3970" y="3859"/>
                </a:lnTo>
                <a:lnTo>
                  <a:pt x="3952" y="3971"/>
                </a:lnTo>
                <a:lnTo>
                  <a:pt x="3896" y="4064"/>
                </a:lnTo>
                <a:lnTo>
                  <a:pt x="3821" y="4138"/>
                </a:lnTo>
                <a:lnTo>
                  <a:pt x="3691" y="4269"/>
                </a:lnTo>
                <a:lnTo>
                  <a:pt x="3654" y="4325"/>
                </a:lnTo>
                <a:lnTo>
                  <a:pt x="3616" y="4399"/>
                </a:lnTo>
                <a:lnTo>
                  <a:pt x="3560" y="4586"/>
                </a:lnTo>
                <a:lnTo>
                  <a:pt x="3374" y="5126"/>
                </a:lnTo>
                <a:lnTo>
                  <a:pt x="3113" y="5164"/>
                </a:lnTo>
                <a:lnTo>
                  <a:pt x="2871" y="5182"/>
                </a:lnTo>
                <a:lnTo>
                  <a:pt x="2871" y="4865"/>
                </a:lnTo>
                <a:lnTo>
                  <a:pt x="2871" y="4735"/>
                </a:lnTo>
                <a:lnTo>
                  <a:pt x="2815" y="4586"/>
                </a:lnTo>
                <a:lnTo>
                  <a:pt x="2722" y="4418"/>
                </a:lnTo>
                <a:lnTo>
                  <a:pt x="2610" y="4269"/>
                </a:lnTo>
                <a:lnTo>
                  <a:pt x="2554" y="4213"/>
                </a:lnTo>
                <a:lnTo>
                  <a:pt x="2535" y="4157"/>
                </a:lnTo>
                <a:lnTo>
                  <a:pt x="2498" y="4082"/>
                </a:lnTo>
                <a:lnTo>
                  <a:pt x="2498" y="4008"/>
                </a:lnTo>
                <a:lnTo>
                  <a:pt x="2498" y="3635"/>
                </a:lnTo>
                <a:lnTo>
                  <a:pt x="2479" y="3542"/>
                </a:lnTo>
                <a:lnTo>
                  <a:pt x="2442" y="3449"/>
                </a:lnTo>
                <a:lnTo>
                  <a:pt x="2386" y="3374"/>
                </a:lnTo>
                <a:lnTo>
                  <a:pt x="2312" y="3318"/>
                </a:lnTo>
                <a:lnTo>
                  <a:pt x="1734" y="3020"/>
                </a:lnTo>
                <a:lnTo>
                  <a:pt x="1547" y="2889"/>
                </a:lnTo>
                <a:lnTo>
                  <a:pt x="1380" y="2759"/>
                </a:lnTo>
                <a:lnTo>
                  <a:pt x="1361" y="2759"/>
                </a:lnTo>
                <a:lnTo>
                  <a:pt x="1249" y="2628"/>
                </a:lnTo>
                <a:lnTo>
                  <a:pt x="1156" y="2517"/>
                </a:lnTo>
                <a:lnTo>
                  <a:pt x="746" y="1920"/>
                </a:lnTo>
                <a:lnTo>
                  <a:pt x="858" y="1734"/>
                </a:lnTo>
                <a:lnTo>
                  <a:pt x="969" y="1547"/>
                </a:lnTo>
                <a:lnTo>
                  <a:pt x="1100" y="1380"/>
                </a:lnTo>
                <a:lnTo>
                  <a:pt x="1249" y="1212"/>
                </a:lnTo>
                <a:lnTo>
                  <a:pt x="1398" y="1063"/>
                </a:lnTo>
                <a:lnTo>
                  <a:pt x="1566" y="951"/>
                </a:lnTo>
                <a:lnTo>
                  <a:pt x="1752" y="839"/>
                </a:lnTo>
                <a:lnTo>
                  <a:pt x="1957" y="727"/>
                </a:lnTo>
                <a:lnTo>
                  <a:pt x="2237" y="876"/>
                </a:lnTo>
                <a:lnTo>
                  <a:pt x="2274" y="895"/>
                </a:lnTo>
                <a:lnTo>
                  <a:pt x="2367" y="895"/>
                </a:lnTo>
                <a:lnTo>
                  <a:pt x="2405" y="858"/>
                </a:lnTo>
                <a:lnTo>
                  <a:pt x="2442" y="839"/>
                </a:lnTo>
                <a:lnTo>
                  <a:pt x="2479" y="802"/>
                </a:lnTo>
                <a:lnTo>
                  <a:pt x="2498" y="764"/>
                </a:lnTo>
                <a:lnTo>
                  <a:pt x="2498" y="709"/>
                </a:lnTo>
                <a:lnTo>
                  <a:pt x="2498" y="578"/>
                </a:lnTo>
                <a:lnTo>
                  <a:pt x="2778" y="54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975a0ff47_0_11053"/>
          <p:cNvSpPr/>
          <p:nvPr/>
        </p:nvSpPr>
        <p:spPr>
          <a:xfrm>
            <a:off x="6023029" y="4241895"/>
            <a:ext cx="213444" cy="127854"/>
          </a:xfrm>
          <a:custGeom>
            <a:rect b="b" l="l" r="r" t="t"/>
            <a:pathLst>
              <a:path extrusionOk="0" h="4456" w="7439">
                <a:moveTo>
                  <a:pt x="3580" y="0"/>
                </a:moveTo>
                <a:lnTo>
                  <a:pt x="3449" y="38"/>
                </a:lnTo>
                <a:lnTo>
                  <a:pt x="206" y="1025"/>
                </a:lnTo>
                <a:lnTo>
                  <a:pt x="131" y="1063"/>
                </a:lnTo>
                <a:lnTo>
                  <a:pt x="57" y="1137"/>
                </a:lnTo>
                <a:lnTo>
                  <a:pt x="20" y="1212"/>
                </a:lnTo>
                <a:lnTo>
                  <a:pt x="1" y="1286"/>
                </a:lnTo>
                <a:lnTo>
                  <a:pt x="20" y="1380"/>
                </a:lnTo>
                <a:lnTo>
                  <a:pt x="57" y="1454"/>
                </a:lnTo>
                <a:lnTo>
                  <a:pt x="131" y="1510"/>
                </a:lnTo>
                <a:lnTo>
                  <a:pt x="206" y="1566"/>
                </a:lnTo>
                <a:lnTo>
                  <a:pt x="784" y="1734"/>
                </a:lnTo>
                <a:lnTo>
                  <a:pt x="691" y="1846"/>
                </a:lnTo>
                <a:lnTo>
                  <a:pt x="635" y="1976"/>
                </a:lnTo>
                <a:lnTo>
                  <a:pt x="597" y="2125"/>
                </a:lnTo>
                <a:lnTo>
                  <a:pt x="579" y="2274"/>
                </a:lnTo>
                <a:lnTo>
                  <a:pt x="486" y="2330"/>
                </a:lnTo>
                <a:lnTo>
                  <a:pt x="430" y="2405"/>
                </a:lnTo>
                <a:lnTo>
                  <a:pt x="392" y="2498"/>
                </a:lnTo>
                <a:lnTo>
                  <a:pt x="374" y="2591"/>
                </a:lnTo>
                <a:lnTo>
                  <a:pt x="392" y="2684"/>
                </a:lnTo>
                <a:lnTo>
                  <a:pt x="430" y="2759"/>
                </a:lnTo>
                <a:lnTo>
                  <a:pt x="467" y="2834"/>
                </a:lnTo>
                <a:lnTo>
                  <a:pt x="541" y="2889"/>
                </a:lnTo>
                <a:lnTo>
                  <a:pt x="243" y="4232"/>
                </a:lnTo>
                <a:lnTo>
                  <a:pt x="243" y="4306"/>
                </a:lnTo>
                <a:lnTo>
                  <a:pt x="280" y="4381"/>
                </a:lnTo>
                <a:lnTo>
                  <a:pt x="336" y="4437"/>
                </a:lnTo>
                <a:lnTo>
                  <a:pt x="430" y="4455"/>
                </a:lnTo>
                <a:lnTo>
                  <a:pt x="1082" y="4455"/>
                </a:lnTo>
                <a:lnTo>
                  <a:pt x="1157" y="4437"/>
                </a:lnTo>
                <a:lnTo>
                  <a:pt x="1212" y="4381"/>
                </a:lnTo>
                <a:lnTo>
                  <a:pt x="1250" y="4306"/>
                </a:lnTo>
                <a:lnTo>
                  <a:pt x="1250" y="4232"/>
                </a:lnTo>
                <a:lnTo>
                  <a:pt x="970" y="2889"/>
                </a:lnTo>
                <a:lnTo>
                  <a:pt x="1026" y="2834"/>
                </a:lnTo>
                <a:lnTo>
                  <a:pt x="1082" y="2759"/>
                </a:lnTo>
                <a:lnTo>
                  <a:pt x="1119" y="2684"/>
                </a:lnTo>
                <a:lnTo>
                  <a:pt x="1119" y="2591"/>
                </a:lnTo>
                <a:lnTo>
                  <a:pt x="1101" y="2498"/>
                </a:lnTo>
                <a:lnTo>
                  <a:pt x="1063" y="2405"/>
                </a:lnTo>
                <a:lnTo>
                  <a:pt x="1007" y="2330"/>
                </a:lnTo>
                <a:lnTo>
                  <a:pt x="933" y="2274"/>
                </a:lnTo>
                <a:lnTo>
                  <a:pt x="970" y="2162"/>
                </a:lnTo>
                <a:lnTo>
                  <a:pt x="1007" y="2032"/>
                </a:lnTo>
                <a:lnTo>
                  <a:pt x="1082" y="1939"/>
                </a:lnTo>
                <a:lnTo>
                  <a:pt x="1175" y="1846"/>
                </a:lnTo>
                <a:lnTo>
                  <a:pt x="3449" y="2554"/>
                </a:lnTo>
                <a:lnTo>
                  <a:pt x="3542" y="2573"/>
                </a:lnTo>
                <a:lnTo>
                  <a:pt x="3673" y="2591"/>
                </a:lnTo>
                <a:lnTo>
                  <a:pt x="3822" y="2591"/>
                </a:lnTo>
                <a:lnTo>
                  <a:pt x="3990" y="2554"/>
                </a:lnTo>
                <a:lnTo>
                  <a:pt x="7233" y="1566"/>
                </a:lnTo>
                <a:lnTo>
                  <a:pt x="7326" y="1510"/>
                </a:lnTo>
                <a:lnTo>
                  <a:pt x="7382" y="1454"/>
                </a:lnTo>
                <a:lnTo>
                  <a:pt x="7420" y="1380"/>
                </a:lnTo>
                <a:lnTo>
                  <a:pt x="7438" y="1286"/>
                </a:lnTo>
                <a:lnTo>
                  <a:pt x="7420" y="1212"/>
                </a:lnTo>
                <a:lnTo>
                  <a:pt x="7382" y="1137"/>
                </a:lnTo>
                <a:lnTo>
                  <a:pt x="7326" y="1063"/>
                </a:lnTo>
                <a:lnTo>
                  <a:pt x="7233" y="1025"/>
                </a:lnTo>
                <a:lnTo>
                  <a:pt x="3990" y="38"/>
                </a:lnTo>
                <a:lnTo>
                  <a:pt x="3859" y="0"/>
                </a:lnTo>
                <a:close/>
                <a:moveTo>
                  <a:pt x="1660" y="2386"/>
                </a:moveTo>
                <a:lnTo>
                  <a:pt x="1492" y="3710"/>
                </a:lnTo>
                <a:lnTo>
                  <a:pt x="1511" y="3784"/>
                </a:lnTo>
                <a:lnTo>
                  <a:pt x="1548" y="3859"/>
                </a:lnTo>
                <a:lnTo>
                  <a:pt x="1585" y="3933"/>
                </a:lnTo>
                <a:lnTo>
                  <a:pt x="1660" y="4008"/>
                </a:lnTo>
                <a:lnTo>
                  <a:pt x="1772" y="4064"/>
                </a:lnTo>
                <a:lnTo>
                  <a:pt x="1883" y="4120"/>
                </a:lnTo>
                <a:lnTo>
                  <a:pt x="2144" y="4232"/>
                </a:lnTo>
                <a:lnTo>
                  <a:pt x="2480" y="4325"/>
                </a:lnTo>
                <a:lnTo>
                  <a:pt x="2853" y="4399"/>
                </a:lnTo>
                <a:lnTo>
                  <a:pt x="3281" y="4437"/>
                </a:lnTo>
                <a:lnTo>
                  <a:pt x="3729" y="4455"/>
                </a:lnTo>
                <a:lnTo>
                  <a:pt x="4176" y="4437"/>
                </a:lnTo>
                <a:lnTo>
                  <a:pt x="4586" y="4399"/>
                </a:lnTo>
                <a:lnTo>
                  <a:pt x="4959" y="4325"/>
                </a:lnTo>
                <a:lnTo>
                  <a:pt x="5295" y="4232"/>
                </a:lnTo>
                <a:lnTo>
                  <a:pt x="5574" y="4120"/>
                </a:lnTo>
                <a:lnTo>
                  <a:pt x="5686" y="4064"/>
                </a:lnTo>
                <a:lnTo>
                  <a:pt x="5779" y="4008"/>
                </a:lnTo>
                <a:lnTo>
                  <a:pt x="5854" y="3933"/>
                </a:lnTo>
                <a:lnTo>
                  <a:pt x="5910" y="3859"/>
                </a:lnTo>
                <a:lnTo>
                  <a:pt x="5928" y="3784"/>
                </a:lnTo>
                <a:lnTo>
                  <a:pt x="5947" y="3710"/>
                </a:lnTo>
                <a:lnTo>
                  <a:pt x="5779" y="2386"/>
                </a:lnTo>
                <a:lnTo>
                  <a:pt x="4102" y="2908"/>
                </a:lnTo>
                <a:lnTo>
                  <a:pt x="3971" y="2945"/>
                </a:lnTo>
                <a:lnTo>
                  <a:pt x="3859" y="2964"/>
                </a:lnTo>
                <a:lnTo>
                  <a:pt x="3654" y="2964"/>
                </a:lnTo>
                <a:lnTo>
                  <a:pt x="3468" y="2945"/>
                </a:lnTo>
                <a:lnTo>
                  <a:pt x="3337" y="2908"/>
                </a:lnTo>
                <a:lnTo>
                  <a:pt x="1660" y="2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975a0ff47_0_11053"/>
          <p:cNvSpPr/>
          <p:nvPr/>
        </p:nvSpPr>
        <p:spPr>
          <a:xfrm>
            <a:off x="5606432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44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6"/>
                </a:lnTo>
                <a:lnTo>
                  <a:pt x="1566" y="2312"/>
                </a:lnTo>
                <a:lnTo>
                  <a:pt x="1585" y="2237"/>
                </a:lnTo>
                <a:lnTo>
                  <a:pt x="1603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49" y="2461"/>
                </a:lnTo>
                <a:lnTo>
                  <a:pt x="3430" y="2386"/>
                </a:lnTo>
                <a:lnTo>
                  <a:pt x="3430" y="2312"/>
                </a:lnTo>
                <a:lnTo>
                  <a:pt x="3430" y="2237"/>
                </a:lnTo>
                <a:lnTo>
                  <a:pt x="3449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1659" y="3430"/>
                </a:moveTo>
                <a:lnTo>
                  <a:pt x="1659" y="3877"/>
                </a:lnTo>
                <a:lnTo>
                  <a:pt x="1193" y="3877"/>
                </a:lnTo>
                <a:lnTo>
                  <a:pt x="1193" y="3784"/>
                </a:lnTo>
                <a:lnTo>
                  <a:pt x="1212" y="3710"/>
                </a:lnTo>
                <a:lnTo>
                  <a:pt x="1231" y="3654"/>
                </a:lnTo>
                <a:lnTo>
                  <a:pt x="1268" y="3579"/>
                </a:lnTo>
                <a:lnTo>
                  <a:pt x="1305" y="3523"/>
                </a:lnTo>
                <a:lnTo>
                  <a:pt x="1361" y="3486"/>
                </a:lnTo>
                <a:lnTo>
                  <a:pt x="1436" y="3449"/>
                </a:lnTo>
                <a:lnTo>
                  <a:pt x="1492" y="3430"/>
                </a:lnTo>
                <a:close/>
                <a:moveTo>
                  <a:pt x="2405" y="3430"/>
                </a:moveTo>
                <a:lnTo>
                  <a:pt x="2405" y="3877"/>
                </a:lnTo>
                <a:lnTo>
                  <a:pt x="1846" y="3877"/>
                </a:lnTo>
                <a:lnTo>
                  <a:pt x="1846" y="3430"/>
                </a:lnTo>
                <a:close/>
                <a:moveTo>
                  <a:pt x="3151" y="3430"/>
                </a:moveTo>
                <a:lnTo>
                  <a:pt x="3151" y="3877"/>
                </a:lnTo>
                <a:lnTo>
                  <a:pt x="2591" y="3877"/>
                </a:lnTo>
                <a:lnTo>
                  <a:pt x="2591" y="3430"/>
                </a:lnTo>
                <a:close/>
                <a:moveTo>
                  <a:pt x="3896" y="3430"/>
                </a:moveTo>
                <a:lnTo>
                  <a:pt x="3896" y="3877"/>
                </a:lnTo>
                <a:lnTo>
                  <a:pt x="3337" y="3877"/>
                </a:lnTo>
                <a:lnTo>
                  <a:pt x="3337" y="3430"/>
                </a:lnTo>
                <a:close/>
                <a:moveTo>
                  <a:pt x="4250" y="3430"/>
                </a:moveTo>
                <a:lnTo>
                  <a:pt x="4306" y="3449"/>
                </a:lnTo>
                <a:lnTo>
                  <a:pt x="4381" y="3486"/>
                </a:lnTo>
                <a:lnTo>
                  <a:pt x="4437" y="3523"/>
                </a:lnTo>
                <a:lnTo>
                  <a:pt x="4474" y="3579"/>
                </a:lnTo>
                <a:lnTo>
                  <a:pt x="4511" y="3654"/>
                </a:lnTo>
                <a:lnTo>
                  <a:pt x="4530" y="3710"/>
                </a:lnTo>
                <a:lnTo>
                  <a:pt x="4549" y="3784"/>
                </a:lnTo>
                <a:lnTo>
                  <a:pt x="4549" y="3877"/>
                </a:lnTo>
                <a:lnTo>
                  <a:pt x="4083" y="3877"/>
                </a:lnTo>
                <a:lnTo>
                  <a:pt x="4083" y="3430"/>
                </a:lnTo>
                <a:close/>
                <a:moveTo>
                  <a:pt x="1659" y="4064"/>
                </a:moveTo>
                <a:lnTo>
                  <a:pt x="1659" y="4530"/>
                </a:lnTo>
                <a:lnTo>
                  <a:pt x="1492" y="4530"/>
                </a:lnTo>
                <a:lnTo>
                  <a:pt x="1436" y="4511"/>
                </a:lnTo>
                <a:lnTo>
                  <a:pt x="1361" y="4474"/>
                </a:lnTo>
                <a:lnTo>
                  <a:pt x="1305" y="4418"/>
                </a:lnTo>
                <a:lnTo>
                  <a:pt x="1268" y="4381"/>
                </a:lnTo>
                <a:lnTo>
                  <a:pt x="1231" y="4306"/>
                </a:lnTo>
                <a:lnTo>
                  <a:pt x="1212" y="4232"/>
                </a:lnTo>
                <a:lnTo>
                  <a:pt x="1193" y="4157"/>
                </a:lnTo>
                <a:lnTo>
                  <a:pt x="1193" y="4064"/>
                </a:lnTo>
                <a:close/>
                <a:moveTo>
                  <a:pt x="2405" y="4064"/>
                </a:moveTo>
                <a:lnTo>
                  <a:pt x="2405" y="4530"/>
                </a:lnTo>
                <a:lnTo>
                  <a:pt x="1846" y="4530"/>
                </a:lnTo>
                <a:lnTo>
                  <a:pt x="1846" y="4064"/>
                </a:lnTo>
                <a:close/>
                <a:moveTo>
                  <a:pt x="3151" y="4064"/>
                </a:moveTo>
                <a:lnTo>
                  <a:pt x="3151" y="4530"/>
                </a:lnTo>
                <a:lnTo>
                  <a:pt x="2591" y="4530"/>
                </a:lnTo>
                <a:lnTo>
                  <a:pt x="2591" y="4064"/>
                </a:lnTo>
                <a:close/>
                <a:moveTo>
                  <a:pt x="3896" y="4064"/>
                </a:moveTo>
                <a:lnTo>
                  <a:pt x="3896" y="4530"/>
                </a:lnTo>
                <a:lnTo>
                  <a:pt x="3337" y="4530"/>
                </a:lnTo>
                <a:lnTo>
                  <a:pt x="3337" y="4064"/>
                </a:lnTo>
                <a:close/>
                <a:moveTo>
                  <a:pt x="4549" y="4064"/>
                </a:moveTo>
                <a:lnTo>
                  <a:pt x="4549" y="4157"/>
                </a:lnTo>
                <a:lnTo>
                  <a:pt x="4530" y="4232"/>
                </a:lnTo>
                <a:lnTo>
                  <a:pt x="4511" y="4306"/>
                </a:lnTo>
                <a:lnTo>
                  <a:pt x="4474" y="4381"/>
                </a:lnTo>
                <a:lnTo>
                  <a:pt x="4437" y="4418"/>
                </a:lnTo>
                <a:lnTo>
                  <a:pt x="4381" y="4474"/>
                </a:lnTo>
                <a:lnTo>
                  <a:pt x="4306" y="4511"/>
                </a:lnTo>
                <a:lnTo>
                  <a:pt x="4250" y="4530"/>
                </a:lnTo>
                <a:lnTo>
                  <a:pt x="4083" y="4530"/>
                </a:lnTo>
                <a:lnTo>
                  <a:pt x="4083" y="4064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975a0ff47_0_11053"/>
          <p:cNvSpPr/>
          <p:nvPr/>
        </p:nvSpPr>
        <p:spPr>
          <a:xfrm>
            <a:off x="5170039" y="4241895"/>
            <a:ext cx="167966" cy="167421"/>
          </a:xfrm>
          <a:custGeom>
            <a:rect b="b" l="l" r="r" t="t"/>
            <a:pathLst>
              <a:path extrusionOk="0" h="5835" w="5854">
                <a:moveTo>
                  <a:pt x="5257" y="0"/>
                </a:moveTo>
                <a:lnTo>
                  <a:pt x="5219" y="38"/>
                </a:lnTo>
                <a:lnTo>
                  <a:pt x="5089" y="224"/>
                </a:lnTo>
                <a:lnTo>
                  <a:pt x="4921" y="466"/>
                </a:lnTo>
                <a:lnTo>
                  <a:pt x="4791" y="727"/>
                </a:lnTo>
                <a:lnTo>
                  <a:pt x="4753" y="839"/>
                </a:lnTo>
                <a:lnTo>
                  <a:pt x="4735" y="932"/>
                </a:lnTo>
                <a:lnTo>
                  <a:pt x="4753" y="1044"/>
                </a:lnTo>
                <a:lnTo>
                  <a:pt x="4791" y="1137"/>
                </a:lnTo>
                <a:lnTo>
                  <a:pt x="4828" y="1230"/>
                </a:lnTo>
                <a:lnTo>
                  <a:pt x="4903" y="1324"/>
                </a:lnTo>
                <a:lnTo>
                  <a:pt x="4977" y="1380"/>
                </a:lnTo>
                <a:lnTo>
                  <a:pt x="5070" y="1436"/>
                </a:lnTo>
                <a:lnTo>
                  <a:pt x="5182" y="1473"/>
                </a:lnTo>
                <a:lnTo>
                  <a:pt x="5406" y="1473"/>
                </a:lnTo>
                <a:lnTo>
                  <a:pt x="5518" y="1436"/>
                </a:lnTo>
                <a:lnTo>
                  <a:pt x="5611" y="1380"/>
                </a:lnTo>
                <a:lnTo>
                  <a:pt x="5685" y="1324"/>
                </a:lnTo>
                <a:lnTo>
                  <a:pt x="5760" y="1230"/>
                </a:lnTo>
                <a:lnTo>
                  <a:pt x="5816" y="1137"/>
                </a:lnTo>
                <a:lnTo>
                  <a:pt x="5835" y="1044"/>
                </a:lnTo>
                <a:lnTo>
                  <a:pt x="5853" y="932"/>
                </a:lnTo>
                <a:lnTo>
                  <a:pt x="5835" y="839"/>
                </a:lnTo>
                <a:lnTo>
                  <a:pt x="5797" y="727"/>
                </a:lnTo>
                <a:lnTo>
                  <a:pt x="5667" y="466"/>
                </a:lnTo>
                <a:lnTo>
                  <a:pt x="5518" y="224"/>
                </a:lnTo>
                <a:lnTo>
                  <a:pt x="5369" y="38"/>
                </a:lnTo>
                <a:lnTo>
                  <a:pt x="5331" y="0"/>
                </a:lnTo>
                <a:close/>
                <a:moveTo>
                  <a:pt x="1958" y="1752"/>
                </a:moveTo>
                <a:lnTo>
                  <a:pt x="2051" y="1771"/>
                </a:lnTo>
                <a:lnTo>
                  <a:pt x="2163" y="1827"/>
                </a:lnTo>
                <a:lnTo>
                  <a:pt x="2274" y="1883"/>
                </a:lnTo>
                <a:lnTo>
                  <a:pt x="2368" y="1995"/>
                </a:lnTo>
                <a:lnTo>
                  <a:pt x="2461" y="2107"/>
                </a:lnTo>
                <a:lnTo>
                  <a:pt x="2517" y="2256"/>
                </a:lnTo>
                <a:lnTo>
                  <a:pt x="2573" y="2405"/>
                </a:lnTo>
                <a:lnTo>
                  <a:pt x="2610" y="2591"/>
                </a:lnTo>
                <a:lnTo>
                  <a:pt x="2591" y="2628"/>
                </a:lnTo>
                <a:lnTo>
                  <a:pt x="2591" y="2647"/>
                </a:lnTo>
                <a:lnTo>
                  <a:pt x="2535" y="2684"/>
                </a:lnTo>
                <a:lnTo>
                  <a:pt x="2479" y="2684"/>
                </a:lnTo>
                <a:lnTo>
                  <a:pt x="2461" y="2666"/>
                </a:lnTo>
                <a:lnTo>
                  <a:pt x="2424" y="2628"/>
                </a:lnTo>
                <a:lnTo>
                  <a:pt x="2312" y="2442"/>
                </a:lnTo>
                <a:lnTo>
                  <a:pt x="2237" y="2330"/>
                </a:lnTo>
                <a:lnTo>
                  <a:pt x="2163" y="2256"/>
                </a:lnTo>
                <a:lnTo>
                  <a:pt x="2051" y="2200"/>
                </a:lnTo>
                <a:lnTo>
                  <a:pt x="1958" y="2181"/>
                </a:lnTo>
                <a:lnTo>
                  <a:pt x="1846" y="2200"/>
                </a:lnTo>
                <a:lnTo>
                  <a:pt x="1752" y="2256"/>
                </a:lnTo>
                <a:lnTo>
                  <a:pt x="1659" y="2330"/>
                </a:lnTo>
                <a:lnTo>
                  <a:pt x="1585" y="2442"/>
                </a:lnTo>
                <a:lnTo>
                  <a:pt x="1473" y="2628"/>
                </a:lnTo>
                <a:lnTo>
                  <a:pt x="1454" y="2666"/>
                </a:lnTo>
                <a:lnTo>
                  <a:pt x="1436" y="2684"/>
                </a:lnTo>
                <a:lnTo>
                  <a:pt x="1380" y="2684"/>
                </a:lnTo>
                <a:lnTo>
                  <a:pt x="1324" y="2647"/>
                </a:lnTo>
                <a:lnTo>
                  <a:pt x="1305" y="2628"/>
                </a:lnTo>
                <a:lnTo>
                  <a:pt x="1305" y="2591"/>
                </a:lnTo>
                <a:lnTo>
                  <a:pt x="1342" y="2405"/>
                </a:lnTo>
                <a:lnTo>
                  <a:pt x="1380" y="2256"/>
                </a:lnTo>
                <a:lnTo>
                  <a:pt x="1454" y="2107"/>
                </a:lnTo>
                <a:lnTo>
                  <a:pt x="1547" y="1995"/>
                </a:lnTo>
                <a:lnTo>
                  <a:pt x="1641" y="1883"/>
                </a:lnTo>
                <a:lnTo>
                  <a:pt x="1734" y="1827"/>
                </a:lnTo>
                <a:lnTo>
                  <a:pt x="1846" y="1771"/>
                </a:lnTo>
                <a:lnTo>
                  <a:pt x="1958" y="1752"/>
                </a:lnTo>
                <a:close/>
                <a:moveTo>
                  <a:pt x="3803" y="1752"/>
                </a:moveTo>
                <a:lnTo>
                  <a:pt x="3915" y="1771"/>
                </a:lnTo>
                <a:lnTo>
                  <a:pt x="4027" y="1827"/>
                </a:lnTo>
                <a:lnTo>
                  <a:pt x="4120" y="1883"/>
                </a:lnTo>
                <a:lnTo>
                  <a:pt x="4232" y="1995"/>
                </a:lnTo>
                <a:lnTo>
                  <a:pt x="4306" y="2107"/>
                </a:lnTo>
                <a:lnTo>
                  <a:pt x="4381" y="2256"/>
                </a:lnTo>
                <a:lnTo>
                  <a:pt x="4437" y="2405"/>
                </a:lnTo>
                <a:lnTo>
                  <a:pt x="4455" y="2591"/>
                </a:lnTo>
                <a:lnTo>
                  <a:pt x="4455" y="2628"/>
                </a:lnTo>
                <a:lnTo>
                  <a:pt x="4437" y="2647"/>
                </a:lnTo>
                <a:lnTo>
                  <a:pt x="4399" y="2684"/>
                </a:lnTo>
                <a:lnTo>
                  <a:pt x="4343" y="2684"/>
                </a:lnTo>
                <a:lnTo>
                  <a:pt x="4306" y="2666"/>
                </a:lnTo>
                <a:lnTo>
                  <a:pt x="4287" y="2628"/>
                </a:lnTo>
                <a:lnTo>
                  <a:pt x="4176" y="2442"/>
                </a:lnTo>
                <a:lnTo>
                  <a:pt x="4101" y="2330"/>
                </a:lnTo>
                <a:lnTo>
                  <a:pt x="4008" y="2256"/>
                </a:lnTo>
                <a:lnTo>
                  <a:pt x="3915" y="2200"/>
                </a:lnTo>
                <a:lnTo>
                  <a:pt x="3803" y="2181"/>
                </a:lnTo>
                <a:lnTo>
                  <a:pt x="3710" y="2200"/>
                </a:lnTo>
                <a:lnTo>
                  <a:pt x="3616" y="2256"/>
                </a:lnTo>
                <a:lnTo>
                  <a:pt x="3523" y="2330"/>
                </a:lnTo>
                <a:lnTo>
                  <a:pt x="3449" y="2442"/>
                </a:lnTo>
                <a:lnTo>
                  <a:pt x="3337" y="2628"/>
                </a:lnTo>
                <a:lnTo>
                  <a:pt x="3318" y="2666"/>
                </a:lnTo>
                <a:lnTo>
                  <a:pt x="3281" y="2684"/>
                </a:lnTo>
                <a:lnTo>
                  <a:pt x="3225" y="2684"/>
                </a:lnTo>
                <a:lnTo>
                  <a:pt x="3188" y="2647"/>
                </a:lnTo>
                <a:lnTo>
                  <a:pt x="3169" y="2628"/>
                </a:lnTo>
                <a:lnTo>
                  <a:pt x="3169" y="2591"/>
                </a:lnTo>
                <a:lnTo>
                  <a:pt x="3188" y="2405"/>
                </a:lnTo>
                <a:lnTo>
                  <a:pt x="3244" y="2256"/>
                </a:lnTo>
                <a:lnTo>
                  <a:pt x="3318" y="2107"/>
                </a:lnTo>
                <a:lnTo>
                  <a:pt x="3393" y="1995"/>
                </a:lnTo>
                <a:lnTo>
                  <a:pt x="3486" y="1883"/>
                </a:lnTo>
                <a:lnTo>
                  <a:pt x="3598" y="1827"/>
                </a:lnTo>
                <a:lnTo>
                  <a:pt x="3710" y="1771"/>
                </a:lnTo>
                <a:lnTo>
                  <a:pt x="3803" y="1752"/>
                </a:lnTo>
                <a:close/>
                <a:moveTo>
                  <a:pt x="4399" y="3710"/>
                </a:moveTo>
                <a:lnTo>
                  <a:pt x="4455" y="3728"/>
                </a:lnTo>
                <a:lnTo>
                  <a:pt x="4493" y="3747"/>
                </a:lnTo>
                <a:lnTo>
                  <a:pt x="4511" y="3784"/>
                </a:lnTo>
                <a:lnTo>
                  <a:pt x="4548" y="3821"/>
                </a:lnTo>
                <a:lnTo>
                  <a:pt x="4548" y="3877"/>
                </a:lnTo>
                <a:lnTo>
                  <a:pt x="4548" y="3915"/>
                </a:lnTo>
                <a:lnTo>
                  <a:pt x="4530" y="4045"/>
                </a:lnTo>
                <a:lnTo>
                  <a:pt x="4474" y="4157"/>
                </a:lnTo>
                <a:lnTo>
                  <a:pt x="4418" y="4269"/>
                </a:lnTo>
                <a:lnTo>
                  <a:pt x="4343" y="4362"/>
                </a:lnTo>
                <a:lnTo>
                  <a:pt x="4250" y="4455"/>
                </a:lnTo>
                <a:lnTo>
                  <a:pt x="4157" y="4548"/>
                </a:lnTo>
                <a:lnTo>
                  <a:pt x="3933" y="4698"/>
                </a:lnTo>
                <a:lnTo>
                  <a:pt x="3691" y="4828"/>
                </a:lnTo>
                <a:lnTo>
                  <a:pt x="3430" y="4921"/>
                </a:lnTo>
                <a:lnTo>
                  <a:pt x="3150" y="4977"/>
                </a:lnTo>
                <a:lnTo>
                  <a:pt x="2890" y="5014"/>
                </a:lnTo>
                <a:lnTo>
                  <a:pt x="2610" y="4977"/>
                </a:lnTo>
                <a:lnTo>
                  <a:pt x="2349" y="4921"/>
                </a:lnTo>
                <a:lnTo>
                  <a:pt x="2069" y="4828"/>
                </a:lnTo>
                <a:lnTo>
                  <a:pt x="1827" y="4698"/>
                </a:lnTo>
                <a:lnTo>
                  <a:pt x="1603" y="4548"/>
                </a:lnTo>
                <a:lnTo>
                  <a:pt x="1510" y="4455"/>
                </a:lnTo>
                <a:lnTo>
                  <a:pt x="1417" y="4362"/>
                </a:lnTo>
                <a:lnTo>
                  <a:pt x="1342" y="4269"/>
                </a:lnTo>
                <a:lnTo>
                  <a:pt x="1286" y="4157"/>
                </a:lnTo>
                <a:lnTo>
                  <a:pt x="1249" y="4045"/>
                </a:lnTo>
                <a:lnTo>
                  <a:pt x="1212" y="3915"/>
                </a:lnTo>
                <a:lnTo>
                  <a:pt x="1212" y="3877"/>
                </a:lnTo>
                <a:lnTo>
                  <a:pt x="1231" y="3821"/>
                </a:lnTo>
                <a:lnTo>
                  <a:pt x="1249" y="3784"/>
                </a:lnTo>
                <a:lnTo>
                  <a:pt x="1268" y="3747"/>
                </a:lnTo>
                <a:lnTo>
                  <a:pt x="1305" y="3728"/>
                </a:lnTo>
                <a:lnTo>
                  <a:pt x="1361" y="3710"/>
                </a:lnTo>
                <a:lnTo>
                  <a:pt x="1454" y="3710"/>
                </a:lnTo>
                <a:lnTo>
                  <a:pt x="1752" y="3784"/>
                </a:lnTo>
                <a:lnTo>
                  <a:pt x="2088" y="3840"/>
                </a:lnTo>
                <a:lnTo>
                  <a:pt x="2479" y="3877"/>
                </a:lnTo>
                <a:lnTo>
                  <a:pt x="2890" y="3896"/>
                </a:lnTo>
                <a:lnTo>
                  <a:pt x="3300" y="3877"/>
                </a:lnTo>
                <a:lnTo>
                  <a:pt x="3672" y="3840"/>
                </a:lnTo>
                <a:lnTo>
                  <a:pt x="4027" y="3784"/>
                </a:lnTo>
                <a:lnTo>
                  <a:pt x="4306" y="3710"/>
                </a:lnTo>
                <a:close/>
                <a:moveTo>
                  <a:pt x="2591" y="93"/>
                </a:moveTo>
                <a:lnTo>
                  <a:pt x="2293" y="149"/>
                </a:lnTo>
                <a:lnTo>
                  <a:pt x="2032" y="224"/>
                </a:lnTo>
                <a:lnTo>
                  <a:pt x="1752" y="317"/>
                </a:lnTo>
                <a:lnTo>
                  <a:pt x="1510" y="429"/>
                </a:lnTo>
                <a:lnTo>
                  <a:pt x="1268" y="578"/>
                </a:lnTo>
                <a:lnTo>
                  <a:pt x="1044" y="746"/>
                </a:lnTo>
                <a:lnTo>
                  <a:pt x="839" y="932"/>
                </a:lnTo>
                <a:lnTo>
                  <a:pt x="653" y="1137"/>
                </a:lnTo>
                <a:lnTo>
                  <a:pt x="504" y="1361"/>
                </a:lnTo>
                <a:lnTo>
                  <a:pt x="354" y="1585"/>
                </a:lnTo>
                <a:lnTo>
                  <a:pt x="224" y="1846"/>
                </a:lnTo>
                <a:lnTo>
                  <a:pt x="131" y="2107"/>
                </a:lnTo>
                <a:lnTo>
                  <a:pt x="56" y="2386"/>
                </a:lnTo>
                <a:lnTo>
                  <a:pt x="19" y="2666"/>
                </a:lnTo>
                <a:lnTo>
                  <a:pt x="0" y="2964"/>
                </a:lnTo>
                <a:lnTo>
                  <a:pt x="19" y="3262"/>
                </a:lnTo>
                <a:lnTo>
                  <a:pt x="56" y="3542"/>
                </a:lnTo>
                <a:lnTo>
                  <a:pt x="131" y="3821"/>
                </a:lnTo>
                <a:lnTo>
                  <a:pt x="224" y="4082"/>
                </a:lnTo>
                <a:lnTo>
                  <a:pt x="354" y="4343"/>
                </a:lnTo>
                <a:lnTo>
                  <a:pt x="504" y="4567"/>
                </a:lnTo>
                <a:lnTo>
                  <a:pt x="653" y="4791"/>
                </a:lnTo>
                <a:lnTo>
                  <a:pt x="839" y="4996"/>
                </a:lnTo>
                <a:lnTo>
                  <a:pt x="1044" y="5182"/>
                </a:lnTo>
                <a:lnTo>
                  <a:pt x="1268" y="5350"/>
                </a:lnTo>
                <a:lnTo>
                  <a:pt x="1510" y="5499"/>
                </a:lnTo>
                <a:lnTo>
                  <a:pt x="1752" y="5611"/>
                </a:lnTo>
                <a:lnTo>
                  <a:pt x="2032" y="5704"/>
                </a:lnTo>
                <a:lnTo>
                  <a:pt x="2293" y="5779"/>
                </a:lnTo>
                <a:lnTo>
                  <a:pt x="2591" y="5835"/>
                </a:lnTo>
                <a:lnTo>
                  <a:pt x="3169" y="5835"/>
                </a:lnTo>
                <a:lnTo>
                  <a:pt x="3467" y="5779"/>
                </a:lnTo>
                <a:lnTo>
                  <a:pt x="3728" y="5704"/>
                </a:lnTo>
                <a:lnTo>
                  <a:pt x="4008" y="5611"/>
                </a:lnTo>
                <a:lnTo>
                  <a:pt x="4250" y="5499"/>
                </a:lnTo>
                <a:lnTo>
                  <a:pt x="4493" y="5350"/>
                </a:lnTo>
                <a:lnTo>
                  <a:pt x="4716" y="5182"/>
                </a:lnTo>
                <a:lnTo>
                  <a:pt x="4921" y="4996"/>
                </a:lnTo>
                <a:lnTo>
                  <a:pt x="5108" y="4791"/>
                </a:lnTo>
                <a:lnTo>
                  <a:pt x="5275" y="4567"/>
                </a:lnTo>
                <a:lnTo>
                  <a:pt x="5406" y="4343"/>
                </a:lnTo>
                <a:lnTo>
                  <a:pt x="5536" y="4082"/>
                </a:lnTo>
                <a:lnTo>
                  <a:pt x="5630" y="3821"/>
                </a:lnTo>
                <a:lnTo>
                  <a:pt x="5704" y="3542"/>
                </a:lnTo>
                <a:lnTo>
                  <a:pt x="5741" y="3262"/>
                </a:lnTo>
                <a:lnTo>
                  <a:pt x="5760" y="2964"/>
                </a:lnTo>
                <a:lnTo>
                  <a:pt x="5741" y="2666"/>
                </a:lnTo>
                <a:lnTo>
                  <a:pt x="5704" y="2368"/>
                </a:lnTo>
                <a:lnTo>
                  <a:pt x="5630" y="2088"/>
                </a:lnTo>
                <a:lnTo>
                  <a:pt x="5518" y="1827"/>
                </a:lnTo>
                <a:lnTo>
                  <a:pt x="5406" y="1846"/>
                </a:lnTo>
                <a:lnTo>
                  <a:pt x="5294" y="1846"/>
                </a:lnTo>
                <a:lnTo>
                  <a:pt x="5108" y="1827"/>
                </a:lnTo>
                <a:lnTo>
                  <a:pt x="4940" y="1771"/>
                </a:lnTo>
                <a:lnTo>
                  <a:pt x="4772" y="1696"/>
                </a:lnTo>
                <a:lnTo>
                  <a:pt x="4642" y="1585"/>
                </a:lnTo>
                <a:lnTo>
                  <a:pt x="4530" y="1454"/>
                </a:lnTo>
                <a:lnTo>
                  <a:pt x="4437" y="1286"/>
                </a:lnTo>
                <a:lnTo>
                  <a:pt x="4381" y="1119"/>
                </a:lnTo>
                <a:lnTo>
                  <a:pt x="4362" y="932"/>
                </a:lnTo>
                <a:lnTo>
                  <a:pt x="4381" y="802"/>
                </a:lnTo>
                <a:lnTo>
                  <a:pt x="4399" y="690"/>
                </a:lnTo>
                <a:lnTo>
                  <a:pt x="4455" y="559"/>
                </a:lnTo>
                <a:lnTo>
                  <a:pt x="4287" y="448"/>
                </a:lnTo>
                <a:lnTo>
                  <a:pt x="4101" y="354"/>
                </a:lnTo>
                <a:lnTo>
                  <a:pt x="3915" y="280"/>
                </a:lnTo>
                <a:lnTo>
                  <a:pt x="3728" y="205"/>
                </a:lnTo>
                <a:lnTo>
                  <a:pt x="3523" y="149"/>
                </a:lnTo>
                <a:lnTo>
                  <a:pt x="3318" y="112"/>
                </a:lnTo>
                <a:lnTo>
                  <a:pt x="3095" y="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975a0ff47_0_11053"/>
          <p:cNvSpPr/>
          <p:nvPr/>
        </p:nvSpPr>
        <p:spPr>
          <a:xfrm>
            <a:off x="4749137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2088" y="1380"/>
                </a:moveTo>
                <a:lnTo>
                  <a:pt x="2163" y="1398"/>
                </a:lnTo>
                <a:lnTo>
                  <a:pt x="2256" y="1417"/>
                </a:lnTo>
                <a:lnTo>
                  <a:pt x="2331" y="1454"/>
                </a:lnTo>
                <a:lnTo>
                  <a:pt x="2387" y="1510"/>
                </a:lnTo>
                <a:lnTo>
                  <a:pt x="2443" y="1585"/>
                </a:lnTo>
                <a:lnTo>
                  <a:pt x="2480" y="1659"/>
                </a:lnTo>
                <a:lnTo>
                  <a:pt x="2499" y="1734"/>
                </a:lnTo>
                <a:lnTo>
                  <a:pt x="2517" y="1827"/>
                </a:lnTo>
                <a:lnTo>
                  <a:pt x="2499" y="1902"/>
                </a:lnTo>
                <a:lnTo>
                  <a:pt x="2275" y="2722"/>
                </a:lnTo>
                <a:lnTo>
                  <a:pt x="2256" y="2759"/>
                </a:lnTo>
                <a:lnTo>
                  <a:pt x="2219" y="2778"/>
                </a:lnTo>
                <a:lnTo>
                  <a:pt x="2182" y="2796"/>
                </a:lnTo>
                <a:lnTo>
                  <a:pt x="2144" y="2796"/>
                </a:lnTo>
                <a:lnTo>
                  <a:pt x="1343" y="2573"/>
                </a:lnTo>
                <a:lnTo>
                  <a:pt x="1250" y="2554"/>
                </a:lnTo>
                <a:lnTo>
                  <a:pt x="1175" y="2498"/>
                </a:lnTo>
                <a:lnTo>
                  <a:pt x="1119" y="2442"/>
                </a:lnTo>
                <a:lnTo>
                  <a:pt x="1063" y="2368"/>
                </a:lnTo>
                <a:lnTo>
                  <a:pt x="1045" y="2293"/>
                </a:lnTo>
                <a:lnTo>
                  <a:pt x="1026" y="2200"/>
                </a:lnTo>
                <a:lnTo>
                  <a:pt x="1026" y="2125"/>
                </a:lnTo>
                <a:lnTo>
                  <a:pt x="1045" y="2032"/>
                </a:lnTo>
                <a:lnTo>
                  <a:pt x="1082" y="1957"/>
                </a:lnTo>
                <a:lnTo>
                  <a:pt x="1138" y="1902"/>
                </a:lnTo>
                <a:lnTo>
                  <a:pt x="1194" y="1846"/>
                </a:lnTo>
                <a:lnTo>
                  <a:pt x="1268" y="1808"/>
                </a:lnTo>
                <a:lnTo>
                  <a:pt x="1343" y="1771"/>
                </a:lnTo>
                <a:lnTo>
                  <a:pt x="1567" y="1771"/>
                </a:lnTo>
                <a:lnTo>
                  <a:pt x="1660" y="1790"/>
                </a:lnTo>
                <a:lnTo>
                  <a:pt x="1678" y="1715"/>
                </a:lnTo>
                <a:lnTo>
                  <a:pt x="1716" y="1641"/>
                </a:lnTo>
                <a:lnTo>
                  <a:pt x="1753" y="1566"/>
                </a:lnTo>
                <a:lnTo>
                  <a:pt x="1809" y="1510"/>
                </a:lnTo>
                <a:lnTo>
                  <a:pt x="1865" y="1454"/>
                </a:lnTo>
                <a:lnTo>
                  <a:pt x="1921" y="1417"/>
                </a:lnTo>
                <a:lnTo>
                  <a:pt x="1995" y="1398"/>
                </a:lnTo>
                <a:lnTo>
                  <a:pt x="2088" y="1380"/>
                </a:lnTo>
                <a:close/>
                <a:moveTo>
                  <a:pt x="3691" y="1380"/>
                </a:moveTo>
                <a:lnTo>
                  <a:pt x="3766" y="1398"/>
                </a:lnTo>
                <a:lnTo>
                  <a:pt x="3841" y="1417"/>
                </a:lnTo>
                <a:lnTo>
                  <a:pt x="3897" y="1454"/>
                </a:lnTo>
                <a:lnTo>
                  <a:pt x="3971" y="1510"/>
                </a:lnTo>
                <a:lnTo>
                  <a:pt x="4008" y="1566"/>
                </a:lnTo>
                <a:lnTo>
                  <a:pt x="4046" y="1641"/>
                </a:lnTo>
                <a:lnTo>
                  <a:pt x="4083" y="1715"/>
                </a:lnTo>
                <a:lnTo>
                  <a:pt x="4102" y="1790"/>
                </a:lnTo>
                <a:lnTo>
                  <a:pt x="4195" y="1771"/>
                </a:lnTo>
                <a:lnTo>
                  <a:pt x="4418" y="1771"/>
                </a:lnTo>
                <a:lnTo>
                  <a:pt x="4493" y="1808"/>
                </a:lnTo>
                <a:lnTo>
                  <a:pt x="4568" y="1846"/>
                </a:lnTo>
                <a:lnTo>
                  <a:pt x="4623" y="1902"/>
                </a:lnTo>
                <a:lnTo>
                  <a:pt x="4679" y="1957"/>
                </a:lnTo>
                <a:lnTo>
                  <a:pt x="4717" y="2032"/>
                </a:lnTo>
                <a:lnTo>
                  <a:pt x="4735" y="2125"/>
                </a:lnTo>
                <a:lnTo>
                  <a:pt x="4735" y="2200"/>
                </a:lnTo>
                <a:lnTo>
                  <a:pt x="4717" y="2293"/>
                </a:lnTo>
                <a:lnTo>
                  <a:pt x="4698" y="2368"/>
                </a:lnTo>
                <a:lnTo>
                  <a:pt x="4642" y="2442"/>
                </a:lnTo>
                <a:lnTo>
                  <a:pt x="4586" y="2498"/>
                </a:lnTo>
                <a:lnTo>
                  <a:pt x="4512" y="2554"/>
                </a:lnTo>
                <a:lnTo>
                  <a:pt x="4437" y="2573"/>
                </a:lnTo>
                <a:lnTo>
                  <a:pt x="3617" y="2796"/>
                </a:lnTo>
                <a:lnTo>
                  <a:pt x="3580" y="2796"/>
                </a:lnTo>
                <a:lnTo>
                  <a:pt x="3542" y="2778"/>
                </a:lnTo>
                <a:lnTo>
                  <a:pt x="3505" y="2759"/>
                </a:lnTo>
                <a:lnTo>
                  <a:pt x="3486" y="2722"/>
                </a:lnTo>
                <a:lnTo>
                  <a:pt x="3263" y="1902"/>
                </a:lnTo>
                <a:lnTo>
                  <a:pt x="3263" y="1827"/>
                </a:lnTo>
                <a:lnTo>
                  <a:pt x="3263" y="1734"/>
                </a:lnTo>
                <a:lnTo>
                  <a:pt x="3281" y="1659"/>
                </a:lnTo>
                <a:lnTo>
                  <a:pt x="3319" y="1585"/>
                </a:lnTo>
                <a:lnTo>
                  <a:pt x="3375" y="1510"/>
                </a:lnTo>
                <a:lnTo>
                  <a:pt x="3431" y="1454"/>
                </a:lnTo>
                <a:lnTo>
                  <a:pt x="3505" y="1417"/>
                </a:lnTo>
                <a:lnTo>
                  <a:pt x="3598" y="1398"/>
                </a:lnTo>
                <a:lnTo>
                  <a:pt x="3691" y="1380"/>
                </a:lnTo>
                <a:close/>
                <a:moveTo>
                  <a:pt x="4400" y="3616"/>
                </a:moveTo>
                <a:lnTo>
                  <a:pt x="4456" y="3635"/>
                </a:lnTo>
                <a:lnTo>
                  <a:pt x="4493" y="3654"/>
                </a:lnTo>
                <a:lnTo>
                  <a:pt x="4512" y="3691"/>
                </a:lnTo>
                <a:lnTo>
                  <a:pt x="4549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31" y="4828"/>
                </a:lnTo>
                <a:lnTo>
                  <a:pt x="3151" y="4884"/>
                </a:lnTo>
                <a:lnTo>
                  <a:pt x="2890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27" y="4604"/>
                </a:lnTo>
                <a:lnTo>
                  <a:pt x="1604" y="4455"/>
                </a:lnTo>
                <a:lnTo>
                  <a:pt x="1511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5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31" y="3728"/>
                </a:lnTo>
                <a:lnTo>
                  <a:pt x="1250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61" y="3616"/>
                </a:lnTo>
                <a:lnTo>
                  <a:pt x="1455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b975a0ff47_0_11053"/>
          <p:cNvSpPr/>
          <p:nvPr/>
        </p:nvSpPr>
        <p:spPr>
          <a:xfrm>
            <a:off x="4330388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63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5" y="2684"/>
                </a:lnTo>
                <a:lnTo>
                  <a:pt x="1809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67" y="2312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809" y="1976"/>
                </a:lnTo>
                <a:lnTo>
                  <a:pt x="1865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9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68" y="2461"/>
                </a:lnTo>
                <a:lnTo>
                  <a:pt x="3431" y="2386"/>
                </a:lnTo>
                <a:lnTo>
                  <a:pt x="3431" y="2312"/>
                </a:lnTo>
                <a:lnTo>
                  <a:pt x="3431" y="2237"/>
                </a:lnTo>
                <a:lnTo>
                  <a:pt x="3468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9" y="1957"/>
                </a:lnTo>
                <a:lnTo>
                  <a:pt x="3803" y="1939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b975a0ff47_0_11053"/>
          <p:cNvSpPr/>
          <p:nvPr/>
        </p:nvSpPr>
        <p:spPr>
          <a:xfrm>
            <a:off x="3911639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511" y="1622"/>
                </a:moveTo>
                <a:lnTo>
                  <a:pt x="1548" y="1641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12"/>
                </a:lnTo>
                <a:lnTo>
                  <a:pt x="2536" y="2386"/>
                </a:lnTo>
                <a:lnTo>
                  <a:pt x="2480" y="2442"/>
                </a:lnTo>
                <a:lnTo>
                  <a:pt x="1548" y="2983"/>
                </a:lnTo>
                <a:lnTo>
                  <a:pt x="1511" y="3001"/>
                </a:lnTo>
                <a:lnTo>
                  <a:pt x="1455" y="3001"/>
                </a:lnTo>
                <a:lnTo>
                  <a:pt x="1417" y="2983"/>
                </a:lnTo>
                <a:lnTo>
                  <a:pt x="1380" y="2964"/>
                </a:lnTo>
                <a:lnTo>
                  <a:pt x="1362" y="2927"/>
                </a:lnTo>
                <a:lnTo>
                  <a:pt x="1343" y="2871"/>
                </a:lnTo>
                <a:lnTo>
                  <a:pt x="1343" y="2834"/>
                </a:lnTo>
                <a:lnTo>
                  <a:pt x="1380" y="2778"/>
                </a:lnTo>
                <a:lnTo>
                  <a:pt x="1772" y="2312"/>
                </a:lnTo>
                <a:lnTo>
                  <a:pt x="1380" y="1846"/>
                </a:lnTo>
                <a:lnTo>
                  <a:pt x="1343" y="1808"/>
                </a:lnTo>
                <a:lnTo>
                  <a:pt x="1343" y="1752"/>
                </a:lnTo>
                <a:lnTo>
                  <a:pt x="1362" y="1715"/>
                </a:lnTo>
                <a:lnTo>
                  <a:pt x="1380" y="1659"/>
                </a:lnTo>
                <a:lnTo>
                  <a:pt x="1417" y="1641"/>
                </a:lnTo>
                <a:lnTo>
                  <a:pt x="1455" y="1622"/>
                </a:lnTo>
                <a:close/>
                <a:moveTo>
                  <a:pt x="4288" y="1622"/>
                </a:moveTo>
                <a:lnTo>
                  <a:pt x="4344" y="1641"/>
                </a:lnTo>
                <a:lnTo>
                  <a:pt x="4363" y="1659"/>
                </a:lnTo>
                <a:lnTo>
                  <a:pt x="4400" y="1715"/>
                </a:lnTo>
                <a:lnTo>
                  <a:pt x="4400" y="1752"/>
                </a:lnTo>
                <a:lnTo>
                  <a:pt x="4400" y="1808"/>
                </a:lnTo>
                <a:lnTo>
                  <a:pt x="4381" y="1846"/>
                </a:lnTo>
                <a:lnTo>
                  <a:pt x="3990" y="2312"/>
                </a:lnTo>
                <a:lnTo>
                  <a:pt x="4381" y="2778"/>
                </a:lnTo>
                <a:lnTo>
                  <a:pt x="4400" y="2834"/>
                </a:lnTo>
                <a:lnTo>
                  <a:pt x="4400" y="2871"/>
                </a:lnTo>
                <a:lnTo>
                  <a:pt x="4400" y="2927"/>
                </a:lnTo>
                <a:lnTo>
                  <a:pt x="4363" y="2964"/>
                </a:lnTo>
                <a:lnTo>
                  <a:pt x="4344" y="2983"/>
                </a:lnTo>
                <a:lnTo>
                  <a:pt x="4288" y="3001"/>
                </a:lnTo>
                <a:lnTo>
                  <a:pt x="4251" y="3001"/>
                </a:lnTo>
                <a:lnTo>
                  <a:pt x="4195" y="2983"/>
                </a:lnTo>
                <a:lnTo>
                  <a:pt x="3263" y="2442"/>
                </a:lnTo>
                <a:lnTo>
                  <a:pt x="3207" y="2386"/>
                </a:lnTo>
                <a:lnTo>
                  <a:pt x="3207" y="2312"/>
                </a:lnTo>
                <a:lnTo>
                  <a:pt x="3207" y="2256"/>
                </a:lnTo>
                <a:lnTo>
                  <a:pt x="3263" y="2200"/>
                </a:lnTo>
                <a:lnTo>
                  <a:pt x="4195" y="1641"/>
                </a:lnTo>
                <a:lnTo>
                  <a:pt x="4251" y="1622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00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b975a0ff47_0_11053"/>
          <p:cNvSpPr/>
          <p:nvPr/>
        </p:nvSpPr>
        <p:spPr>
          <a:xfrm>
            <a:off x="9107227" y="3824751"/>
            <a:ext cx="164752" cy="167421"/>
          </a:xfrm>
          <a:custGeom>
            <a:rect b="b" l="l" r="r" t="t"/>
            <a:pathLst>
              <a:path extrusionOk="0" h="5835" w="5742">
                <a:moveTo>
                  <a:pt x="3934" y="2032"/>
                </a:moveTo>
                <a:lnTo>
                  <a:pt x="3878" y="2051"/>
                </a:lnTo>
                <a:lnTo>
                  <a:pt x="3785" y="2106"/>
                </a:lnTo>
                <a:lnTo>
                  <a:pt x="3729" y="2200"/>
                </a:lnTo>
                <a:lnTo>
                  <a:pt x="3710" y="2256"/>
                </a:lnTo>
                <a:lnTo>
                  <a:pt x="3710" y="2311"/>
                </a:lnTo>
                <a:lnTo>
                  <a:pt x="3710" y="2367"/>
                </a:lnTo>
                <a:lnTo>
                  <a:pt x="3729" y="2423"/>
                </a:lnTo>
                <a:lnTo>
                  <a:pt x="3785" y="2517"/>
                </a:lnTo>
                <a:lnTo>
                  <a:pt x="3878" y="2572"/>
                </a:lnTo>
                <a:lnTo>
                  <a:pt x="3934" y="2591"/>
                </a:lnTo>
                <a:lnTo>
                  <a:pt x="4046" y="2591"/>
                </a:lnTo>
                <a:lnTo>
                  <a:pt x="4102" y="2572"/>
                </a:lnTo>
                <a:lnTo>
                  <a:pt x="4176" y="2517"/>
                </a:lnTo>
                <a:lnTo>
                  <a:pt x="4251" y="2423"/>
                </a:lnTo>
                <a:lnTo>
                  <a:pt x="4251" y="2367"/>
                </a:lnTo>
                <a:lnTo>
                  <a:pt x="4269" y="2311"/>
                </a:lnTo>
                <a:lnTo>
                  <a:pt x="4251" y="2256"/>
                </a:lnTo>
                <a:lnTo>
                  <a:pt x="4251" y="2200"/>
                </a:lnTo>
                <a:lnTo>
                  <a:pt x="4176" y="2106"/>
                </a:lnTo>
                <a:lnTo>
                  <a:pt x="4102" y="2051"/>
                </a:lnTo>
                <a:lnTo>
                  <a:pt x="4046" y="2032"/>
                </a:lnTo>
                <a:close/>
                <a:moveTo>
                  <a:pt x="1865" y="1995"/>
                </a:moveTo>
                <a:lnTo>
                  <a:pt x="1995" y="2032"/>
                </a:lnTo>
                <a:lnTo>
                  <a:pt x="2088" y="2069"/>
                </a:lnTo>
                <a:lnTo>
                  <a:pt x="2200" y="2125"/>
                </a:lnTo>
                <a:lnTo>
                  <a:pt x="2293" y="2200"/>
                </a:lnTo>
                <a:lnTo>
                  <a:pt x="2368" y="2274"/>
                </a:lnTo>
                <a:lnTo>
                  <a:pt x="2424" y="2367"/>
                </a:lnTo>
                <a:lnTo>
                  <a:pt x="2461" y="2479"/>
                </a:lnTo>
                <a:lnTo>
                  <a:pt x="2461" y="2517"/>
                </a:lnTo>
                <a:lnTo>
                  <a:pt x="2443" y="2554"/>
                </a:lnTo>
                <a:lnTo>
                  <a:pt x="2405" y="2591"/>
                </a:lnTo>
                <a:lnTo>
                  <a:pt x="2387" y="2628"/>
                </a:lnTo>
                <a:lnTo>
                  <a:pt x="2256" y="2628"/>
                </a:lnTo>
                <a:lnTo>
                  <a:pt x="2219" y="2610"/>
                </a:lnTo>
                <a:lnTo>
                  <a:pt x="2107" y="2498"/>
                </a:lnTo>
                <a:lnTo>
                  <a:pt x="2033" y="2461"/>
                </a:lnTo>
                <a:lnTo>
                  <a:pt x="1958" y="2423"/>
                </a:lnTo>
                <a:lnTo>
                  <a:pt x="1865" y="2405"/>
                </a:lnTo>
                <a:lnTo>
                  <a:pt x="1753" y="2386"/>
                </a:lnTo>
                <a:lnTo>
                  <a:pt x="1660" y="2405"/>
                </a:lnTo>
                <a:lnTo>
                  <a:pt x="1567" y="2423"/>
                </a:lnTo>
                <a:lnTo>
                  <a:pt x="1473" y="2461"/>
                </a:lnTo>
                <a:lnTo>
                  <a:pt x="1399" y="2498"/>
                </a:lnTo>
                <a:lnTo>
                  <a:pt x="1287" y="2610"/>
                </a:lnTo>
                <a:lnTo>
                  <a:pt x="1250" y="2628"/>
                </a:lnTo>
                <a:lnTo>
                  <a:pt x="1138" y="2628"/>
                </a:lnTo>
                <a:lnTo>
                  <a:pt x="1101" y="2591"/>
                </a:lnTo>
                <a:lnTo>
                  <a:pt x="1082" y="2554"/>
                </a:lnTo>
                <a:lnTo>
                  <a:pt x="1063" y="2517"/>
                </a:lnTo>
                <a:lnTo>
                  <a:pt x="1063" y="2479"/>
                </a:lnTo>
                <a:lnTo>
                  <a:pt x="1101" y="2367"/>
                </a:lnTo>
                <a:lnTo>
                  <a:pt x="1156" y="2274"/>
                </a:lnTo>
                <a:lnTo>
                  <a:pt x="1231" y="2200"/>
                </a:lnTo>
                <a:lnTo>
                  <a:pt x="1324" y="2125"/>
                </a:lnTo>
                <a:lnTo>
                  <a:pt x="1417" y="2069"/>
                </a:lnTo>
                <a:lnTo>
                  <a:pt x="1529" y="2032"/>
                </a:lnTo>
                <a:lnTo>
                  <a:pt x="1641" y="1995"/>
                </a:lnTo>
                <a:close/>
                <a:moveTo>
                  <a:pt x="3990" y="1566"/>
                </a:moveTo>
                <a:lnTo>
                  <a:pt x="4139" y="1585"/>
                </a:lnTo>
                <a:lnTo>
                  <a:pt x="4269" y="1622"/>
                </a:lnTo>
                <a:lnTo>
                  <a:pt x="4400" y="1696"/>
                </a:lnTo>
                <a:lnTo>
                  <a:pt x="4512" y="1790"/>
                </a:lnTo>
                <a:lnTo>
                  <a:pt x="4605" y="1901"/>
                </a:lnTo>
                <a:lnTo>
                  <a:pt x="4661" y="2032"/>
                </a:lnTo>
                <a:lnTo>
                  <a:pt x="4717" y="2162"/>
                </a:lnTo>
                <a:lnTo>
                  <a:pt x="4735" y="2311"/>
                </a:lnTo>
                <a:lnTo>
                  <a:pt x="4717" y="2461"/>
                </a:lnTo>
                <a:lnTo>
                  <a:pt x="4661" y="2610"/>
                </a:lnTo>
                <a:lnTo>
                  <a:pt x="4605" y="2722"/>
                </a:lnTo>
                <a:lnTo>
                  <a:pt x="4512" y="2833"/>
                </a:lnTo>
                <a:lnTo>
                  <a:pt x="4400" y="2927"/>
                </a:lnTo>
                <a:lnTo>
                  <a:pt x="4269" y="3001"/>
                </a:lnTo>
                <a:lnTo>
                  <a:pt x="4139" y="3038"/>
                </a:lnTo>
                <a:lnTo>
                  <a:pt x="3990" y="3057"/>
                </a:lnTo>
                <a:lnTo>
                  <a:pt x="3841" y="3038"/>
                </a:lnTo>
                <a:lnTo>
                  <a:pt x="3691" y="3001"/>
                </a:lnTo>
                <a:lnTo>
                  <a:pt x="3561" y="2927"/>
                </a:lnTo>
                <a:lnTo>
                  <a:pt x="3468" y="2833"/>
                </a:lnTo>
                <a:lnTo>
                  <a:pt x="3375" y="2722"/>
                </a:lnTo>
                <a:lnTo>
                  <a:pt x="3300" y="2610"/>
                </a:lnTo>
                <a:lnTo>
                  <a:pt x="3263" y="2461"/>
                </a:lnTo>
                <a:lnTo>
                  <a:pt x="3244" y="2311"/>
                </a:lnTo>
                <a:lnTo>
                  <a:pt x="3263" y="2162"/>
                </a:lnTo>
                <a:lnTo>
                  <a:pt x="3300" y="2032"/>
                </a:lnTo>
                <a:lnTo>
                  <a:pt x="3375" y="1901"/>
                </a:lnTo>
                <a:lnTo>
                  <a:pt x="3468" y="1790"/>
                </a:lnTo>
                <a:lnTo>
                  <a:pt x="3561" y="1696"/>
                </a:lnTo>
                <a:lnTo>
                  <a:pt x="3691" y="1622"/>
                </a:lnTo>
                <a:lnTo>
                  <a:pt x="3841" y="1585"/>
                </a:lnTo>
                <a:lnTo>
                  <a:pt x="3990" y="1566"/>
                </a:lnTo>
                <a:close/>
                <a:moveTo>
                  <a:pt x="2629" y="0"/>
                </a:moveTo>
                <a:lnTo>
                  <a:pt x="2331" y="37"/>
                </a:lnTo>
                <a:lnTo>
                  <a:pt x="2051" y="112"/>
                </a:lnTo>
                <a:lnTo>
                  <a:pt x="1772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13" y="2032"/>
                </a:lnTo>
                <a:lnTo>
                  <a:pt x="57" y="2311"/>
                </a:lnTo>
                <a:lnTo>
                  <a:pt x="1" y="2610"/>
                </a:lnTo>
                <a:lnTo>
                  <a:pt x="1" y="2908"/>
                </a:lnTo>
                <a:lnTo>
                  <a:pt x="1" y="3132"/>
                </a:lnTo>
                <a:lnTo>
                  <a:pt x="38" y="3355"/>
                </a:lnTo>
                <a:lnTo>
                  <a:pt x="75" y="3560"/>
                </a:lnTo>
                <a:lnTo>
                  <a:pt x="150" y="3784"/>
                </a:lnTo>
                <a:lnTo>
                  <a:pt x="224" y="3970"/>
                </a:lnTo>
                <a:lnTo>
                  <a:pt x="299" y="4175"/>
                </a:lnTo>
                <a:lnTo>
                  <a:pt x="411" y="4362"/>
                </a:lnTo>
                <a:lnTo>
                  <a:pt x="523" y="4530"/>
                </a:lnTo>
                <a:lnTo>
                  <a:pt x="653" y="4697"/>
                </a:lnTo>
                <a:lnTo>
                  <a:pt x="802" y="4865"/>
                </a:lnTo>
                <a:lnTo>
                  <a:pt x="951" y="5014"/>
                </a:lnTo>
                <a:lnTo>
                  <a:pt x="1119" y="5145"/>
                </a:lnTo>
                <a:lnTo>
                  <a:pt x="1287" y="5275"/>
                </a:lnTo>
                <a:lnTo>
                  <a:pt x="1473" y="5387"/>
                </a:lnTo>
                <a:lnTo>
                  <a:pt x="1660" y="5480"/>
                </a:lnTo>
                <a:lnTo>
                  <a:pt x="1865" y="5555"/>
                </a:lnTo>
                <a:lnTo>
                  <a:pt x="1809" y="5443"/>
                </a:lnTo>
                <a:lnTo>
                  <a:pt x="1790" y="5331"/>
                </a:lnTo>
                <a:lnTo>
                  <a:pt x="1772" y="5219"/>
                </a:lnTo>
                <a:lnTo>
                  <a:pt x="1753" y="5089"/>
                </a:lnTo>
                <a:lnTo>
                  <a:pt x="1753" y="4567"/>
                </a:lnTo>
                <a:lnTo>
                  <a:pt x="1548" y="4418"/>
                </a:lnTo>
                <a:lnTo>
                  <a:pt x="1399" y="4231"/>
                </a:lnTo>
                <a:lnTo>
                  <a:pt x="1324" y="4138"/>
                </a:lnTo>
                <a:lnTo>
                  <a:pt x="1268" y="4045"/>
                </a:lnTo>
                <a:lnTo>
                  <a:pt x="1231" y="3933"/>
                </a:lnTo>
                <a:lnTo>
                  <a:pt x="1194" y="3821"/>
                </a:lnTo>
                <a:lnTo>
                  <a:pt x="1194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36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54" y="3747"/>
                </a:lnTo>
                <a:lnTo>
                  <a:pt x="4008" y="3691"/>
                </a:lnTo>
                <a:lnTo>
                  <a:pt x="4307" y="3616"/>
                </a:lnTo>
                <a:lnTo>
                  <a:pt x="4400" y="3616"/>
                </a:ln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30" y="3821"/>
                </a:lnTo>
                <a:lnTo>
                  <a:pt x="4512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44" y="4231"/>
                </a:lnTo>
                <a:lnTo>
                  <a:pt x="4176" y="4418"/>
                </a:lnTo>
                <a:lnTo>
                  <a:pt x="3990" y="4567"/>
                </a:lnTo>
                <a:lnTo>
                  <a:pt x="3990" y="5089"/>
                </a:lnTo>
                <a:lnTo>
                  <a:pt x="3971" y="5219"/>
                </a:lnTo>
                <a:lnTo>
                  <a:pt x="3952" y="5331"/>
                </a:lnTo>
                <a:lnTo>
                  <a:pt x="3915" y="5443"/>
                </a:lnTo>
                <a:lnTo>
                  <a:pt x="3878" y="5555"/>
                </a:lnTo>
                <a:lnTo>
                  <a:pt x="3878" y="5555"/>
                </a:lnTo>
                <a:lnTo>
                  <a:pt x="4083" y="5480"/>
                </a:lnTo>
                <a:lnTo>
                  <a:pt x="4269" y="5387"/>
                </a:lnTo>
                <a:lnTo>
                  <a:pt x="4456" y="5257"/>
                </a:lnTo>
                <a:lnTo>
                  <a:pt x="4623" y="5145"/>
                </a:lnTo>
                <a:lnTo>
                  <a:pt x="4791" y="4996"/>
                </a:lnTo>
                <a:lnTo>
                  <a:pt x="4959" y="4846"/>
                </a:lnTo>
                <a:lnTo>
                  <a:pt x="5089" y="4697"/>
                </a:lnTo>
                <a:lnTo>
                  <a:pt x="5220" y="4530"/>
                </a:lnTo>
                <a:lnTo>
                  <a:pt x="5332" y="4343"/>
                </a:lnTo>
                <a:lnTo>
                  <a:pt x="5444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67" y="3542"/>
                </a:lnTo>
                <a:lnTo>
                  <a:pt x="5705" y="3318"/>
                </a:lnTo>
                <a:lnTo>
                  <a:pt x="5742" y="3094"/>
                </a:lnTo>
                <a:lnTo>
                  <a:pt x="5742" y="2871"/>
                </a:lnTo>
                <a:lnTo>
                  <a:pt x="5742" y="2572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512" y="503"/>
                </a:lnTo>
                <a:lnTo>
                  <a:pt x="4269" y="354"/>
                </a:lnTo>
                <a:lnTo>
                  <a:pt x="4027" y="224"/>
                </a:lnTo>
                <a:lnTo>
                  <a:pt x="3766" y="131"/>
                </a:lnTo>
                <a:lnTo>
                  <a:pt x="3486" y="56"/>
                </a:lnTo>
                <a:lnTo>
                  <a:pt x="3207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05" y="4231"/>
                </a:lnTo>
                <a:lnTo>
                  <a:pt x="2349" y="4250"/>
                </a:lnTo>
                <a:lnTo>
                  <a:pt x="2126" y="4362"/>
                </a:lnTo>
                <a:lnTo>
                  <a:pt x="2126" y="5089"/>
                </a:lnTo>
                <a:lnTo>
                  <a:pt x="2144" y="5238"/>
                </a:lnTo>
                <a:lnTo>
                  <a:pt x="2182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43" y="5704"/>
                </a:lnTo>
                <a:lnTo>
                  <a:pt x="2573" y="5778"/>
                </a:lnTo>
                <a:lnTo>
                  <a:pt x="2704" y="5816"/>
                </a:lnTo>
                <a:lnTo>
                  <a:pt x="2853" y="5834"/>
                </a:lnTo>
                <a:lnTo>
                  <a:pt x="3020" y="5816"/>
                </a:lnTo>
                <a:lnTo>
                  <a:pt x="3151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598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393" y="4250"/>
                </a:lnTo>
                <a:lnTo>
                  <a:pt x="3337" y="4231"/>
                </a:lnTo>
                <a:lnTo>
                  <a:pt x="3263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39" y="4325"/>
                </a:lnTo>
                <a:lnTo>
                  <a:pt x="3020" y="4380"/>
                </a:lnTo>
                <a:lnTo>
                  <a:pt x="2983" y="4455"/>
                </a:lnTo>
                <a:lnTo>
                  <a:pt x="2965" y="4548"/>
                </a:lnTo>
                <a:lnTo>
                  <a:pt x="2965" y="4567"/>
                </a:lnTo>
                <a:lnTo>
                  <a:pt x="2927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78" y="4567"/>
                </a:lnTo>
                <a:lnTo>
                  <a:pt x="2778" y="4548"/>
                </a:lnTo>
                <a:lnTo>
                  <a:pt x="2741" y="4455"/>
                </a:lnTo>
                <a:lnTo>
                  <a:pt x="2722" y="4380"/>
                </a:lnTo>
                <a:lnTo>
                  <a:pt x="2685" y="4325"/>
                </a:lnTo>
                <a:lnTo>
                  <a:pt x="2648" y="4287"/>
                </a:lnTo>
                <a:lnTo>
                  <a:pt x="2592" y="4250"/>
                </a:lnTo>
                <a:lnTo>
                  <a:pt x="2536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975a0ff47_0_11053"/>
          <p:cNvSpPr/>
          <p:nvPr/>
        </p:nvSpPr>
        <p:spPr>
          <a:xfrm>
            <a:off x="8670316" y="3824751"/>
            <a:ext cx="165269" cy="164752"/>
          </a:xfrm>
          <a:custGeom>
            <a:rect b="b" l="l" r="r" t="t"/>
            <a:pathLst>
              <a:path extrusionOk="0" h="5742" w="5760">
                <a:moveTo>
                  <a:pt x="3914" y="1995"/>
                </a:moveTo>
                <a:lnTo>
                  <a:pt x="4026" y="2032"/>
                </a:lnTo>
                <a:lnTo>
                  <a:pt x="4138" y="2069"/>
                </a:lnTo>
                <a:lnTo>
                  <a:pt x="4250" y="2125"/>
                </a:lnTo>
                <a:lnTo>
                  <a:pt x="4343" y="2200"/>
                </a:lnTo>
                <a:lnTo>
                  <a:pt x="4418" y="2274"/>
                </a:lnTo>
                <a:lnTo>
                  <a:pt x="4474" y="2367"/>
                </a:lnTo>
                <a:lnTo>
                  <a:pt x="4492" y="2479"/>
                </a:lnTo>
                <a:lnTo>
                  <a:pt x="4492" y="2517"/>
                </a:lnTo>
                <a:lnTo>
                  <a:pt x="4492" y="2554"/>
                </a:lnTo>
                <a:lnTo>
                  <a:pt x="4455" y="2591"/>
                </a:lnTo>
                <a:lnTo>
                  <a:pt x="4436" y="2628"/>
                </a:lnTo>
                <a:lnTo>
                  <a:pt x="4306" y="2628"/>
                </a:lnTo>
                <a:lnTo>
                  <a:pt x="4269" y="2610"/>
                </a:lnTo>
                <a:lnTo>
                  <a:pt x="4157" y="2498"/>
                </a:lnTo>
                <a:lnTo>
                  <a:pt x="4082" y="2461"/>
                </a:lnTo>
                <a:lnTo>
                  <a:pt x="4008" y="2423"/>
                </a:lnTo>
                <a:lnTo>
                  <a:pt x="3896" y="2405"/>
                </a:lnTo>
                <a:lnTo>
                  <a:pt x="3803" y="2386"/>
                </a:lnTo>
                <a:lnTo>
                  <a:pt x="3709" y="2405"/>
                </a:lnTo>
                <a:lnTo>
                  <a:pt x="3616" y="2423"/>
                </a:lnTo>
                <a:lnTo>
                  <a:pt x="3523" y="2461"/>
                </a:lnTo>
                <a:lnTo>
                  <a:pt x="3448" y="2498"/>
                </a:lnTo>
                <a:lnTo>
                  <a:pt x="3337" y="2610"/>
                </a:lnTo>
                <a:lnTo>
                  <a:pt x="3299" y="2628"/>
                </a:lnTo>
                <a:lnTo>
                  <a:pt x="3187" y="2628"/>
                </a:lnTo>
                <a:lnTo>
                  <a:pt x="3150" y="2591"/>
                </a:lnTo>
                <a:lnTo>
                  <a:pt x="3132" y="2572"/>
                </a:lnTo>
                <a:lnTo>
                  <a:pt x="3113" y="2517"/>
                </a:lnTo>
                <a:lnTo>
                  <a:pt x="3113" y="2479"/>
                </a:lnTo>
                <a:lnTo>
                  <a:pt x="3150" y="2367"/>
                </a:lnTo>
                <a:lnTo>
                  <a:pt x="3206" y="2274"/>
                </a:lnTo>
                <a:lnTo>
                  <a:pt x="3281" y="2200"/>
                </a:lnTo>
                <a:lnTo>
                  <a:pt x="3355" y="2125"/>
                </a:lnTo>
                <a:lnTo>
                  <a:pt x="3467" y="2069"/>
                </a:lnTo>
                <a:lnTo>
                  <a:pt x="3579" y="2032"/>
                </a:lnTo>
                <a:lnTo>
                  <a:pt x="3691" y="1995"/>
                </a:lnTo>
                <a:close/>
                <a:moveTo>
                  <a:pt x="1957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2" y="2013"/>
                </a:lnTo>
                <a:lnTo>
                  <a:pt x="2218" y="2051"/>
                </a:lnTo>
                <a:lnTo>
                  <a:pt x="2255" y="2106"/>
                </a:lnTo>
                <a:lnTo>
                  <a:pt x="2293" y="2162"/>
                </a:lnTo>
                <a:lnTo>
                  <a:pt x="2311" y="2237"/>
                </a:lnTo>
                <a:lnTo>
                  <a:pt x="2311" y="2311"/>
                </a:lnTo>
                <a:lnTo>
                  <a:pt x="2311" y="2386"/>
                </a:lnTo>
                <a:lnTo>
                  <a:pt x="2293" y="2461"/>
                </a:lnTo>
                <a:lnTo>
                  <a:pt x="2255" y="2517"/>
                </a:lnTo>
                <a:lnTo>
                  <a:pt x="2218" y="2572"/>
                </a:lnTo>
                <a:lnTo>
                  <a:pt x="2162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8" y="2647"/>
                </a:lnTo>
                <a:lnTo>
                  <a:pt x="1734" y="2628"/>
                </a:lnTo>
                <a:lnTo>
                  <a:pt x="1678" y="2572"/>
                </a:lnTo>
                <a:lnTo>
                  <a:pt x="1640" y="2517"/>
                </a:lnTo>
                <a:lnTo>
                  <a:pt x="1603" y="2461"/>
                </a:lnTo>
                <a:lnTo>
                  <a:pt x="1584" y="2386"/>
                </a:lnTo>
                <a:lnTo>
                  <a:pt x="1584" y="2311"/>
                </a:lnTo>
                <a:lnTo>
                  <a:pt x="1584" y="2237"/>
                </a:lnTo>
                <a:lnTo>
                  <a:pt x="1603" y="2162"/>
                </a:lnTo>
                <a:lnTo>
                  <a:pt x="1640" y="2106"/>
                </a:lnTo>
                <a:lnTo>
                  <a:pt x="1678" y="2051"/>
                </a:lnTo>
                <a:lnTo>
                  <a:pt x="1734" y="2013"/>
                </a:lnTo>
                <a:lnTo>
                  <a:pt x="1808" y="1976"/>
                </a:lnTo>
                <a:lnTo>
                  <a:pt x="1883" y="1957"/>
                </a:lnTo>
                <a:lnTo>
                  <a:pt x="1957" y="1939"/>
                </a:lnTo>
                <a:close/>
                <a:moveTo>
                  <a:pt x="4399" y="3616"/>
                </a:moveTo>
                <a:lnTo>
                  <a:pt x="4436" y="3635"/>
                </a:lnTo>
                <a:lnTo>
                  <a:pt x="4474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8" y="3784"/>
                </a:lnTo>
                <a:lnTo>
                  <a:pt x="4548" y="3821"/>
                </a:lnTo>
                <a:lnTo>
                  <a:pt x="4511" y="3952"/>
                </a:lnTo>
                <a:lnTo>
                  <a:pt x="4474" y="4064"/>
                </a:lnTo>
                <a:lnTo>
                  <a:pt x="4418" y="4157"/>
                </a:lnTo>
                <a:lnTo>
                  <a:pt x="4343" y="4269"/>
                </a:lnTo>
                <a:lnTo>
                  <a:pt x="4250" y="4362"/>
                </a:lnTo>
                <a:lnTo>
                  <a:pt x="4157" y="4455"/>
                </a:lnTo>
                <a:lnTo>
                  <a:pt x="3933" y="4604"/>
                </a:lnTo>
                <a:lnTo>
                  <a:pt x="3691" y="4735"/>
                </a:lnTo>
                <a:lnTo>
                  <a:pt x="3411" y="4828"/>
                </a:lnTo>
                <a:lnTo>
                  <a:pt x="3150" y="4884"/>
                </a:lnTo>
                <a:lnTo>
                  <a:pt x="2871" y="4902"/>
                </a:lnTo>
                <a:lnTo>
                  <a:pt x="2610" y="4884"/>
                </a:lnTo>
                <a:lnTo>
                  <a:pt x="2330" y="4828"/>
                </a:lnTo>
                <a:lnTo>
                  <a:pt x="2069" y="4735"/>
                </a:lnTo>
                <a:lnTo>
                  <a:pt x="1827" y="4604"/>
                </a:lnTo>
                <a:lnTo>
                  <a:pt x="1603" y="4455"/>
                </a:lnTo>
                <a:lnTo>
                  <a:pt x="1510" y="4362"/>
                </a:lnTo>
                <a:lnTo>
                  <a:pt x="1417" y="4269"/>
                </a:lnTo>
                <a:lnTo>
                  <a:pt x="1342" y="4157"/>
                </a:lnTo>
                <a:lnTo>
                  <a:pt x="1286" y="4064"/>
                </a:lnTo>
                <a:lnTo>
                  <a:pt x="123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2" y="3747"/>
                </a:lnTo>
                <a:lnTo>
                  <a:pt x="4008" y="3691"/>
                </a:lnTo>
                <a:lnTo>
                  <a:pt x="4306" y="3616"/>
                </a:lnTo>
                <a:close/>
                <a:moveTo>
                  <a:pt x="2591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19" y="2572"/>
                </a:lnTo>
                <a:lnTo>
                  <a:pt x="0" y="2871"/>
                </a:lnTo>
                <a:lnTo>
                  <a:pt x="19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4" y="4231"/>
                </a:lnTo>
                <a:lnTo>
                  <a:pt x="485" y="4474"/>
                </a:lnTo>
                <a:lnTo>
                  <a:pt x="652" y="4697"/>
                </a:lnTo>
                <a:lnTo>
                  <a:pt x="839" y="4902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91" y="5723"/>
                </a:lnTo>
                <a:lnTo>
                  <a:pt x="2871" y="5741"/>
                </a:lnTo>
                <a:lnTo>
                  <a:pt x="3169" y="5723"/>
                </a:lnTo>
                <a:lnTo>
                  <a:pt x="3448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02"/>
                </a:lnTo>
                <a:lnTo>
                  <a:pt x="5089" y="4697"/>
                </a:lnTo>
                <a:lnTo>
                  <a:pt x="5256" y="4474"/>
                </a:lnTo>
                <a:lnTo>
                  <a:pt x="5406" y="4231"/>
                </a:lnTo>
                <a:lnTo>
                  <a:pt x="5536" y="3989"/>
                </a:lnTo>
                <a:lnTo>
                  <a:pt x="5629" y="3728"/>
                </a:lnTo>
                <a:lnTo>
                  <a:pt x="5704" y="3449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72"/>
                </a:lnTo>
                <a:lnTo>
                  <a:pt x="5704" y="2293"/>
                </a:lnTo>
                <a:lnTo>
                  <a:pt x="5629" y="2013"/>
                </a:lnTo>
                <a:lnTo>
                  <a:pt x="5536" y="1752"/>
                </a:lnTo>
                <a:lnTo>
                  <a:pt x="5406" y="1491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975a0ff47_0_11053"/>
          <p:cNvSpPr/>
          <p:nvPr/>
        </p:nvSpPr>
        <p:spPr>
          <a:xfrm>
            <a:off x="8199665" y="3824751"/>
            <a:ext cx="191522" cy="170089"/>
          </a:xfrm>
          <a:custGeom>
            <a:rect b="b" l="l" r="r" t="t"/>
            <a:pathLst>
              <a:path extrusionOk="0" h="5928" w="6675">
                <a:moveTo>
                  <a:pt x="3431" y="0"/>
                </a:moveTo>
                <a:lnTo>
                  <a:pt x="3244" y="19"/>
                </a:lnTo>
                <a:lnTo>
                  <a:pt x="3077" y="75"/>
                </a:lnTo>
                <a:lnTo>
                  <a:pt x="2909" y="131"/>
                </a:lnTo>
                <a:lnTo>
                  <a:pt x="2741" y="205"/>
                </a:lnTo>
                <a:lnTo>
                  <a:pt x="2592" y="298"/>
                </a:lnTo>
                <a:lnTo>
                  <a:pt x="2424" y="410"/>
                </a:lnTo>
                <a:lnTo>
                  <a:pt x="2294" y="541"/>
                </a:lnTo>
                <a:lnTo>
                  <a:pt x="3338" y="1063"/>
                </a:lnTo>
                <a:lnTo>
                  <a:pt x="3338" y="1286"/>
                </a:lnTo>
                <a:lnTo>
                  <a:pt x="3356" y="1417"/>
                </a:lnTo>
                <a:lnTo>
                  <a:pt x="3393" y="1566"/>
                </a:lnTo>
                <a:lnTo>
                  <a:pt x="3468" y="1696"/>
                </a:lnTo>
                <a:lnTo>
                  <a:pt x="3561" y="1808"/>
                </a:lnTo>
                <a:lnTo>
                  <a:pt x="4120" y="2367"/>
                </a:lnTo>
                <a:lnTo>
                  <a:pt x="4214" y="2442"/>
                </a:lnTo>
                <a:lnTo>
                  <a:pt x="4288" y="2498"/>
                </a:lnTo>
                <a:lnTo>
                  <a:pt x="4381" y="2535"/>
                </a:lnTo>
                <a:lnTo>
                  <a:pt x="4475" y="2572"/>
                </a:lnTo>
                <a:lnTo>
                  <a:pt x="4568" y="2591"/>
                </a:lnTo>
                <a:lnTo>
                  <a:pt x="4661" y="2591"/>
                </a:lnTo>
                <a:lnTo>
                  <a:pt x="4754" y="2572"/>
                </a:lnTo>
                <a:lnTo>
                  <a:pt x="4847" y="2554"/>
                </a:lnTo>
                <a:lnTo>
                  <a:pt x="5183" y="2889"/>
                </a:lnTo>
                <a:lnTo>
                  <a:pt x="5052" y="3038"/>
                </a:lnTo>
                <a:lnTo>
                  <a:pt x="5015" y="3094"/>
                </a:lnTo>
                <a:lnTo>
                  <a:pt x="4996" y="3169"/>
                </a:lnTo>
                <a:lnTo>
                  <a:pt x="5015" y="3225"/>
                </a:lnTo>
                <a:lnTo>
                  <a:pt x="5052" y="3299"/>
                </a:lnTo>
                <a:lnTo>
                  <a:pt x="5313" y="3560"/>
                </a:lnTo>
                <a:lnTo>
                  <a:pt x="5369" y="3598"/>
                </a:lnTo>
                <a:lnTo>
                  <a:pt x="5444" y="3616"/>
                </a:lnTo>
                <a:lnTo>
                  <a:pt x="5518" y="3598"/>
                </a:lnTo>
                <a:lnTo>
                  <a:pt x="5574" y="3560"/>
                </a:lnTo>
                <a:lnTo>
                  <a:pt x="6618" y="2498"/>
                </a:lnTo>
                <a:lnTo>
                  <a:pt x="6655" y="2442"/>
                </a:lnTo>
                <a:lnTo>
                  <a:pt x="6674" y="2367"/>
                </a:lnTo>
                <a:lnTo>
                  <a:pt x="6655" y="2311"/>
                </a:lnTo>
                <a:lnTo>
                  <a:pt x="6618" y="2237"/>
                </a:lnTo>
                <a:lnTo>
                  <a:pt x="6357" y="1976"/>
                </a:lnTo>
                <a:lnTo>
                  <a:pt x="6301" y="1939"/>
                </a:lnTo>
                <a:lnTo>
                  <a:pt x="6227" y="1920"/>
                </a:lnTo>
                <a:lnTo>
                  <a:pt x="6152" y="1939"/>
                </a:lnTo>
                <a:lnTo>
                  <a:pt x="6096" y="1976"/>
                </a:lnTo>
                <a:lnTo>
                  <a:pt x="5966" y="2106"/>
                </a:lnTo>
                <a:lnTo>
                  <a:pt x="5630" y="1771"/>
                </a:lnTo>
                <a:lnTo>
                  <a:pt x="5649" y="1678"/>
                </a:lnTo>
                <a:lnTo>
                  <a:pt x="5649" y="1585"/>
                </a:lnTo>
                <a:lnTo>
                  <a:pt x="5649" y="1491"/>
                </a:lnTo>
                <a:lnTo>
                  <a:pt x="5630" y="1398"/>
                </a:lnTo>
                <a:lnTo>
                  <a:pt x="5612" y="1305"/>
                </a:lnTo>
                <a:lnTo>
                  <a:pt x="5556" y="1212"/>
                </a:lnTo>
                <a:lnTo>
                  <a:pt x="5500" y="1137"/>
                </a:lnTo>
                <a:lnTo>
                  <a:pt x="5444" y="1063"/>
                </a:lnTo>
                <a:lnTo>
                  <a:pt x="4922" y="541"/>
                </a:lnTo>
                <a:lnTo>
                  <a:pt x="4773" y="410"/>
                </a:lnTo>
                <a:lnTo>
                  <a:pt x="4624" y="298"/>
                </a:lnTo>
                <a:lnTo>
                  <a:pt x="4475" y="205"/>
                </a:lnTo>
                <a:lnTo>
                  <a:pt x="4307" y="131"/>
                </a:lnTo>
                <a:lnTo>
                  <a:pt x="4139" y="75"/>
                </a:lnTo>
                <a:lnTo>
                  <a:pt x="3953" y="19"/>
                </a:lnTo>
                <a:lnTo>
                  <a:pt x="3785" y="0"/>
                </a:lnTo>
                <a:close/>
                <a:moveTo>
                  <a:pt x="3188" y="1920"/>
                </a:moveTo>
                <a:lnTo>
                  <a:pt x="225" y="4697"/>
                </a:lnTo>
                <a:lnTo>
                  <a:pt x="131" y="4809"/>
                </a:lnTo>
                <a:lnTo>
                  <a:pt x="57" y="4921"/>
                </a:lnTo>
                <a:lnTo>
                  <a:pt x="20" y="5070"/>
                </a:lnTo>
                <a:lnTo>
                  <a:pt x="1" y="5201"/>
                </a:lnTo>
                <a:lnTo>
                  <a:pt x="20" y="5350"/>
                </a:lnTo>
                <a:lnTo>
                  <a:pt x="57" y="5480"/>
                </a:lnTo>
                <a:lnTo>
                  <a:pt x="113" y="5611"/>
                </a:lnTo>
                <a:lnTo>
                  <a:pt x="206" y="5723"/>
                </a:lnTo>
                <a:lnTo>
                  <a:pt x="318" y="5816"/>
                </a:lnTo>
                <a:lnTo>
                  <a:pt x="448" y="5890"/>
                </a:lnTo>
                <a:lnTo>
                  <a:pt x="597" y="5928"/>
                </a:lnTo>
                <a:lnTo>
                  <a:pt x="728" y="5928"/>
                </a:lnTo>
                <a:lnTo>
                  <a:pt x="877" y="5909"/>
                </a:lnTo>
                <a:lnTo>
                  <a:pt x="1008" y="5872"/>
                </a:lnTo>
                <a:lnTo>
                  <a:pt x="1138" y="5797"/>
                </a:lnTo>
                <a:lnTo>
                  <a:pt x="1250" y="5704"/>
                </a:lnTo>
                <a:lnTo>
                  <a:pt x="4009" y="2740"/>
                </a:lnTo>
                <a:lnTo>
                  <a:pt x="3878" y="2628"/>
                </a:lnTo>
                <a:lnTo>
                  <a:pt x="3300" y="2069"/>
                </a:lnTo>
                <a:lnTo>
                  <a:pt x="3188" y="19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975a0ff47_0_11053"/>
          <p:cNvSpPr/>
          <p:nvPr/>
        </p:nvSpPr>
        <p:spPr>
          <a:xfrm>
            <a:off x="7717279" y="3824751"/>
            <a:ext cx="191494" cy="170089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975a0ff47_0_11053"/>
          <p:cNvSpPr/>
          <p:nvPr/>
        </p:nvSpPr>
        <p:spPr>
          <a:xfrm>
            <a:off x="7291585" y="3824751"/>
            <a:ext cx="180791" cy="170089"/>
          </a:xfrm>
          <a:custGeom>
            <a:rect b="b" l="l" r="r" t="t"/>
            <a:pathLst>
              <a:path extrusionOk="0" h="5928" w="6301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975a0ff47_0_11053"/>
          <p:cNvSpPr/>
          <p:nvPr/>
        </p:nvSpPr>
        <p:spPr>
          <a:xfrm>
            <a:off x="6896909" y="3824751"/>
            <a:ext cx="149230" cy="170089"/>
          </a:xfrm>
          <a:custGeom>
            <a:rect b="b" l="l" r="r" t="t"/>
            <a:pathLst>
              <a:path extrusionOk="0" h="5928" w="5201">
                <a:moveTo>
                  <a:pt x="2629" y="0"/>
                </a:moveTo>
                <a:lnTo>
                  <a:pt x="2535" y="19"/>
                </a:lnTo>
                <a:lnTo>
                  <a:pt x="2442" y="56"/>
                </a:lnTo>
                <a:lnTo>
                  <a:pt x="2368" y="112"/>
                </a:lnTo>
                <a:lnTo>
                  <a:pt x="2312" y="187"/>
                </a:lnTo>
                <a:lnTo>
                  <a:pt x="2274" y="261"/>
                </a:lnTo>
                <a:lnTo>
                  <a:pt x="2237" y="354"/>
                </a:lnTo>
                <a:lnTo>
                  <a:pt x="2237" y="447"/>
                </a:lnTo>
                <a:lnTo>
                  <a:pt x="2237" y="2964"/>
                </a:lnTo>
                <a:lnTo>
                  <a:pt x="2144" y="2964"/>
                </a:lnTo>
                <a:lnTo>
                  <a:pt x="2144" y="932"/>
                </a:lnTo>
                <a:lnTo>
                  <a:pt x="2125" y="839"/>
                </a:lnTo>
                <a:lnTo>
                  <a:pt x="2107" y="764"/>
                </a:lnTo>
                <a:lnTo>
                  <a:pt x="2069" y="671"/>
                </a:lnTo>
                <a:lnTo>
                  <a:pt x="2013" y="615"/>
                </a:lnTo>
                <a:lnTo>
                  <a:pt x="1939" y="541"/>
                </a:lnTo>
                <a:lnTo>
                  <a:pt x="1864" y="503"/>
                </a:lnTo>
                <a:lnTo>
                  <a:pt x="1790" y="466"/>
                </a:lnTo>
                <a:lnTo>
                  <a:pt x="1603" y="466"/>
                </a:lnTo>
                <a:lnTo>
                  <a:pt x="1510" y="485"/>
                </a:lnTo>
                <a:lnTo>
                  <a:pt x="1436" y="522"/>
                </a:lnTo>
                <a:lnTo>
                  <a:pt x="1361" y="578"/>
                </a:lnTo>
                <a:lnTo>
                  <a:pt x="1287" y="653"/>
                </a:lnTo>
                <a:lnTo>
                  <a:pt x="1249" y="727"/>
                </a:lnTo>
                <a:lnTo>
                  <a:pt x="1212" y="820"/>
                </a:lnTo>
                <a:lnTo>
                  <a:pt x="1212" y="913"/>
                </a:lnTo>
                <a:lnTo>
                  <a:pt x="1212" y="3654"/>
                </a:lnTo>
                <a:lnTo>
                  <a:pt x="839" y="3150"/>
                </a:lnTo>
                <a:lnTo>
                  <a:pt x="783" y="3076"/>
                </a:lnTo>
                <a:lnTo>
                  <a:pt x="709" y="3020"/>
                </a:lnTo>
                <a:lnTo>
                  <a:pt x="615" y="2983"/>
                </a:lnTo>
                <a:lnTo>
                  <a:pt x="541" y="2964"/>
                </a:lnTo>
                <a:lnTo>
                  <a:pt x="448" y="2964"/>
                </a:lnTo>
                <a:lnTo>
                  <a:pt x="355" y="2983"/>
                </a:lnTo>
                <a:lnTo>
                  <a:pt x="280" y="3001"/>
                </a:lnTo>
                <a:lnTo>
                  <a:pt x="187" y="3057"/>
                </a:lnTo>
                <a:lnTo>
                  <a:pt x="131" y="3113"/>
                </a:lnTo>
                <a:lnTo>
                  <a:pt x="75" y="3188"/>
                </a:lnTo>
                <a:lnTo>
                  <a:pt x="38" y="3262"/>
                </a:lnTo>
                <a:lnTo>
                  <a:pt x="0" y="3355"/>
                </a:lnTo>
                <a:lnTo>
                  <a:pt x="0" y="3449"/>
                </a:lnTo>
                <a:lnTo>
                  <a:pt x="19" y="3523"/>
                </a:lnTo>
                <a:lnTo>
                  <a:pt x="38" y="3616"/>
                </a:lnTo>
                <a:lnTo>
                  <a:pt x="94" y="3691"/>
                </a:lnTo>
                <a:lnTo>
                  <a:pt x="1547" y="5704"/>
                </a:lnTo>
                <a:lnTo>
                  <a:pt x="1641" y="5797"/>
                </a:lnTo>
                <a:lnTo>
                  <a:pt x="1753" y="5872"/>
                </a:lnTo>
                <a:lnTo>
                  <a:pt x="1864" y="5909"/>
                </a:lnTo>
                <a:lnTo>
                  <a:pt x="1995" y="5928"/>
                </a:lnTo>
                <a:lnTo>
                  <a:pt x="4381" y="5928"/>
                </a:lnTo>
                <a:lnTo>
                  <a:pt x="4474" y="5909"/>
                </a:lnTo>
                <a:lnTo>
                  <a:pt x="4567" y="5853"/>
                </a:lnTo>
                <a:lnTo>
                  <a:pt x="4642" y="5816"/>
                </a:lnTo>
                <a:lnTo>
                  <a:pt x="4698" y="5741"/>
                </a:lnTo>
                <a:lnTo>
                  <a:pt x="4754" y="5667"/>
                </a:lnTo>
                <a:lnTo>
                  <a:pt x="4809" y="5592"/>
                </a:lnTo>
                <a:lnTo>
                  <a:pt x="4828" y="5499"/>
                </a:lnTo>
                <a:lnTo>
                  <a:pt x="5145" y="4194"/>
                </a:lnTo>
                <a:lnTo>
                  <a:pt x="5182" y="3933"/>
                </a:lnTo>
                <a:lnTo>
                  <a:pt x="5201" y="3691"/>
                </a:lnTo>
                <a:lnTo>
                  <a:pt x="5201" y="1939"/>
                </a:lnTo>
                <a:lnTo>
                  <a:pt x="5182" y="1845"/>
                </a:lnTo>
                <a:lnTo>
                  <a:pt x="5164" y="1752"/>
                </a:lnTo>
                <a:lnTo>
                  <a:pt x="5108" y="1678"/>
                </a:lnTo>
                <a:lnTo>
                  <a:pt x="5052" y="1603"/>
                </a:lnTo>
                <a:lnTo>
                  <a:pt x="4977" y="1547"/>
                </a:lnTo>
                <a:lnTo>
                  <a:pt x="4903" y="1510"/>
                </a:lnTo>
                <a:lnTo>
                  <a:pt x="4809" y="1491"/>
                </a:lnTo>
                <a:lnTo>
                  <a:pt x="4698" y="1473"/>
                </a:lnTo>
                <a:lnTo>
                  <a:pt x="4623" y="1491"/>
                </a:lnTo>
                <a:lnTo>
                  <a:pt x="4530" y="1529"/>
                </a:lnTo>
                <a:lnTo>
                  <a:pt x="4455" y="1566"/>
                </a:lnTo>
                <a:lnTo>
                  <a:pt x="4399" y="1622"/>
                </a:lnTo>
                <a:lnTo>
                  <a:pt x="4343" y="1696"/>
                </a:lnTo>
                <a:lnTo>
                  <a:pt x="4306" y="1771"/>
                </a:lnTo>
                <a:lnTo>
                  <a:pt x="4288" y="1864"/>
                </a:lnTo>
                <a:lnTo>
                  <a:pt x="4269" y="1957"/>
                </a:lnTo>
                <a:lnTo>
                  <a:pt x="4269" y="2964"/>
                </a:lnTo>
                <a:lnTo>
                  <a:pt x="4176" y="2964"/>
                </a:lnTo>
                <a:lnTo>
                  <a:pt x="4176" y="913"/>
                </a:lnTo>
                <a:lnTo>
                  <a:pt x="4176" y="820"/>
                </a:lnTo>
                <a:lnTo>
                  <a:pt x="4138" y="746"/>
                </a:lnTo>
                <a:lnTo>
                  <a:pt x="4101" y="671"/>
                </a:lnTo>
                <a:lnTo>
                  <a:pt x="4045" y="597"/>
                </a:lnTo>
                <a:lnTo>
                  <a:pt x="3989" y="541"/>
                </a:lnTo>
                <a:lnTo>
                  <a:pt x="3915" y="485"/>
                </a:lnTo>
                <a:lnTo>
                  <a:pt x="3822" y="466"/>
                </a:lnTo>
                <a:lnTo>
                  <a:pt x="3747" y="447"/>
                </a:lnTo>
                <a:lnTo>
                  <a:pt x="3654" y="447"/>
                </a:lnTo>
                <a:lnTo>
                  <a:pt x="3561" y="466"/>
                </a:lnTo>
                <a:lnTo>
                  <a:pt x="3467" y="522"/>
                </a:lnTo>
                <a:lnTo>
                  <a:pt x="3393" y="578"/>
                </a:lnTo>
                <a:lnTo>
                  <a:pt x="3337" y="634"/>
                </a:lnTo>
                <a:lnTo>
                  <a:pt x="3281" y="727"/>
                </a:lnTo>
                <a:lnTo>
                  <a:pt x="3262" y="820"/>
                </a:lnTo>
                <a:lnTo>
                  <a:pt x="3244" y="913"/>
                </a:lnTo>
                <a:lnTo>
                  <a:pt x="3244" y="2964"/>
                </a:lnTo>
                <a:lnTo>
                  <a:pt x="3150" y="2964"/>
                </a:lnTo>
                <a:lnTo>
                  <a:pt x="3150" y="466"/>
                </a:lnTo>
                <a:lnTo>
                  <a:pt x="3150" y="373"/>
                </a:lnTo>
                <a:lnTo>
                  <a:pt x="3132" y="298"/>
                </a:lnTo>
                <a:lnTo>
                  <a:pt x="3076" y="205"/>
                </a:lnTo>
                <a:lnTo>
                  <a:pt x="3039" y="149"/>
                </a:lnTo>
                <a:lnTo>
                  <a:pt x="2964" y="93"/>
                </a:lnTo>
                <a:lnTo>
                  <a:pt x="2890" y="37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975a0ff47_0_11053"/>
          <p:cNvSpPr/>
          <p:nvPr/>
        </p:nvSpPr>
        <p:spPr>
          <a:xfrm>
            <a:off x="6478160" y="3824751"/>
            <a:ext cx="171179" cy="128370"/>
          </a:xfrm>
          <a:custGeom>
            <a:rect b="b" l="l" r="r" t="t"/>
            <a:pathLst>
              <a:path extrusionOk="0" h="4474" w="5966">
                <a:moveTo>
                  <a:pt x="560" y="3299"/>
                </a:moveTo>
                <a:lnTo>
                  <a:pt x="653" y="3318"/>
                </a:lnTo>
                <a:lnTo>
                  <a:pt x="727" y="3355"/>
                </a:lnTo>
                <a:lnTo>
                  <a:pt x="783" y="3430"/>
                </a:lnTo>
                <a:lnTo>
                  <a:pt x="802" y="3523"/>
                </a:lnTo>
                <a:lnTo>
                  <a:pt x="783" y="3616"/>
                </a:lnTo>
                <a:lnTo>
                  <a:pt x="727" y="3691"/>
                </a:lnTo>
                <a:lnTo>
                  <a:pt x="653" y="3747"/>
                </a:lnTo>
                <a:lnTo>
                  <a:pt x="560" y="3765"/>
                </a:lnTo>
                <a:lnTo>
                  <a:pt x="466" y="3747"/>
                </a:lnTo>
                <a:lnTo>
                  <a:pt x="392" y="3691"/>
                </a:lnTo>
                <a:lnTo>
                  <a:pt x="355" y="3616"/>
                </a:lnTo>
                <a:lnTo>
                  <a:pt x="336" y="3523"/>
                </a:lnTo>
                <a:lnTo>
                  <a:pt x="355" y="3430"/>
                </a:lnTo>
                <a:lnTo>
                  <a:pt x="392" y="3355"/>
                </a:lnTo>
                <a:lnTo>
                  <a:pt x="466" y="3318"/>
                </a:lnTo>
                <a:lnTo>
                  <a:pt x="560" y="3299"/>
                </a:lnTo>
                <a:close/>
                <a:moveTo>
                  <a:pt x="280" y="1286"/>
                </a:moveTo>
                <a:lnTo>
                  <a:pt x="224" y="1305"/>
                </a:lnTo>
                <a:lnTo>
                  <a:pt x="168" y="1324"/>
                </a:lnTo>
                <a:lnTo>
                  <a:pt x="94" y="1379"/>
                </a:lnTo>
                <a:lnTo>
                  <a:pt x="19" y="1473"/>
                </a:lnTo>
                <a:lnTo>
                  <a:pt x="0" y="1510"/>
                </a:lnTo>
                <a:lnTo>
                  <a:pt x="0" y="1566"/>
                </a:lnTo>
                <a:lnTo>
                  <a:pt x="0" y="3803"/>
                </a:lnTo>
                <a:lnTo>
                  <a:pt x="0" y="3859"/>
                </a:lnTo>
                <a:lnTo>
                  <a:pt x="19" y="3915"/>
                </a:lnTo>
                <a:lnTo>
                  <a:pt x="94" y="3989"/>
                </a:lnTo>
                <a:lnTo>
                  <a:pt x="168" y="4064"/>
                </a:lnTo>
                <a:lnTo>
                  <a:pt x="224" y="4064"/>
                </a:lnTo>
                <a:lnTo>
                  <a:pt x="280" y="4082"/>
                </a:lnTo>
                <a:lnTo>
                  <a:pt x="839" y="4082"/>
                </a:lnTo>
                <a:lnTo>
                  <a:pt x="895" y="4064"/>
                </a:lnTo>
                <a:lnTo>
                  <a:pt x="951" y="4064"/>
                </a:lnTo>
                <a:lnTo>
                  <a:pt x="1044" y="3989"/>
                </a:lnTo>
                <a:lnTo>
                  <a:pt x="1100" y="3915"/>
                </a:lnTo>
                <a:lnTo>
                  <a:pt x="1119" y="3859"/>
                </a:lnTo>
                <a:lnTo>
                  <a:pt x="1119" y="3803"/>
                </a:lnTo>
                <a:lnTo>
                  <a:pt x="1119" y="1566"/>
                </a:lnTo>
                <a:lnTo>
                  <a:pt x="1119" y="1510"/>
                </a:lnTo>
                <a:lnTo>
                  <a:pt x="1100" y="1473"/>
                </a:lnTo>
                <a:lnTo>
                  <a:pt x="1044" y="1379"/>
                </a:lnTo>
                <a:lnTo>
                  <a:pt x="951" y="1324"/>
                </a:lnTo>
                <a:lnTo>
                  <a:pt x="895" y="1305"/>
                </a:lnTo>
                <a:lnTo>
                  <a:pt x="839" y="1286"/>
                </a:lnTo>
                <a:close/>
                <a:moveTo>
                  <a:pt x="3281" y="0"/>
                </a:moveTo>
                <a:lnTo>
                  <a:pt x="3206" y="19"/>
                </a:lnTo>
                <a:lnTo>
                  <a:pt x="3132" y="37"/>
                </a:lnTo>
                <a:lnTo>
                  <a:pt x="3076" y="75"/>
                </a:lnTo>
                <a:lnTo>
                  <a:pt x="2964" y="187"/>
                </a:lnTo>
                <a:lnTo>
                  <a:pt x="2890" y="336"/>
                </a:lnTo>
                <a:lnTo>
                  <a:pt x="2815" y="466"/>
                </a:lnTo>
                <a:lnTo>
                  <a:pt x="2685" y="597"/>
                </a:lnTo>
                <a:lnTo>
                  <a:pt x="2517" y="727"/>
                </a:lnTo>
                <a:lnTo>
                  <a:pt x="2330" y="839"/>
                </a:lnTo>
                <a:lnTo>
                  <a:pt x="1958" y="1081"/>
                </a:lnTo>
                <a:lnTo>
                  <a:pt x="1641" y="1230"/>
                </a:lnTo>
                <a:lnTo>
                  <a:pt x="1566" y="1268"/>
                </a:lnTo>
                <a:lnTo>
                  <a:pt x="1492" y="1324"/>
                </a:lnTo>
                <a:lnTo>
                  <a:pt x="1436" y="1379"/>
                </a:lnTo>
                <a:lnTo>
                  <a:pt x="1398" y="1435"/>
                </a:lnTo>
                <a:lnTo>
                  <a:pt x="1324" y="1585"/>
                </a:lnTo>
                <a:lnTo>
                  <a:pt x="1305" y="1659"/>
                </a:lnTo>
                <a:lnTo>
                  <a:pt x="1305" y="1734"/>
                </a:lnTo>
                <a:lnTo>
                  <a:pt x="1305" y="3747"/>
                </a:lnTo>
                <a:lnTo>
                  <a:pt x="1324" y="3840"/>
                </a:lnTo>
                <a:lnTo>
                  <a:pt x="1361" y="3915"/>
                </a:lnTo>
                <a:lnTo>
                  <a:pt x="1436" y="3989"/>
                </a:lnTo>
                <a:lnTo>
                  <a:pt x="1529" y="4008"/>
                </a:lnTo>
                <a:lnTo>
                  <a:pt x="1734" y="4064"/>
                </a:lnTo>
                <a:lnTo>
                  <a:pt x="1902" y="4120"/>
                </a:lnTo>
                <a:lnTo>
                  <a:pt x="2200" y="4269"/>
                </a:lnTo>
                <a:lnTo>
                  <a:pt x="2349" y="4343"/>
                </a:lnTo>
                <a:lnTo>
                  <a:pt x="2535" y="4399"/>
                </a:lnTo>
                <a:lnTo>
                  <a:pt x="2740" y="4455"/>
                </a:lnTo>
                <a:lnTo>
                  <a:pt x="2983" y="4455"/>
                </a:lnTo>
                <a:lnTo>
                  <a:pt x="3169" y="4474"/>
                </a:lnTo>
                <a:lnTo>
                  <a:pt x="3374" y="4455"/>
                </a:lnTo>
                <a:lnTo>
                  <a:pt x="3561" y="4418"/>
                </a:lnTo>
                <a:lnTo>
                  <a:pt x="3728" y="4362"/>
                </a:lnTo>
                <a:lnTo>
                  <a:pt x="3859" y="4269"/>
                </a:lnTo>
                <a:lnTo>
                  <a:pt x="3952" y="4157"/>
                </a:lnTo>
                <a:lnTo>
                  <a:pt x="3989" y="4082"/>
                </a:lnTo>
                <a:lnTo>
                  <a:pt x="4008" y="4008"/>
                </a:lnTo>
                <a:lnTo>
                  <a:pt x="4027" y="3840"/>
                </a:lnTo>
                <a:lnTo>
                  <a:pt x="4008" y="3635"/>
                </a:lnTo>
                <a:lnTo>
                  <a:pt x="4082" y="3579"/>
                </a:lnTo>
                <a:lnTo>
                  <a:pt x="4157" y="3504"/>
                </a:lnTo>
                <a:lnTo>
                  <a:pt x="4213" y="3430"/>
                </a:lnTo>
                <a:lnTo>
                  <a:pt x="4250" y="3337"/>
                </a:lnTo>
                <a:lnTo>
                  <a:pt x="4269" y="3225"/>
                </a:lnTo>
                <a:lnTo>
                  <a:pt x="4269" y="3113"/>
                </a:lnTo>
                <a:lnTo>
                  <a:pt x="4250" y="3020"/>
                </a:lnTo>
                <a:lnTo>
                  <a:pt x="4213" y="2908"/>
                </a:lnTo>
                <a:lnTo>
                  <a:pt x="4306" y="2815"/>
                </a:lnTo>
                <a:lnTo>
                  <a:pt x="4362" y="2703"/>
                </a:lnTo>
                <a:lnTo>
                  <a:pt x="4399" y="2591"/>
                </a:lnTo>
                <a:lnTo>
                  <a:pt x="4418" y="2479"/>
                </a:lnTo>
                <a:lnTo>
                  <a:pt x="4418" y="2367"/>
                </a:lnTo>
                <a:lnTo>
                  <a:pt x="4381" y="2256"/>
                </a:lnTo>
                <a:lnTo>
                  <a:pt x="4343" y="2162"/>
                </a:lnTo>
                <a:lnTo>
                  <a:pt x="4269" y="2088"/>
                </a:lnTo>
                <a:lnTo>
                  <a:pt x="5443" y="2088"/>
                </a:lnTo>
                <a:lnTo>
                  <a:pt x="5536" y="2069"/>
                </a:lnTo>
                <a:lnTo>
                  <a:pt x="5648" y="2051"/>
                </a:lnTo>
                <a:lnTo>
                  <a:pt x="5723" y="1995"/>
                </a:lnTo>
                <a:lnTo>
                  <a:pt x="5797" y="1939"/>
                </a:lnTo>
                <a:lnTo>
                  <a:pt x="5872" y="1845"/>
                </a:lnTo>
                <a:lnTo>
                  <a:pt x="5928" y="1771"/>
                </a:lnTo>
                <a:lnTo>
                  <a:pt x="5946" y="1678"/>
                </a:lnTo>
                <a:lnTo>
                  <a:pt x="5965" y="1566"/>
                </a:lnTo>
                <a:lnTo>
                  <a:pt x="5946" y="1473"/>
                </a:lnTo>
                <a:lnTo>
                  <a:pt x="5928" y="1379"/>
                </a:lnTo>
                <a:lnTo>
                  <a:pt x="5872" y="1286"/>
                </a:lnTo>
                <a:lnTo>
                  <a:pt x="5797" y="1212"/>
                </a:lnTo>
                <a:lnTo>
                  <a:pt x="5723" y="1156"/>
                </a:lnTo>
                <a:lnTo>
                  <a:pt x="5630" y="1100"/>
                </a:lnTo>
                <a:lnTo>
                  <a:pt x="5536" y="1081"/>
                </a:lnTo>
                <a:lnTo>
                  <a:pt x="5443" y="1063"/>
                </a:lnTo>
                <a:lnTo>
                  <a:pt x="3710" y="1063"/>
                </a:lnTo>
                <a:lnTo>
                  <a:pt x="3803" y="913"/>
                </a:lnTo>
                <a:lnTo>
                  <a:pt x="3859" y="764"/>
                </a:lnTo>
                <a:lnTo>
                  <a:pt x="3915" y="634"/>
                </a:lnTo>
                <a:lnTo>
                  <a:pt x="3915" y="485"/>
                </a:lnTo>
                <a:lnTo>
                  <a:pt x="3877" y="354"/>
                </a:lnTo>
                <a:lnTo>
                  <a:pt x="3822" y="242"/>
                </a:lnTo>
                <a:lnTo>
                  <a:pt x="3728" y="149"/>
                </a:lnTo>
                <a:lnTo>
                  <a:pt x="3616" y="56"/>
                </a:lnTo>
                <a:lnTo>
                  <a:pt x="3505" y="19"/>
                </a:lnTo>
                <a:lnTo>
                  <a:pt x="335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975a0ff47_0_11053"/>
          <p:cNvSpPr/>
          <p:nvPr/>
        </p:nvSpPr>
        <p:spPr>
          <a:xfrm>
            <a:off x="6023029" y="3824751"/>
            <a:ext cx="213444" cy="170089"/>
          </a:xfrm>
          <a:custGeom>
            <a:rect b="b" l="l" r="r" t="t"/>
            <a:pathLst>
              <a:path extrusionOk="0" h="5928" w="7439">
                <a:moveTo>
                  <a:pt x="6096" y="0"/>
                </a:moveTo>
                <a:lnTo>
                  <a:pt x="6022" y="19"/>
                </a:lnTo>
                <a:lnTo>
                  <a:pt x="5947" y="37"/>
                </a:lnTo>
                <a:lnTo>
                  <a:pt x="4754" y="727"/>
                </a:lnTo>
                <a:lnTo>
                  <a:pt x="3561" y="727"/>
                </a:lnTo>
                <a:lnTo>
                  <a:pt x="3468" y="746"/>
                </a:lnTo>
                <a:lnTo>
                  <a:pt x="3356" y="764"/>
                </a:lnTo>
                <a:lnTo>
                  <a:pt x="3263" y="802"/>
                </a:lnTo>
                <a:lnTo>
                  <a:pt x="3170" y="839"/>
                </a:lnTo>
                <a:lnTo>
                  <a:pt x="2778" y="1081"/>
                </a:lnTo>
                <a:lnTo>
                  <a:pt x="2704" y="1156"/>
                </a:lnTo>
                <a:lnTo>
                  <a:pt x="2648" y="1230"/>
                </a:lnTo>
                <a:lnTo>
                  <a:pt x="2610" y="1305"/>
                </a:lnTo>
                <a:lnTo>
                  <a:pt x="2610" y="1398"/>
                </a:lnTo>
                <a:lnTo>
                  <a:pt x="2610" y="2852"/>
                </a:lnTo>
                <a:lnTo>
                  <a:pt x="2610" y="2945"/>
                </a:lnTo>
                <a:lnTo>
                  <a:pt x="2648" y="3038"/>
                </a:lnTo>
                <a:lnTo>
                  <a:pt x="2685" y="3113"/>
                </a:lnTo>
                <a:lnTo>
                  <a:pt x="2741" y="3188"/>
                </a:lnTo>
                <a:lnTo>
                  <a:pt x="2797" y="3243"/>
                </a:lnTo>
                <a:lnTo>
                  <a:pt x="2871" y="3281"/>
                </a:lnTo>
                <a:lnTo>
                  <a:pt x="2946" y="3318"/>
                </a:lnTo>
                <a:lnTo>
                  <a:pt x="3039" y="3337"/>
                </a:lnTo>
                <a:lnTo>
                  <a:pt x="3132" y="3337"/>
                </a:lnTo>
                <a:lnTo>
                  <a:pt x="3226" y="3299"/>
                </a:lnTo>
                <a:lnTo>
                  <a:pt x="3319" y="3262"/>
                </a:lnTo>
                <a:lnTo>
                  <a:pt x="3393" y="3206"/>
                </a:lnTo>
                <a:lnTo>
                  <a:pt x="3449" y="3132"/>
                </a:lnTo>
                <a:lnTo>
                  <a:pt x="3505" y="3057"/>
                </a:lnTo>
                <a:lnTo>
                  <a:pt x="3524" y="2964"/>
                </a:lnTo>
                <a:lnTo>
                  <a:pt x="3542" y="2871"/>
                </a:lnTo>
                <a:lnTo>
                  <a:pt x="3542" y="1845"/>
                </a:lnTo>
                <a:lnTo>
                  <a:pt x="5667" y="1845"/>
                </a:lnTo>
                <a:lnTo>
                  <a:pt x="5798" y="1864"/>
                </a:lnTo>
                <a:lnTo>
                  <a:pt x="5928" y="1901"/>
                </a:lnTo>
                <a:lnTo>
                  <a:pt x="6040" y="1957"/>
                </a:lnTo>
                <a:lnTo>
                  <a:pt x="6133" y="2032"/>
                </a:lnTo>
                <a:lnTo>
                  <a:pt x="6208" y="2125"/>
                </a:lnTo>
                <a:lnTo>
                  <a:pt x="6264" y="2237"/>
                </a:lnTo>
                <a:lnTo>
                  <a:pt x="6301" y="2367"/>
                </a:lnTo>
                <a:lnTo>
                  <a:pt x="6320" y="2498"/>
                </a:lnTo>
                <a:lnTo>
                  <a:pt x="6320" y="2833"/>
                </a:lnTo>
                <a:lnTo>
                  <a:pt x="7252" y="2293"/>
                </a:lnTo>
                <a:lnTo>
                  <a:pt x="7308" y="2256"/>
                </a:lnTo>
                <a:lnTo>
                  <a:pt x="7364" y="2200"/>
                </a:lnTo>
                <a:lnTo>
                  <a:pt x="7401" y="2125"/>
                </a:lnTo>
                <a:lnTo>
                  <a:pt x="7420" y="2069"/>
                </a:lnTo>
                <a:lnTo>
                  <a:pt x="7438" y="1995"/>
                </a:lnTo>
                <a:lnTo>
                  <a:pt x="7438" y="1920"/>
                </a:lnTo>
                <a:lnTo>
                  <a:pt x="7420" y="1845"/>
                </a:lnTo>
                <a:lnTo>
                  <a:pt x="7382" y="1790"/>
                </a:lnTo>
                <a:lnTo>
                  <a:pt x="6450" y="187"/>
                </a:lnTo>
                <a:lnTo>
                  <a:pt x="6413" y="112"/>
                </a:lnTo>
                <a:lnTo>
                  <a:pt x="6357" y="75"/>
                </a:lnTo>
                <a:lnTo>
                  <a:pt x="6301" y="37"/>
                </a:lnTo>
                <a:lnTo>
                  <a:pt x="6227" y="0"/>
                </a:lnTo>
                <a:close/>
                <a:moveTo>
                  <a:pt x="2238" y="1454"/>
                </a:moveTo>
                <a:lnTo>
                  <a:pt x="1492" y="1920"/>
                </a:lnTo>
                <a:lnTo>
                  <a:pt x="1399" y="1976"/>
                </a:lnTo>
                <a:lnTo>
                  <a:pt x="1324" y="2032"/>
                </a:lnTo>
                <a:lnTo>
                  <a:pt x="1268" y="2106"/>
                </a:lnTo>
                <a:lnTo>
                  <a:pt x="1212" y="2181"/>
                </a:lnTo>
                <a:lnTo>
                  <a:pt x="1175" y="2274"/>
                </a:lnTo>
                <a:lnTo>
                  <a:pt x="1157" y="2367"/>
                </a:lnTo>
                <a:lnTo>
                  <a:pt x="1138" y="2461"/>
                </a:lnTo>
                <a:lnTo>
                  <a:pt x="1119" y="2554"/>
                </a:lnTo>
                <a:lnTo>
                  <a:pt x="1119" y="3094"/>
                </a:lnTo>
                <a:lnTo>
                  <a:pt x="187" y="3635"/>
                </a:lnTo>
                <a:lnTo>
                  <a:pt x="131" y="3672"/>
                </a:lnTo>
                <a:lnTo>
                  <a:pt x="75" y="3728"/>
                </a:lnTo>
                <a:lnTo>
                  <a:pt x="38" y="3784"/>
                </a:lnTo>
                <a:lnTo>
                  <a:pt x="20" y="3859"/>
                </a:lnTo>
                <a:lnTo>
                  <a:pt x="1" y="3933"/>
                </a:lnTo>
                <a:lnTo>
                  <a:pt x="20" y="3989"/>
                </a:lnTo>
                <a:lnTo>
                  <a:pt x="20" y="4064"/>
                </a:lnTo>
                <a:lnTo>
                  <a:pt x="57" y="4138"/>
                </a:lnTo>
                <a:lnTo>
                  <a:pt x="989" y="5741"/>
                </a:lnTo>
                <a:lnTo>
                  <a:pt x="1026" y="5816"/>
                </a:lnTo>
                <a:lnTo>
                  <a:pt x="1082" y="5853"/>
                </a:lnTo>
                <a:lnTo>
                  <a:pt x="1138" y="5890"/>
                </a:lnTo>
                <a:lnTo>
                  <a:pt x="1212" y="5928"/>
                </a:lnTo>
                <a:lnTo>
                  <a:pt x="1362" y="5928"/>
                </a:lnTo>
                <a:lnTo>
                  <a:pt x="1417" y="5909"/>
                </a:lnTo>
                <a:lnTo>
                  <a:pt x="1492" y="5890"/>
                </a:lnTo>
                <a:lnTo>
                  <a:pt x="2685" y="5182"/>
                </a:lnTo>
                <a:lnTo>
                  <a:pt x="4419" y="5182"/>
                </a:lnTo>
                <a:lnTo>
                  <a:pt x="4568" y="5126"/>
                </a:lnTo>
                <a:lnTo>
                  <a:pt x="4698" y="5070"/>
                </a:lnTo>
                <a:lnTo>
                  <a:pt x="4810" y="4977"/>
                </a:lnTo>
                <a:lnTo>
                  <a:pt x="4903" y="4865"/>
                </a:lnTo>
                <a:lnTo>
                  <a:pt x="4959" y="4735"/>
                </a:lnTo>
                <a:lnTo>
                  <a:pt x="5015" y="4604"/>
                </a:lnTo>
                <a:lnTo>
                  <a:pt x="5015" y="4455"/>
                </a:lnTo>
                <a:lnTo>
                  <a:pt x="5201" y="4455"/>
                </a:lnTo>
                <a:lnTo>
                  <a:pt x="5276" y="4436"/>
                </a:lnTo>
                <a:lnTo>
                  <a:pt x="5350" y="4418"/>
                </a:lnTo>
                <a:lnTo>
                  <a:pt x="5406" y="4380"/>
                </a:lnTo>
                <a:lnTo>
                  <a:pt x="5462" y="4343"/>
                </a:lnTo>
                <a:lnTo>
                  <a:pt x="5518" y="4287"/>
                </a:lnTo>
                <a:lnTo>
                  <a:pt x="5556" y="4213"/>
                </a:lnTo>
                <a:lnTo>
                  <a:pt x="5574" y="4157"/>
                </a:lnTo>
                <a:lnTo>
                  <a:pt x="5574" y="4082"/>
                </a:lnTo>
                <a:lnTo>
                  <a:pt x="5574" y="3337"/>
                </a:lnTo>
                <a:lnTo>
                  <a:pt x="5667" y="3337"/>
                </a:lnTo>
                <a:lnTo>
                  <a:pt x="5723" y="3318"/>
                </a:lnTo>
                <a:lnTo>
                  <a:pt x="5779" y="3318"/>
                </a:lnTo>
                <a:lnTo>
                  <a:pt x="5872" y="3243"/>
                </a:lnTo>
                <a:lnTo>
                  <a:pt x="5928" y="3169"/>
                </a:lnTo>
                <a:lnTo>
                  <a:pt x="5947" y="3113"/>
                </a:lnTo>
                <a:lnTo>
                  <a:pt x="5947" y="3057"/>
                </a:lnTo>
                <a:lnTo>
                  <a:pt x="5947" y="2498"/>
                </a:lnTo>
                <a:lnTo>
                  <a:pt x="5947" y="2442"/>
                </a:lnTo>
                <a:lnTo>
                  <a:pt x="5928" y="2386"/>
                </a:lnTo>
                <a:lnTo>
                  <a:pt x="5872" y="2293"/>
                </a:lnTo>
                <a:lnTo>
                  <a:pt x="5779" y="2237"/>
                </a:lnTo>
                <a:lnTo>
                  <a:pt x="5723" y="2218"/>
                </a:lnTo>
                <a:lnTo>
                  <a:pt x="3915" y="2218"/>
                </a:lnTo>
                <a:lnTo>
                  <a:pt x="3915" y="2852"/>
                </a:lnTo>
                <a:lnTo>
                  <a:pt x="3897" y="3020"/>
                </a:lnTo>
                <a:lnTo>
                  <a:pt x="3841" y="3188"/>
                </a:lnTo>
                <a:lnTo>
                  <a:pt x="3766" y="3318"/>
                </a:lnTo>
                <a:lnTo>
                  <a:pt x="3673" y="3449"/>
                </a:lnTo>
                <a:lnTo>
                  <a:pt x="3561" y="3542"/>
                </a:lnTo>
                <a:lnTo>
                  <a:pt x="3412" y="3635"/>
                </a:lnTo>
                <a:lnTo>
                  <a:pt x="3263" y="3672"/>
                </a:lnTo>
                <a:lnTo>
                  <a:pt x="3095" y="3709"/>
                </a:lnTo>
                <a:lnTo>
                  <a:pt x="2927" y="3691"/>
                </a:lnTo>
                <a:lnTo>
                  <a:pt x="2760" y="3654"/>
                </a:lnTo>
                <a:lnTo>
                  <a:pt x="2629" y="3579"/>
                </a:lnTo>
                <a:lnTo>
                  <a:pt x="2499" y="3467"/>
                </a:lnTo>
                <a:lnTo>
                  <a:pt x="2387" y="3337"/>
                </a:lnTo>
                <a:lnTo>
                  <a:pt x="2312" y="3206"/>
                </a:lnTo>
                <a:lnTo>
                  <a:pt x="2256" y="3038"/>
                </a:lnTo>
                <a:lnTo>
                  <a:pt x="2238" y="2871"/>
                </a:lnTo>
                <a:lnTo>
                  <a:pt x="2238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b975a0ff47_0_11053"/>
          <p:cNvSpPr/>
          <p:nvPr/>
        </p:nvSpPr>
        <p:spPr>
          <a:xfrm>
            <a:off x="5582360" y="3824751"/>
            <a:ext cx="212898" cy="148713"/>
          </a:xfrm>
          <a:custGeom>
            <a:rect b="b" l="l" r="r" t="t"/>
            <a:pathLst>
              <a:path extrusionOk="0" h="5183" w="7420">
                <a:moveTo>
                  <a:pt x="318" y="0"/>
                </a:moveTo>
                <a:lnTo>
                  <a:pt x="243" y="19"/>
                </a:lnTo>
                <a:lnTo>
                  <a:pt x="168" y="56"/>
                </a:lnTo>
                <a:lnTo>
                  <a:pt x="112" y="93"/>
                </a:lnTo>
                <a:lnTo>
                  <a:pt x="57" y="149"/>
                </a:lnTo>
                <a:lnTo>
                  <a:pt x="38" y="205"/>
                </a:lnTo>
                <a:lnTo>
                  <a:pt x="1" y="280"/>
                </a:lnTo>
                <a:lnTo>
                  <a:pt x="1" y="354"/>
                </a:lnTo>
                <a:lnTo>
                  <a:pt x="1" y="2889"/>
                </a:lnTo>
                <a:lnTo>
                  <a:pt x="1" y="2983"/>
                </a:lnTo>
                <a:lnTo>
                  <a:pt x="19" y="3076"/>
                </a:lnTo>
                <a:lnTo>
                  <a:pt x="75" y="3169"/>
                </a:lnTo>
                <a:lnTo>
                  <a:pt x="112" y="3243"/>
                </a:lnTo>
                <a:lnTo>
                  <a:pt x="1324" y="4809"/>
                </a:lnTo>
                <a:lnTo>
                  <a:pt x="1399" y="4921"/>
                </a:lnTo>
                <a:lnTo>
                  <a:pt x="1455" y="5052"/>
                </a:lnTo>
                <a:lnTo>
                  <a:pt x="1473" y="5107"/>
                </a:lnTo>
                <a:lnTo>
                  <a:pt x="1510" y="5145"/>
                </a:lnTo>
                <a:lnTo>
                  <a:pt x="1566" y="5182"/>
                </a:lnTo>
                <a:lnTo>
                  <a:pt x="3225" y="5182"/>
                </a:lnTo>
                <a:lnTo>
                  <a:pt x="3281" y="5126"/>
                </a:lnTo>
                <a:lnTo>
                  <a:pt x="3319" y="5070"/>
                </a:lnTo>
                <a:lnTo>
                  <a:pt x="3337" y="4996"/>
                </a:lnTo>
                <a:lnTo>
                  <a:pt x="3337" y="3709"/>
                </a:lnTo>
                <a:lnTo>
                  <a:pt x="3319" y="3467"/>
                </a:lnTo>
                <a:lnTo>
                  <a:pt x="3263" y="3243"/>
                </a:lnTo>
                <a:lnTo>
                  <a:pt x="3169" y="3020"/>
                </a:lnTo>
                <a:lnTo>
                  <a:pt x="3039" y="2815"/>
                </a:lnTo>
                <a:lnTo>
                  <a:pt x="2368" y="1920"/>
                </a:lnTo>
                <a:lnTo>
                  <a:pt x="2331" y="1864"/>
                </a:lnTo>
                <a:lnTo>
                  <a:pt x="2256" y="1827"/>
                </a:lnTo>
                <a:lnTo>
                  <a:pt x="2200" y="1790"/>
                </a:lnTo>
                <a:lnTo>
                  <a:pt x="2126" y="1771"/>
                </a:lnTo>
                <a:lnTo>
                  <a:pt x="2051" y="1771"/>
                </a:lnTo>
                <a:lnTo>
                  <a:pt x="1995" y="1790"/>
                </a:lnTo>
                <a:lnTo>
                  <a:pt x="1921" y="1808"/>
                </a:lnTo>
                <a:lnTo>
                  <a:pt x="1846" y="1845"/>
                </a:lnTo>
                <a:lnTo>
                  <a:pt x="1790" y="1901"/>
                </a:lnTo>
                <a:lnTo>
                  <a:pt x="1753" y="1957"/>
                </a:lnTo>
                <a:lnTo>
                  <a:pt x="1734" y="2032"/>
                </a:lnTo>
                <a:lnTo>
                  <a:pt x="1716" y="2088"/>
                </a:lnTo>
                <a:lnTo>
                  <a:pt x="1697" y="2162"/>
                </a:lnTo>
                <a:lnTo>
                  <a:pt x="1716" y="2237"/>
                </a:lnTo>
                <a:lnTo>
                  <a:pt x="1734" y="2311"/>
                </a:lnTo>
                <a:lnTo>
                  <a:pt x="1771" y="2367"/>
                </a:lnTo>
                <a:lnTo>
                  <a:pt x="2219" y="2964"/>
                </a:lnTo>
                <a:lnTo>
                  <a:pt x="2256" y="3020"/>
                </a:lnTo>
                <a:lnTo>
                  <a:pt x="2256" y="3076"/>
                </a:lnTo>
                <a:lnTo>
                  <a:pt x="2237" y="3150"/>
                </a:lnTo>
                <a:lnTo>
                  <a:pt x="2200" y="3206"/>
                </a:lnTo>
                <a:lnTo>
                  <a:pt x="2051" y="3355"/>
                </a:lnTo>
                <a:lnTo>
                  <a:pt x="1995" y="3393"/>
                </a:lnTo>
                <a:lnTo>
                  <a:pt x="1921" y="3411"/>
                </a:lnTo>
                <a:lnTo>
                  <a:pt x="1846" y="3393"/>
                </a:lnTo>
                <a:lnTo>
                  <a:pt x="1790" y="3337"/>
                </a:lnTo>
                <a:lnTo>
                  <a:pt x="746" y="2088"/>
                </a:lnTo>
                <a:lnTo>
                  <a:pt x="746" y="373"/>
                </a:lnTo>
                <a:lnTo>
                  <a:pt x="728" y="298"/>
                </a:lnTo>
                <a:lnTo>
                  <a:pt x="709" y="242"/>
                </a:lnTo>
                <a:lnTo>
                  <a:pt x="672" y="168"/>
                </a:lnTo>
                <a:lnTo>
                  <a:pt x="634" y="112"/>
                </a:lnTo>
                <a:lnTo>
                  <a:pt x="578" y="75"/>
                </a:lnTo>
                <a:lnTo>
                  <a:pt x="523" y="37"/>
                </a:lnTo>
                <a:lnTo>
                  <a:pt x="467" y="0"/>
                </a:lnTo>
                <a:close/>
                <a:moveTo>
                  <a:pt x="6991" y="0"/>
                </a:moveTo>
                <a:lnTo>
                  <a:pt x="6916" y="19"/>
                </a:lnTo>
                <a:lnTo>
                  <a:pt x="6860" y="56"/>
                </a:lnTo>
                <a:lnTo>
                  <a:pt x="6804" y="93"/>
                </a:lnTo>
                <a:lnTo>
                  <a:pt x="6748" y="149"/>
                </a:lnTo>
                <a:lnTo>
                  <a:pt x="6711" y="205"/>
                </a:lnTo>
                <a:lnTo>
                  <a:pt x="6692" y="280"/>
                </a:lnTo>
                <a:lnTo>
                  <a:pt x="6674" y="354"/>
                </a:lnTo>
                <a:lnTo>
                  <a:pt x="6674" y="2088"/>
                </a:lnTo>
                <a:lnTo>
                  <a:pt x="5630" y="3337"/>
                </a:lnTo>
                <a:lnTo>
                  <a:pt x="5574" y="3393"/>
                </a:lnTo>
                <a:lnTo>
                  <a:pt x="5425" y="3393"/>
                </a:lnTo>
                <a:lnTo>
                  <a:pt x="5369" y="3355"/>
                </a:lnTo>
                <a:lnTo>
                  <a:pt x="5220" y="3206"/>
                </a:lnTo>
                <a:lnTo>
                  <a:pt x="5183" y="3150"/>
                </a:lnTo>
                <a:lnTo>
                  <a:pt x="5164" y="3076"/>
                </a:lnTo>
                <a:lnTo>
                  <a:pt x="5164" y="3020"/>
                </a:lnTo>
                <a:lnTo>
                  <a:pt x="5201" y="2964"/>
                </a:lnTo>
                <a:lnTo>
                  <a:pt x="5649" y="2367"/>
                </a:lnTo>
                <a:lnTo>
                  <a:pt x="5686" y="2311"/>
                </a:lnTo>
                <a:lnTo>
                  <a:pt x="5704" y="2237"/>
                </a:lnTo>
                <a:lnTo>
                  <a:pt x="5704" y="2162"/>
                </a:lnTo>
                <a:lnTo>
                  <a:pt x="5704" y="2088"/>
                </a:lnTo>
                <a:lnTo>
                  <a:pt x="5686" y="2032"/>
                </a:lnTo>
                <a:lnTo>
                  <a:pt x="5667" y="1957"/>
                </a:lnTo>
                <a:lnTo>
                  <a:pt x="5630" y="1901"/>
                </a:lnTo>
                <a:lnTo>
                  <a:pt x="5574" y="1845"/>
                </a:lnTo>
                <a:lnTo>
                  <a:pt x="5499" y="1808"/>
                </a:lnTo>
                <a:lnTo>
                  <a:pt x="5425" y="1790"/>
                </a:lnTo>
                <a:lnTo>
                  <a:pt x="5369" y="1771"/>
                </a:lnTo>
                <a:lnTo>
                  <a:pt x="5294" y="1771"/>
                </a:lnTo>
                <a:lnTo>
                  <a:pt x="5220" y="1790"/>
                </a:lnTo>
                <a:lnTo>
                  <a:pt x="5164" y="1827"/>
                </a:lnTo>
                <a:lnTo>
                  <a:pt x="5089" y="1864"/>
                </a:lnTo>
                <a:lnTo>
                  <a:pt x="5052" y="1920"/>
                </a:lnTo>
                <a:lnTo>
                  <a:pt x="4381" y="2815"/>
                </a:lnTo>
                <a:lnTo>
                  <a:pt x="4251" y="3020"/>
                </a:lnTo>
                <a:lnTo>
                  <a:pt x="4157" y="3243"/>
                </a:lnTo>
                <a:lnTo>
                  <a:pt x="4101" y="3467"/>
                </a:lnTo>
                <a:lnTo>
                  <a:pt x="4083" y="3709"/>
                </a:lnTo>
                <a:lnTo>
                  <a:pt x="4083" y="4996"/>
                </a:lnTo>
                <a:lnTo>
                  <a:pt x="4101" y="5070"/>
                </a:lnTo>
                <a:lnTo>
                  <a:pt x="4139" y="5126"/>
                </a:lnTo>
                <a:lnTo>
                  <a:pt x="4195" y="5182"/>
                </a:lnTo>
                <a:lnTo>
                  <a:pt x="5854" y="5182"/>
                </a:lnTo>
                <a:lnTo>
                  <a:pt x="5909" y="5145"/>
                </a:lnTo>
                <a:lnTo>
                  <a:pt x="5947" y="5107"/>
                </a:lnTo>
                <a:lnTo>
                  <a:pt x="5965" y="5052"/>
                </a:lnTo>
                <a:lnTo>
                  <a:pt x="6021" y="4921"/>
                </a:lnTo>
                <a:lnTo>
                  <a:pt x="6096" y="4809"/>
                </a:lnTo>
                <a:lnTo>
                  <a:pt x="7307" y="3243"/>
                </a:lnTo>
                <a:lnTo>
                  <a:pt x="7345" y="3169"/>
                </a:lnTo>
                <a:lnTo>
                  <a:pt x="7382" y="3076"/>
                </a:lnTo>
                <a:lnTo>
                  <a:pt x="7419" y="2983"/>
                </a:lnTo>
                <a:lnTo>
                  <a:pt x="7419" y="2889"/>
                </a:lnTo>
                <a:lnTo>
                  <a:pt x="7419" y="373"/>
                </a:lnTo>
                <a:lnTo>
                  <a:pt x="7419" y="298"/>
                </a:lnTo>
                <a:lnTo>
                  <a:pt x="7401" y="242"/>
                </a:lnTo>
                <a:lnTo>
                  <a:pt x="7363" y="168"/>
                </a:lnTo>
                <a:lnTo>
                  <a:pt x="7326" y="112"/>
                </a:lnTo>
                <a:lnTo>
                  <a:pt x="7270" y="75"/>
                </a:lnTo>
                <a:lnTo>
                  <a:pt x="7214" y="37"/>
                </a:lnTo>
                <a:lnTo>
                  <a:pt x="71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b975a0ff47_0_11053"/>
          <p:cNvSpPr/>
          <p:nvPr/>
        </p:nvSpPr>
        <p:spPr>
          <a:xfrm>
            <a:off x="5147573" y="3824751"/>
            <a:ext cx="212898" cy="170089"/>
          </a:xfrm>
          <a:custGeom>
            <a:rect b="b" l="l" r="r" t="t"/>
            <a:pathLst>
              <a:path extrusionOk="0" h="5928" w="7420">
                <a:moveTo>
                  <a:pt x="3710" y="0"/>
                </a:moveTo>
                <a:lnTo>
                  <a:pt x="3579" y="242"/>
                </a:lnTo>
                <a:lnTo>
                  <a:pt x="3467" y="447"/>
                </a:lnTo>
                <a:lnTo>
                  <a:pt x="3449" y="541"/>
                </a:lnTo>
                <a:lnTo>
                  <a:pt x="3430" y="615"/>
                </a:lnTo>
                <a:lnTo>
                  <a:pt x="3430" y="671"/>
                </a:lnTo>
                <a:lnTo>
                  <a:pt x="3449" y="727"/>
                </a:lnTo>
                <a:lnTo>
                  <a:pt x="3523" y="820"/>
                </a:lnTo>
                <a:lnTo>
                  <a:pt x="3598" y="895"/>
                </a:lnTo>
                <a:lnTo>
                  <a:pt x="3654" y="913"/>
                </a:lnTo>
                <a:lnTo>
                  <a:pt x="3766" y="913"/>
                </a:lnTo>
                <a:lnTo>
                  <a:pt x="3822" y="895"/>
                </a:lnTo>
                <a:lnTo>
                  <a:pt x="3915" y="820"/>
                </a:lnTo>
                <a:lnTo>
                  <a:pt x="3971" y="727"/>
                </a:lnTo>
                <a:lnTo>
                  <a:pt x="3989" y="671"/>
                </a:lnTo>
                <a:lnTo>
                  <a:pt x="3989" y="615"/>
                </a:lnTo>
                <a:lnTo>
                  <a:pt x="3971" y="541"/>
                </a:lnTo>
                <a:lnTo>
                  <a:pt x="3952" y="447"/>
                </a:lnTo>
                <a:lnTo>
                  <a:pt x="3859" y="242"/>
                </a:lnTo>
                <a:lnTo>
                  <a:pt x="3710" y="0"/>
                </a:lnTo>
                <a:close/>
                <a:moveTo>
                  <a:pt x="373" y="541"/>
                </a:moveTo>
                <a:lnTo>
                  <a:pt x="224" y="802"/>
                </a:lnTo>
                <a:lnTo>
                  <a:pt x="131" y="1007"/>
                </a:lnTo>
                <a:lnTo>
                  <a:pt x="112" y="1100"/>
                </a:lnTo>
                <a:lnTo>
                  <a:pt x="94" y="1174"/>
                </a:lnTo>
                <a:lnTo>
                  <a:pt x="94" y="1230"/>
                </a:lnTo>
                <a:lnTo>
                  <a:pt x="112" y="1286"/>
                </a:lnTo>
                <a:lnTo>
                  <a:pt x="168" y="1379"/>
                </a:lnTo>
                <a:lnTo>
                  <a:pt x="261" y="1454"/>
                </a:lnTo>
                <a:lnTo>
                  <a:pt x="317" y="1473"/>
                </a:lnTo>
                <a:lnTo>
                  <a:pt x="429" y="1473"/>
                </a:lnTo>
                <a:lnTo>
                  <a:pt x="485" y="1454"/>
                </a:lnTo>
                <a:lnTo>
                  <a:pt x="560" y="1379"/>
                </a:lnTo>
                <a:lnTo>
                  <a:pt x="634" y="1286"/>
                </a:lnTo>
                <a:lnTo>
                  <a:pt x="634" y="1230"/>
                </a:lnTo>
                <a:lnTo>
                  <a:pt x="653" y="1174"/>
                </a:lnTo>
                <a:lnTo>
                  <a:pt x="634" y="1100"/>
                </a:lnTo>
                <a:lnTo>
                  <a:pt x="597" y="1007"/>
                </a:lnTo>
                <a:lnTo>
                  <a:pt x="504" y="802"/>
                </a:lnTo>
                <a:lnTo>
                  <a:pt x="373" y="541"/>
                </a:lnTo>
                <a:close/>
                <a:moveTo>
                  <a:pt x="1305" y="541"/>
                </a:moveTo>
                <a:lnTo>
                  <a:pt x="1156" y="802"/>
                </a:lnTo>
                <a:lnTo>
                  <a:pt x="1063" y="1007"/>
                </a:lnTo>
                <a:lnTo>
                  <a:pt x="1026" y="1100"/>
                </a:lnTo>
                <a:lnTo>
                  <a:pt x="1026" y="1174"/>
                </a:lnTo>
                <a:lnTo>
                  <a:pt x="1026" y="1230"/>
                </a:lnTo>
                <a:lnTo>
                  <a:pt x="1044" y="1286"/>
                </a:lnTo>
                <a:lnTo>
                  <a:pt x="1100" y="1379"/>
                </a:lnTo>
                <a:lnTo>
                  <a:pt x="1193" y="1454"/>
                </a:lnTo>
                <a:lnTo>
                  <a:pt x="1249" y="1473"/>
                </a:lnTo>
                <a:lnTo>
                  <a:pt x="1361" y="1473"/>
                </a:lnTo>
                <a:lnTo>
                  <a:pt x="1398" y="1454"/>
                </a:lnTo>
                <a:lnTo>
                  <a:pt x="1492" y="1379"/>
                </a:lnTo>
                <a:lnTo>
                  <a:pt x="1548" y="1286"/>
                </a:lnTo>
                <a:lnTo>
                  <a:pt x="1566" y="1230"/>
                </a:lnTo>
                <a:lnTo>
                  <a:pt x="1585" y="1174"/>
                </a:lnTo>
                <a:lnTo>
                  <a:pt x="1566" y="1100"/>
                </a:lnTo>
                <a:lnTo>
                  <a:pt x="1529" y="1007"/>
                </a:lnTo>
                <a:lnTo>
                  <a:pt x="1436" y="802"/>
                </a:lnTo>
                <a:lnTo>
                  <a:pt x="1305" y="541"/>
                </a:lnTo>
                <a:close/>
                <a:moveTo>
                  <a:pt x="2032" y="541"/>
                </a:moveTo>
                <a:lnTo>
                  <a:pt x="1902" y="802"/>
                </a:lnTo>
                <a:lnTo>
                  <a:pt x="1809" y="1007"/>
                </a:lnTo>
                <a:lnTo>
                  <a:pt x="1771" y="1100"/>
                </a:lnTo>
                <a:lnTo>
                  <a:pt x="1771" y="1174"/>
                </a:lnTo>
                <a:lnTo>
                  <a:pt x="1771" y="1230"/>
                </a:lnTo>
                <a:lnTo>
                  <a:pt x="1790" y="1286"/>
                </a:lnTo>
                <a:lnTo>
                  <a:pt x="1846" y="1379"/>
                </a:lnTo>
                <a:lnTo>
                  <a:pt x="1939" y="1454"/>
                </a:lnTo>
                <a:lnTo>
                  <a:pt x="1976" y="1473"/>
                </a:lnTo>
                <a:lnTo>
                  <a:pt x="2088" y="1473"/>
                </a:lnTo>
                <a:lnTo>
                  <a:pt x="2144" y="1454"/>
                </a:lnTo>
                <a:lnTo>
                  <a:pt x="2237" y="1379"/>
                </a:lnTo>
                <a:lnTo>
                  <a:pt x="2293" y="1286"/>
                </a:lnTo>
                <a:lnTo>
                  <a:pt x="2312" y="1230"/>
                </a:lnTo>
                <a:lnTo>
                  <a:pt x="2312" y="1174"/>
                </a:lnTo>
                <a:lnTo>
                  <a:pt x="2312" y="1100"/>
                </a:lnTo>
                <a:lnTo>
                  <a:pt x="2275" y="1007"/>
                </a:lnTo>
                <a:lnTo>
                  <a:pt x="2181" y="802"/>
                </a:lnTo>
                <a:lnTo>
                  <a:pt x="2032" y="541"/>
                </a:lnTo>
                <a:close/>
                <a:moveTo>
                  <a:pt x="2778" y="541"/>
                </a:moveTo>
                <a:lnTo>
                  <a:pt x="2647" y="802"/>
                </a:lnTo>
                <a:lnTo>
                  <a:pt x="2554" y="1007"/>
                </a:lnTo>
                <a:lnTo>
                  <a:pt x="2517" y="1100"/>
                </a:lnTo>
                <a:lnTo>
                  <a:pt x="2498" y="1174"/>
                </a:lnTo>
                <a:lnTo>
                  <a:pt x="2517" y="1230"/>
                </a:lnTo>
                <a:lnTo>
                  <a:pt x="2535" y="1286"/>
                </a:lnTo>
                <a:lnTo>
                  <a:pt x="2591" y="1379"/>
                </a:lnTo>
                <a:lnTo>
                  <a:pt x="2666" y="1454"/>
                </a:lnTo>
                <a:lnTo>
                  <a:pt x="2722" y="1473"/>
                </a:lnTo>
                <a:lnTo>
                  <a:pt x="2834" y="1473"/>
                </a:lnTo>
                <a:lnTo>
                  <a:pt x="2890" y="1454"/>
                </a:lnTo>
                <a:lnTo>
                  <a:pt x="2983" y="1379"/>
                </a:lnTo>
                <a:lnTo>
                  <a:pt x="3039" y="1286"/>
                </a:lnTo>
                <a:lnTo>
                  <a:pt x="3057" y="1230"/>
                </a:lnTo>
                <a:lnTo>
                  <a:pt x="3057" y="1174"/>
                </a:lnTo>
                <a:lnTo>
                  <a:pt x="3057" y="1100"/>
                </a:lnTo>
                <a:lnTo>
                  <a:pt x="3020" y="1007"/>
                </a:lnTo>
                <a:lnTo>
                  <a:pt x="2927" y="802"/>
                </a:lnTo>
                <a:lnTo>
                  <a:pt x="2778" y="541"/>
                </a:lnTo>
                <a:close/>
                <a:moveTo>
                  <a:pt x="4642" y="541"/>
                </a:moveTo>
                <a:lnTo>
                  <a:pt x="4493" y="802"/>
                </a:lnTo>
                <a:lnTo>
                  <a:pt x="4399" y="1007"/>
                </a:lnTo>
                <a:lnTo>
                  <a:pt x="4381" y="1100"/>
                </a:lnTo>
                <a:lnTo>
                  <a:pt x="4362" y="1174"/>
                </a:lnTo>
                <a:lnTo>
                  <a:pt x="4362" y="1230"/>
                </a:lnTo>
                <a:lnTo>
                  <a:pt x="4381" y="1286"/>
                </a:lnTo>
                <a:lnTo>
                  <a:pt x="4437" y="1379"/>
                </a:lnTo>
                <a:lnTo>
                  <a:pt x="4530" y="1454"/>
                </a:lnTo>
                <a:lnTo>
                  <a:pt x="4586" y="1473"/>
                </a:lnTo>
                <a:lnTo>
                  <a:pt x="4698" y="1473"/>
                </a:lnTo>
                <a:lnTo>
                  <a:pt x="4754" y="1454"/>
                </a:lnTo>
                <a:lnTo>
                  <a:pt x="4828" y="1379"/>
                </a:lnTo>
                <a:lnTo>
                  <a:pt x="4903" y="1286"/>
                </a:lnTo>
                <a:lnTo>
                  <a:pt x="4921" y="1230"/>
                </a:lnTo>
                <a:lnTo>
                  <a:pt x="4921" y="1174"/>
                </a:lnTo>
                <a:lnTo>
                  <a:pt x="4903" y="1100"/>
                </a:lnTo>
                <a:lnTo>
                  <a:pt x="4865" y="1007"/>
                </a:lnTo>
                <a:lnTo>
                  <a:pt x="4772" y="802"/>
                </a:lnTo>
                <a:lnTo>
                  <a:pt x="4642" y="541"/>
                </a:lnTo>
                <a:close/>
                <a:moveTo>
                  <a:pt x="5387" y="541"/>
                </a:moveTo>
                <a:lnTo>
                  <a:pt x="5238" y="802"/>
                </a:lnTo>
                <a:lnTo>
                  <a:pt x="5145" y="1007"/>
                </a:lnTo>
                <a:lnTo>
                  <a:pt x="5108" y="1100"/>
                </a:lnTo>
                <a:lnTo>
                  <a:pt x="5108" y="1174"/>
                </a:lnTo>
                <a:lnTo>
                  <a:pt x="5108" y="1230"/>
                </a:lnTo>
                <a:lnTo>
                  <a:pt x="5126" y="1286"/>
                </a:lnTo>
                <a:lnTo>
                  <a:pt x="5182" y="1379"/>
                </a:lnTo>
                <a:lnTo>
                  <a:pt x="5276" y="1454"/>
                </a:lnTo>
                <a:lnTo>
                  <a:pt x="5331" y="1473"/>
                </a:lnTo>
                <a:lnTo>
                  <a:pt x="5443" y="1473"/>
                </a:lnTo>
                <a:lnTo>
                  <a:pt x="5499" y="1454"/>
                </a:lnTo>
                <a:lnTo>
                  <a:pt x="5574" y="1379"/>
                </a:lnTo>
                <a:lnTo>
                  <a:pt x="5630" y="1286"/>
                </a:lnTo>
                <a:lnTo>
                  <a:pt x="5648" y="1230"/>
                </a:lnTo>
                <a:lnTo>
                  <a:pt x="5667" y="1174"/>
                </a:lnTo>
                <a:lnTo>
                  <a:pt x="5648" y="1100"/>
                </a:lnTo>
                <a:lnTo>
                  <a:pt x="5611" y="1007"/>
                </a:lnTo>
                <a:lnTo>
                  <a:pt x="5518" y="802"/>
                </a:lnTo>
                <a:lnTo>
                  <a:pt x="5387" y="541"/>
                </a:lnTo>
                <a:close/>
                <a:moveTo>
                  <a:pt x="6133" y="541"/>
                </a:moveTo>
                <a:lnTo>
                  <a:pt x="5984" y="802"/>
                </a:lnTo>
                <a:lnTo>
                  <a:pt x="5891" y="1007"/>
                </a:lnTo>
                <a:lnTo>
                  <a:pt x="5853" y="1100"/>
                </a:lnTo>
                <a:lnTo>
                  <a:pt x="5853" y="1174"/>
                </a:lnTo>
                <a:lnTo>
                  <a:pt x="5853" y="1230"/>
                </a:lnTo>
                <a:lnTo>
                  <a:pt x="5872" y="1286"/>
                </a:lnTo>
                <a:lnTo>
                  <a:pt x="5928" y="1379"/>
                </a:lnTo>
                <a:lnTo>
                  <a:pt x="6021" y="1454"/>
                </a:lnTo>
                <a:lnTo>
                  <a:pt x="6077" y="1473"/>
                </a:lnTo>
                <a:lnTo>
                  <a:pt x="6189" y="1473"/>
                </a:lnTo>
                <a:lnTo>
                  <a:pt x="6226" y="1454"/>
                </a:lnTo>
                <a:lnTo>
                  <a:pt x="6319" y="1379"/>
                </a:lnTo>
                <a:lnTo>
                  <a:pt x="6375" y="1286"/>
                </a:lnTo>
                <a:lnTo>
                  <a:pt x="6394" y="1230"/>
                </a:lnTo>
                <a:lnTo>
                  <a:pt x="6394" y="1174"/>
                </a:lnTo>
                <a:lnTo>
                  <a:pt x="6394" y="1100"/>
                </a:lnTo>
                <a:lnTo>
                  <a:pt x="6357" y="1007"/>
                </a:lnTo>
                <a:lnTo>
                  <a:pt x="6263" y="802"/>
                </a:lnTo>
                <a:lnTo>
                  <a:pt x="6133" y="541"/>
                </a:lnTo>
                <a:close/>
                <a:moveTo>
                  <a:pt x="7046" y="541"/>
                </a:moveTo>
                <a:lnTo>
                  <a:pt x="6916" y="802"/>
                </a:lnTo>
                <a:lnTo>
                  <a:pt x="6823" y="1007"/>
                </a:lnTo>
                <a:lnTo>
                  <a:pt x="6785" y="1100"/>
                </a:lnTo>
                <a:lnTo>
                  <a:pt x="6767" y="1174"/>
                </a:lnTo>
                <a:lnTo>
                  <a:pt x="6785" y="1230"/>
                </a:lnTo>
                <a:lnTo>
                  <a:pt x="6804" y="1286"/>
                </a:lnTo>
                <a:lnTo>
                  <a:pt x="6860" y="1379"/>
                </a:lnTo>
                <a:lnTo>
                  <a:pt x="6953" y="1454"/>
                </a:lnTo>
                <a:lnTo>
                  <a:pt x="6990" y="1473"/>
                </a:lnTo>
                <a:lnTo>
                  <a:pt x="7102" y="1473"/>
                </a:lnTo>
                <a:lnTo>
                  <a:pt x="7158" y="1454"/>
                </a:lnTo>
                <a:lnTo>
                  <a:pt x="7251" y="1379"/>
                </a:lnTo>
                <a:lnTo>
                  <a:pt x="7307" y="1286"/>
                </a:lnTo>
                <a:lnTo>
                  <a:pt x="7326" y="1230"/>
                </a:lnTo>
                <a:lnTo>
                  <a:pt x="7326" y="1174"/>
                </a:lnTo>
                <a:lnTo>
                  <a:pt x="7326" y="1100"/>
                </a:lnTo>
                <a:lnTo>
                  <a:pt x="7289" y="1007"/>
                </a:lnTo>
                <a:lnTo>
                  <a:pt x="7195" y="802"/>
                </a:lnTo>
                <a:lnTo>
                  <a:pt x="7046" y="541"/>
                </a:lnTo>
                <a:close/>
                <a:moveTo>
                  <a:pt x="1175" y="1845"/>
                </a:moveTo>
                <a:lnTo>
                  <a:pt x="1137" y="1864"/>
                </a:lnTo>
                <a:lnTo>
                  <a:pt x="1119" y="1901"/>
                </a:lnTo>
                <a:lnTo>
                  <a:pt x="1119" y="1939"/>
                </a:lnTo>
                <a:lnTo>
                  <a:pt x="1119" y="3337"/>
                </a:lnTo>
                <a:lnTo>
                  <a:pt x="1492" y="3337"/>
                </a:lnTo>
                <a:lnTo>
                  <a:pt x="1492" y="1939"/>
                </a:lnTo>
                <a:lnTo>
                  <a:pt x="1473" y="1901"/>
                </a:lnTo>
                <a:lnTo>
                  <a:pt x="1454" y="1864"/>
                </a:lnTo>
                <a:lnTo>
                  <a:pt x="1436" y="1845"/>
                </a:lnTo>
                <a:close/>
                <a:moveTo>
                  <a:pt x="1920" y="1845"/>
                </a:moveTo>
                <a:lnTo>
                  <a:pt x="1883" y="1864"/>
                </a:lnTo>
                <a:lnTo>
                  <a:pt x="1864" y="1901"/>
                </a:lnTo>
                <a:lnTo>
                  <a:pt x="1846" y="1939"/>
                </a:lnTo>
                <a:lnTo>
                  <a:pt x="1846" y="3337"/>
                </a:lnTo>
                <a:lnTo>
                  <a:pt x="2219" y="3337"/>
                </a:lnTo>
                <a:lnTo>
                  <a:pt x="2219" y="1939"/>
                </a:lnTo>
                <a:lnTo>
                  <a:pt x="2219" y="1901"/>
                </a:lnTo>
                <a:lnTo>
                  <a:pt x="2200" y="1864"/>
                </a:lnTo>
                <a:lnTo>
                  <a:pt x="2163" y="1845"/>
                </a:lnTo>
                <a:close/>
                <a:moveTo>
                  <a:pt x="2647" y="1845"/>
                </a:moveTo>
                <a:lnTo>
                  <a:pt x="2629" y="1864"/>
                </a:lnTo>
                <a:lnTo>
                  <a:pt x="2610" y="1901"/>
                </a:lnTo>
                <a:lnTo>
                  <a:pt x="2591" y="1939"/>
                </a:lnTo>
                <a:lnTo>
                  <a:pt x="2591" y="3337"/>
                </a:lnTo>
                <a:lnTo>
                  <a:pt x="2964" y="3337"/>
                </a:lnTo>
                <a:lnTo>
                  <a:pt x="2964" y="1939"/>
                </a:lnTo>
                <a:lnTo>
                  <a:pt x="2964" y="1901"/>
                </a:lnTo>
                <a:lnTo>
                  <a:pt x="2946" y="1864"/>
                </a:lnTo>
                <a:lnTo>
                  <a:pt x="2908" y="1845"/>
                </a:lnTo>
                <a:close/>
                <a:moveTo>
                  <a:pt x="4511" y="1845"/>
                </a:moveTo>
                <a:lnTo>
                  <a:pt x="4474" y="1864"/>
                </a:lnTo>
                <a:lnTo>
                  <a:pt x="4455" y="1901"/>
                </a:lnTo>
                <a:lnTo>
                  <a:pt x="4455" y="1939"/>
                </a:lnTo>
                <a:lnTo>
                  <a:pt x="4455" y="3337"/>
                </a:lnTo>
                <a:lnTo>
                  <a:pt x="4828" y="3337"/>
                </a:lnTo>
                <a:lnTo>
                  <a:pt x="4828" y="1939"/>
                </a:lnTo>
                <a:lnTo>
                  <a:pt x="4810" y="1901"/>
                </a:lnTo>
                <a:lnTo>
                  <a:pt x="4791" y="1864"/>
                </a:lnTo>
                <a:lnTo>
                  <a:pt x="4772" y="1845"/>
                </a:lnTo>
                <a:close/>
                <a:moveTo>
                  <a:pt x="5257" y="1845"/>
                </a:moveTo>
                <a:lnTo>
                  <a:pt x="5220" y="1864"/>
                </a:lnTo>
                <a:lnTo>
                  <a:pt x="5201" y="1901"/>
                </a:lnTo>
                <a:lnTo>
                  <a:pt x="5201" y="1939"/>
                </a:lnTo>
                <a:lnTo>
                  <a:pt x="5201" y="3337"/>
                </a:lnTo>
                <a:lnTo>
                  <a:pt x="5574" y="3337"/>
                </a:lnTo>
                <a:lnTo>
                  <a:pt x="5574" y="1939"/>
                </a:lnTo>
                <a:lnTo>
                  <a:pt x="5555" y="1901"/>
                </a:lnTo>
                <a:lnTo>
                  <a:pt x="5536" y="1864"/>
                </a:lnTo>
                <a:lnTo>
                  <a:pt x="5518" y="1845"/>
                </a:lnTo>
                <a:close/>
                <a:moveTo>
                  <a:pt x="6002" y="1845"/>
                </a:moveTo>
                <a:lnTo>
                  <a:pt x="5965" y="1864"/>
                </a:lnTo>
                <a:lnTo>
                  <a:pt x="5947" y="1901"/>
                </a:lnTo>
                <a:lnTo>
                  <a:pt x="5947" y="1939"/>
                </a:lnTo>
                <a:lnTo>
                  <a:pt x="5947" y="3337"/>
                </a:lnTo>
                <a:lnTo>
                  <a:pt x="6301" y="3337"/>
                </a:lnTo>
                <a:lnTo>
                  <a:pt x="6301" y="1939"/>
                </a:lnTo>
                <a:lnTo>
                  <a:pt x="6301" y="1901"/>
                </a:lnTo>
                <a:lnTo>
                  <a:pt x="6282" y="1864"/>
                </a:lnTo>
                <a:lnTo>
                  <a:pt x="6245" y="1845"/>
                </a:lnTo>
                <a:close/>
                <a:moveTo>
                  <a:pt x="3523" y="1286"/>
                </a:moveTo>
                <a:lnTo>
                  <a:pt x="3449" y="1305"/>
                </a:lnTo>
                <a:lnTo>
                  <a:pt x="3393" y="1342"/>
                </a:lnTo>
                <a:lnTo>
                  <a:pt x="3356" y="1398"/>
                </a:lnTo>
                <a:lnTo>
                  <a:pt x="3337" y="1473"/>
                </a:lnTo>
                <a:lnTo>
                  <a:pt x="3337" y="3691"/>
                </a:lnTo>
                <a:lnTo>
                  <a:pt x="1044" y="3691"/>
                </a:lnTo>
                <a:lnTo>
                  <a:pt x="970" y="3672"/>
                </a:lnTo>
                <a:lnTo>
                  <a:pt x="914" y="3635"/>
                </a:lnTo>
                <a:lnTo>
                  <a:pt x="858" y="3598"/>
                </a:lnTo>
                <a:lnTo>
                  <a:pt x="802" y="3542"/>
                </a:lnTo>
                <a:lnTo>
                  <a:pt x="765" y="3467"/>
                </a:lnTo>
                <a:lnTo>
                  <a:pt x="746" y="3411"/>
                </a:lnTo>
                <a:lnTo>
                  <a:pt x="746" y="3337"/>
                </a:lnTo>
                <a:lnTo>
                  <a:pt x="746" y="2032"/>
                </a:lnTo>
                <a:lnTo>
                  <a:pt x="727" y="1957"/>
                </a:lnTo>
                <a:lnTo>
                  <a:pt x="690" y="1901"/>
                </a:lnTo>
                <a:lnTo>
                  <a:pt x="634" y="1864"/>
                </a:lnTo>
                <a:lnTo>
                  <a:pt x="560" y="1845"/>
                </a:lnTo>
                <a:lnTo>
                  <a:pt x="187" y="1845"/>
                </a:lnTo>
                <a:lnTo>
                  <a:pt x="112" y="1864"/>
                </a:lnTo>
                <a:lnTo>
                  <a:pt x="56" y="1901"/>
                </a:lnTo>
                <a:lnTo>
                  <a:pt x="19" y="1957"/>
                </a:lnTo>
                <a:lnTo>
                  <a:pt x="0" y="2032"/>
                </a:lnTo>
                <a:lnTo>
                  <a:pt x="0" y="3337"/>
                </a:lnTo>
                <a:lnTo>
                  <a:pt x="0" y="3449"/>
                </a:lnTo>
                <a:lnTo>
                  <a:pt x="19" y="3560"/>
                </a:lnTo>
                <a:lnTo>
                  <a:pt x="94" y="3765"/>
                </a:lnTo>
                <a:lnTo>
                  <a:pt x="187" y="3952"/>
                </a:lnTo>
                <a:lnTo>
                  <a:pt x="317" y="4120"/>
                </a:lnTo>
                <a:lnTo>
                  <a:pt x="485" y="4250"/>
                </a:lnTo>
                <a:lnTo>
                  <a:pt x="671" y="4362"/>
                </a:lnTo>
                <a:lnTo>
                  <a:pt x="895" y="4418"/>
                </a:lnTo>
                <a:lnTo>
                  <a:pt x="1007" y="4436"/>
                </a:lnTo>
                <a:lnTo>
                  <a:pt x="3337" y="4436"/>
                </a:lnTo>
                <a:lnTo>
                  <a:pt x="3337" y="5182"/>
                </a:lnTo>
                <a:lnTo>
                  <a:pt x="1305" y="5182"/>
                </a:lnTo>
                <a:lnTo>
                  <a:pt x="1231" y="5201"/>
                </a:lnTo>
                <a:lnTo>
                  <a:pt x="1175" y="5238"/>
                </a:lnTo>
                <a:lnTo>
                  <a:pt x="1119" y="5294"/>
                </a:lnTo>
                <a:lnTo>
                  <a:pt x="1119" y="5368"/>
                </a:lnTo>
                <a:lnTo>
                  <a:pt x="1119" y="5741"/>
                </a:lnTo>
                <a:lnTo>
                  <a:pt x="1119" y="5816"/>
                </a:lnTo>
                <a:lnTo>
                  <a:pt x="1175" y="5872"/>
                </a:lnTo>
                <a:lnTo>
                  <a:pt x="1231" y="5909"/>
                </a:lnTo>
                <a:lnTo>
                  <a:pt x="1305" y="5928"/>
                </a:lnTo>
                <a:lnTo>
                  <a:pt x="6133" y="5928"/>
                </a:lnTo>
                <a:lnTo>
                  <a:pt x="6189" y="5909"/>
                </a:lnTo>
                <a:lnTo>
                  <a:pt x="6263" y="5872"/>
                </a:lnTo>
                <a:lnTo>
                  <a:pt x="6301" y="5816"/>
                </a:lnTo>
                <a:lnTo>
                  <a:pt x="6301" y="5741"/>
                </a:lnTo>
                <a:lnTo>
                  <a:pt x="6301" y="5368"/>
                </a:lnTo>
                <a:lnTo>
                  <a:pt x="6301" y="5294"/>
                </a:lnTo>
                <a:lnTo>
                  <a:pt x="6263" y="5238"/>
                </a:lnTo>
                <a:lnTo>
                  <a:pt x="6189" y="5201"/>
                </a:lnTo>
                <a:lnTo>
                  <a:pt x="6133" y="5182"/>
                </a:lnTo>
                <a:lnTo>
                  <a:pt x="4083" y="5182"/>
                </a:lnTo>
                <a:lnTo>
                  <a:pt x="4083" y="4436"/>
                </a:lnTo>
                <a:lnTo>
                  <a:pt x="6431" y="4436"/>
                </a:lnTo>
                <a:lnTo>
                  <a:pt x="6543" y="4418"/>
                </a:lnTo>
                <a:lnTo>
                  <a:pt x="6748" y="4362"/>
                </a:lnTo>
                <a:lnTo>
                  <a:pt x="6934" y="4250"/>
                </a:lnTo>
                <a:lnTo>
                  <a:pt x="7102" y="4120"/>
                </a:lnTo>
                <a:lnTo>
                  <a:pt x="7233" y="3952"/>
                </a:lnTo>
                <a:lnTo>
                  <a:pt x="7345" y="3765"/>
                </a:lnTo>
                <a:lnTo>
                  <a:pt x="7400" y="3560"/>
                </a:lnTo>
                <a:lnTo>
                  <a:pt x="7419" y="3449"/>
                </a:lnTo>
                <a:lnTo>
                  <a:pt x="7419" y="3337"/>
                </a:lnTo>
                <a:lnTo>
                  <a:pt x="7419" y="2032"/>
                </a:lnTo>
                <a:lnTo>
                  <a:pt x="7400" y="1957"/>
                </a:lnTo>
                <a:lnTo>
                  <a:pt x="7363" y="1901"/>
                </a:lnTo>
                <a:lnTo>
                  <a:pt x="7307" y="1864"/>
                </a:lnTo>
                <a:lnTo>
                  <a:pt x="7233" y="1845"/>
                </a:lnTo>
                <a:lnTo>
                  <a:pt x="6860" y="1845"/>
                </a:lnTo>
                <a:lnTo>
                  <a:pt x="6785" y="1864"/>
                </a:lnTo>
                <a:lnTo>
                  <a:pt x="6729" y="1901"/>
                </a:lnTo>
                <a:lnTo>
                  <a:pt x="6692" y="1957"/>
                </a:lnTo>
                <a:lnTo>
                  <a:pt x="6674" y="2032"/>
                </a:lnTo>
                <a:lnTo>
                  <a:pt x="6674" y="3337"/>
                </a:lnTo>
                <a:lnTo>
                  <a:pt x="6674" y="3411"/>
                </a:lnTo>
                <a:lnTo>
                  <a:pt x="6655" y="3467"/>
                </a:lnTo>
                <a:lnTo>
                  <a:pt x="6618" y="3542"/>
                </a:lnTo>
                <a:lnTo>
                  <a:pt x="6580" y="3598"/>
                </a:lnTo>
                <a:lnTo>
                  <a:pt x="6524" y="3635"/>
                </a:lnTo>
                <a:lnTo>
                  <a:pt x="6450" y="3672"/>
                </a:lnTo>
                <a:lnTo>
                  <a:pt x="6394" y="3691"/>
                </a:lnTo>
                <a:lnTo>
                  <a:pt x="4083" y="3691"/>
                </a:lnTo>
                <a:lnTo>
                  <a:pt x="4083" y="1473"/>
                </a:lnTo>
                <a:lnTo>
                  <a:pt x="4064" y="1398"/>
                </a:lnTo>
                <a:lnTo>
                  <a:pt x="4027" y="1342"/>
                </a:lnTo>
                <a:lnTo>
                  <a:pt x="3971" y="1305"/>
                </a:lnTo>
                <a:lnTo>
                  <a:pt x="3896" y="12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975a0ff47_0_11053"/>
          <p:cNvSpPr/>
          <p:nvPr/>
        </p:nvSpPr>
        <p:spPr>
          <a:xfrm>
            <a:off x="4746469" y="3824751"/>
            <a:ext cx="170634" cy="170089"/>
          </a:xfrm>
          <a:custGeom>
            <a:rect b="b" l="l" r="r" t="t"/>
            <a:pathLst>
              <a:path extrusionOk="0" h="5928" w="5947">
                <a:moveTo>
                  <a:pt x="3169" y="1473"/>
                </a:moveTo>
                <a:lnTo>
                  <a:pt x="3337" y="1845"/>
                </a:lnTo>
                <a:lnTo>
                  <a:pt x="3710" y="2032"/>
                </a:lnTo>
                <a:lnTo>
                  <a:pt x="3337" y="2218"/>
                </a:lnTo>
                <a:lnTo>
                  <a:pt x="3169" y="2591"/>
                </a:lnTo>
                <a:lnTo>
                  <a:pt x="2983" y="2218"/>
                </a:lnTo>
                <a:lnTo>
                  <a:pt x="2610" y="2032"/>
                </a:lnTo>
                <a:lnTo>
                  <a:pt x="2983" y="1845"/>
                </a:lnTo>
                <a:lnTo>
                  <a:pt x="3169" y="1473"/>
                </a:lnTo>
                <a:close/>
                <a:moveTo>
                  <a:pt x="4828" y="0"/>
                </a:moveTo>
                <a:lnTo>
                  <a:pt x="2647" y="1230"/>
                </a:lnTo>
                <a:lnTo>
                  <a:pt x="2461" y="1361"/>
                </a:lnTo>
                <a:lnTo>
                  <a:pt x="2293" y="1529"/>
                </a:lnTo>
                <a:lnTo>
                  <a:pt x="2144" y="1715"/>
                </a:lnTo>
                <a:lnTo>
                  <a:pt x="2032" y="1920"/>
                </a:lnTo>
                <a:lnTo>
                  <a:pt x="746" y="4809"/>
                </a:lnTo>
                <a:lnTo>
                  <a:pt x="2424" y="4809"/>
                </a:lnTo>
                <a:lnTo>
                  <a:pt x="2237" y="4455"/>
                </a:lnTo>
                <a:lnTo>
                  <a:pt x="1492" y="4082"/>
                </a:lnTo>
                <a:lnTo>
                  <a:pt x="2237" y="3709"/>
                </a:lnTo>
                <a:lnTo>
                  <a:pt x="2610" y="2964"/>
                </a:lnTo>
                <a:lnTo>
                  <a:pt x="2983" y="3709"/>
                </a:lnTo>
                <a:lnTo>
                  <a:pt x="3710" y="4082"/>
                </a:lnTo>
                <a:lnTo>
                  <a:pt x="2983" y="4455"/>
                </a:lnTo>
                <a:lnTo>
                  <a:pt x="2797" y="4809"/>
                </a:lnTo>
                <a:lnTo>
                  <a:pt x="5201" y="4809"/>
                </a:lnTo>
                <a:lnTo>
                  <a:pt x="4195" y="2479"/>
                </a:lnTo>
                <a:lnTo>
                  <a:pt x="4157" y="2349"/>
                </a:lnTo>
                <a:lnTo>
                  <a:pt x="4139" y="2218"/>
                </a:lnTo>
                <a:lnTo>
                  <a:pt x="4139" y="2088"/>
                </a:lnTo>
                <a:lnTo>
                  <a:pt x="4176" y="1957"/>
                </a:lnTo>
                <a:lnTo>
                  <a:pt x="4828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294"/>
                </a:lnTo>
                <a:lnTo>
                  <a:pt x="1" y="5368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5760" y="5928"/>
                </a:lnTo>
                <a:lnTo>
                  <a:pt x="5835" y="5909"/>
                </a:lnTo>
                <a:lnTo>
                  <a:pt x="5891" y="5872"/>
                </a:lnTo>
                <a:lnTo>
                  <a:pt x="5928" y="5816"/>
                </a:lnTo>
                <a:lnTo>
                  <a:pt x="5947" y="5741"/>
                </a:lnTo>
                <a:lnTo>
                  <a:pt x="5947" y="5368"/>
                </a:lnTo>
                <a:lnTo>
                  <a:pt x="5928" y="5294"/>
                </a:lnTo>
                <a:lnTo>
                  <a:pt x="5891" y="5238"/>
                </a:lnTo>
                <a:lnTo>
                  <a:pt x="5835" y="5201"/>
                </a:lnTo>
                <a:lnTo>
                  <a:pt x="5760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975a0ff47_0_11053"/>
          <p:cNvSpPr/>
          <p:nvPr/>
        </p:nvSpPr>
        <p:spPr>
          <a:xfrm>
            <a:off x="4327720" y="3824751"/>
            <a:ext cx="170118" cy="148713"/>
          </a:xfrm>
          <a:custGeom>
            <a:rect b="b" l="l" r="r" t="t"/>
            <a:pathLst>
              <a:path extrusionOk="0" h="5183" w="5929">
                <a:moveTo>
                  <a:pt x="1380" y="0"/>
                </a:moveTo>
                <a:lnTo>
                  <a:pt x="1249" y="19"/>
                </a:lnTo>
                <a:lnTo>
                  <a:pt x="1100" y="56"/>
                </a:lnTo>
                <a:lnTo>
                  <a:pt x="951" y="112"/>
                </a:lnTo>
                <a:lnTo>
                  <a:pt x="821" y="168"/>
                </a:lnTo>
                <a:lnTo>
                  <a:pt x="690" y="261"/>
                </a:lnTo>
                <a:lnTo>
                  <a:pt x="578" y="354"/>
                </a:lnTo>
                <a:lnTo>
                  <a:pt x="448" y="466"/>
                </a:lnTo>
                <a:lnTo>
                  <a:pt x="336" y="597"/>
                </a:lnTo>
                <a:lnTo>
                  <a:pt x="243" y="746"/>
                </a:lnTo>
                <a:lnTo>
                  <a:pt x="150" y="895"/>
                </a:lnTo>
                <a:lnTo>
                  <a:pt x="94" y="1044"/>
                </a:lnTo>
                <a:lnTo>
                  <a:pt x="38" y="1212"/>
                </a:lnTo>
                <a:lnTo>
                  <a:pt x="19" y="1361"/>
                </a:lnTo>
                <a:lnTo>
                  <a:pt x="1" y="1529"/>
                </a:lnTo>
                <a:lnTo>
                  <a:pt x="1" y="1696"/>
                </a:lnTo>
                <a:lnTo>
                  <a:pt x="19" y="1864"/>
                </a:lnTo>
                <a:lnTo>
                  <a:pt x="57" y="2032"/>
                </a:lnTo>
                <a:lnTo>
                  <a:pt x="94" y="2181"/>
                </a:lnTo>
                <a:lnTo>
                  <a:pt x="168" y="2349"/>
                </a:lnTo>
                <a:lnTo>
                  <a:pt x="243" y="2479"/>
                </a:lnTo>
                <a:lnTo>
                  <a:pt x="355" y="2628"/>
                </a:lnTo>
                <a:lnTo>
                  <a:pt x="467" y="2759"/>
                </a:lnTo>
                <a:lnTo>
                  <a:pt x="2703" y="5070"/>
                </a:lnTo>
                <a:lnTo>
                  <a:pt x="2759" y="5126"/>
                </a:lnTo>
                <a:lnTo>
                  <a:pt x="2834" y="5163"/>
                </a:lnTo>
                <a:lnTo>
                  <a:pt x="2890" y="5182"/>
                </a:lnTo>
                <a:lnTo>
                  <a:pt x="3039" y="5182"/>
                </a:lnTo>
                <a:lnTo>
                  <a:pt x="3113" y="5163"/>
                </a:lnTo>
                <a:lnTo>
                  <a:pt x="3169" y="5126"/>
                </a:lnTo>
                <a:lnTo>
                  <a:pt x="3225" y="5070"/>
                </a:lnTo>
                <a:lnTo>
                  <a:pt x="5481" y="2759"/>
                </a:lnTo>
                <a:lnTo>
                  <a:pt x="5593" y="2628"/>
                </a:lnTo>
                <a:lnTo>
                  <a:pt x="5686" y="2479"/>
                </a:lnTo>
                <a:lnTo>
                  <a:pt x="5760" y="2349"/>
                </a:lnTo>
                <a:lnTo>
                  <a:pt x="5835" y="2181"/>
                </a:lnTo>
                <a:lnTo>
                  <a:pt x="5891" y="2032"/>
                </a:lnTo>
                <a:lnTo>
                  <a:pt x="5909" y="1864"/>
                </a:lnTo>
                <a:lnTo>
                  <a:pt x="5928" y="1696"/>
                </a:lnTo>
                <a:lnTo>
                  <a:pt x="5928" y="1529"/>
                </a:lnTo>
                <a:lnTo>
                  <a:pt x="5928" y="1361"/>
                </a:lnTo>
                <a:lnTo>
                  <a:pt x="5891" y="1212"/>
                </a:lnTo>
                <a:lnTo>
                  <a:pt x="5835" y="1044"/>
                </a:lnTo>
                <a:lnTo>
                  <a:pt x="5779" y="895"/>
                </a:lnTo>
                <a:lnTo>
                  <a:pt x="5704" y="746"/>
                </a:lnTo>
                <a:lnTo>
                  <a:pt x="5611" y="597"/>
                </a:lnTo>
                <a:lnTo>
                  <a:pt x="5481" y="466"/>
                </a:lnTo>
                <a:lnTo>
                  <a:pt x="5369" y="354"/>
                </a:lnTo>
                <a:lnTo>
                  <a:pt x="5238" y="261"/>
                </a:lnTo>
                <a:lnTo>
                  <a:pt x="5108" y="168"/>
                </a:lnTo>
                <a:lnTo>
                  <a:pt x="4977" y="112"/>
                </a:lnTo>
                <a:lnTo>
                  <a:pt x="4828" y="56"/>
                </a:lnTo>
                <a:lnTo>
                  <a:pt x="4698" y="19"/>
                </a:lnTo>
                <a:lnTo>
                  <a:pt x="4549" y="0"/>
                </a:lnTo>
                <a:lnTo>
                  <a:pt x="4250" y="0"/>
                </a:lnTo>
                <a:lnTo>
                  <a:pt x="4120" y="19"/>
                </a:lnTo>
                <a:lnTo>
                  <a:pt x="3971" y="56"/>
                </a:lnTo>
                <a:lnTo>
                  <a:pt x="3822" y="93"/>
                </a:lnTo>
                <a:lnTo>
                  <a:pt x="3691" y="149"/>
                </a:lnTo>
                <a:lnTo>
                  <a:pt x="3561" y="224"/>
                </a:lnTo>
                <a:lnTo>
                  <a:pt x="3430" y="298"/>
                </a:lnTo>
                <a:lnTo>
                  <a:pt x="3318" y="392"/>
                </a:lnTo>
                <a:lnTo>
                  <a:pt x="3188" y="503"/>
                </a:lnTo>
                <a:lnTo>
                  <a:pt x="2964" y="746"/>
                </a:lnTo>
                <a:lnTo>
                  <a:pt x="2741" y="503"/>
                </a:lnTo>
                <a:lnTo>
                  <a:pt x="2629" y="392"/>
                </a:lnTo>
                <a:lnTo>
                  <a:pt x="2498" y="298"/>
                </a:lnTo>
                <a:lnTo>
                  <a:pt x="2386" y="224"/>
                </a:lnTo>
                <a:lnTo>
                  <a:pt x="2237" y="149"/>
                </a:lnTo>
                <a:lnTo>
                  <a:pt x="2107" y="93"/>
                </a:lnTo>
                <a:lnTo>
                  <a:pt x="1958" y="56"/>
                </a:lnTo>
                <a:lnTo>
                  <a:pt x="1827" y="19"/>
                </a:lnTo>
                <a:lnTo>
                  <a:pt x="16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975a0ff47_0_11053"/>
          <p:cNvSpPr/>
          <p:nvPr/>
        </p:nvSpPr>
        <p:spPr>
          <a:xfrm>
            <a:off x="3930375" y="3824751"/>
            <a:ext cx="127854" cy="170089"/>
          </a:xfrm>
          <a:custGeom>
            <a:rect b="b" l="l" r="r" t="t"/>
            <a:pathLst>
              <a:path extrusionOk="0" h="5928" w="4456">
                <a:moveTo>
                  <a:pt x="2666" y="0"/>
                </a:moveTo>
                <a:lnTo>
                  <a:pt x="2554" y="37"/>
                </a:lnTo>
                <a:lnTo>
                  <a:pt x="2461" y="93"/>
                </a:lnTo>
                <a:lnTo>
                  <a:pt x="2386" y="149"/>
                </a:lnTo>
                <a:lnTo>
                  <a:pt x="2312" y="242"/>
                </a:lnTo>
                <a:lnTo>
                  <a:pt x="2256" y="336"/>
                </a:lnTo>
                <a:lnTo>
                  <a:pt x="2237" y="429"/>
                </a:lnTo>
                <a:lnTo>
                  <a:pt x="2218" y="541"/>
                </a:lnTo>
                <a:lnTo>
                  <a:pt x="2237" y="653"/>
                </a:lnTo>
                <a:lnTo>
                  <a:pt x="2256" y="764"/>
                </a:lnTo>
                <a:lnTo>
                  <a:pt x="2312" y="858"/>
                </a:lnTo>
                <a:lnTo>
                  <a:pt x="2386" y="951"/>
                </a:lnTo>
                <a:lnTo>
                  <a:pt x="2461" y="1007"/>
                </a:lnTo>
                <a:lnTo>
                  <a:pt x="2554" y="1063"/>
                </a:lnTo>
                <a:lnTo>
                  <a:pt x="2666" y="1100"/>
                </a:lnTo>
                <a:lnTo>
                  <a:pt x="2889" y="1100"/>
                </a:lnTo>
                <a:lnTo>
                  <a:pt x="3001" y="1063"/>
                </a:lnTo>
                <a:lnTo>
                  <a:pt x="3094" y="1007"/>
                </a:lnTo>
                <a:lnTo>
                  <a:pt x="3169" y="951"/>
                </a:lnTo>
                <a:lnTo>
                  <a:pt x="3244" y="858"/>
                </a:lnTo>
                <a:lnTo>
                  <a:pt x="3299" y="764"/>
                </a:lnTo>
                <a:lnTo>
                  <a:pt x="3318" y="653"/>
                </a:lnTo>
                <a:lnTo>
                  <a:pt x="3337" y="541"/>
                </a:lnTo>
                <a:lnTo>
                  <a:pt x="3318" y="429"/>
                </a:lnTo>
                <a:lnTo>
                  <a:pt x="3299" y="336"/>
                </a:lnTo>
                <a:lnTo>
                  <a:pt x="3244" y="242"/>
                </a:lnTo>
                <a:lnTo>
                  <a:pt x="3169" y="149"/>
                </a:lnTo>
                <a:lnTo>
                  <a:pt x="3094" y="93"/>
                </a:lnTo>
                <a:lnTo>
                  <a:pt x="3001" y="37"/>
                </a:lnTo>
                <a:lnTo>
                  <a:pt x="2889" y="0"/>
                </a:lnTo>
                <a:close/>
                <a:moveTo>
                  <a:pt x="1249" y="1100"/>
                </a:moveTo>
                <a:lnTo>
                  <a:pt x="1063" y="1119"/>
                </a:lnTo>
                <a:lnTo>
                  <a:pt x="895" y="1156"/>
                </a:lnTo>
                <a:lnTo>
                  <a:pt x="727" y="1230"/>
                </a:lnTo>
                <a:lnTo>
                  <a:pt x="578" y="1342"/>
                </a:lnTo>
                <a:lnTo>
                  <a:pt x="448" y="1473"/>
                </a:lnTo>
                <a:lnTo>
                  <a:pt x="354" y="1622"/>
                </a:lnTo>
                <a:lnTo>
                  <a:pt x="298" y="1790"/>
                </a:lnTo>
                <a:lnTo>
                  <a:pt x="0" y="2927"/>
                </a:lnTo>
                <a:lnTo>
                  <a:pt x="0" y="3001"/>
                </a:lnTo>
                <a:lnTo>
                  <a:pt x="19" y="3076"/>
                </a:lnTo>
                <a:lnTo>
                  <a:pt x="75" y="3113"/>
                </a:lnTo>
                <a:lnTo>
                  <a:pt x="131" y="3150"/>
                </a:lnTo>
                <a:lnTo>
                  <a:pt x="876" y="3337"/>
                </a:lnTo>
                <a:lnTo>
                  <a:pt x="951" y="3337"/>
                </a:lnTo>
                <a:lnTo>
                  <a:pt x="1025" y="3299"/>
                </a:lnTo>
                <a:lnTo>
                  <a:pt x="1081" y="3262"/>
                </a:lnTo>
                <a:lnTo>
                  <a:pt x="1100" y="3188"/>
                </a:lnTo>
                <a:lnTo>
                  <a:pt x="1585" y="1342"/>
                </a:lnTo>
                <a:lnTo>
                  <a:pt x="1585" y="1286"/>
                </a:lnTo>
                <a:lnTo>
                  <a:pt x="1566" y="1212"/>
                </a:lnTo>
                <a:lnTo>
                  <a:pt x="1510" y="1156"/>
                </a:lnTo>
                <a:lnTo>
                  <a:pt x="1435" y="1137"/>
                </a:lnTo>
                <a:lnTo>
                  <a:pt x="1249" y="1100"/>
                </a:lnTo>
                <a:close/>
                <a:moveTo>
                  <a:pt x="1342" y="3859"/>
                </a:moveTo>
                <a:lnTo>
                  <a:pt x="932" y="5462"/>
                </a:lnTo>
                <a:lnTo>
                  <a:pt x="914" y="5536"/>
                </a:lnTo>
                <a:lnTo>
                  <a:pt x="932" y="5611"/>
                </a:lnTo>
                <a:lnTo>
                  <a:pt x="951" y="5685"/>
                </a:lnTo>
                <a:lnTo>
                  <a:pt x="969" y="5760"/>
                </a:lnTo>
                <a:lnTo>
                  <a:pt x="1025" y="5816"/>
                </a:lnTo>
                <a:lnTo>
                  <a:pt x="1063" y="5853"/>
                </a:lnTo>
                <a:lnTo>
                  <a:pt x="1137" y="5890"/>
                </a:lnTo>
                <a:lnTo>
                  <a:pt x="1212" y="5928"/>
                </a:lnTo>
                <a:lnTo>
                  <a:pt x="1286" y="5928"/>
                </a:lnTo>
                <a:lnTo>
                  <a:pt x="1417" y="5909"/>
                </a:lnTo>
                <a:lnTo>
                  <a:pt x="1529" y="5853"/>
                </a:lnTo>
                <a:lnTo>
                  <a:pt x="1603" y="5760"/>
                </a:lnTo>
                <a:lnTo>
                  <a:pt x="1659" y="5648"/>
                </a:lnTo>
                <a:lnTo>
                  <a:pt x="1939" y="4474"/>
                </a:lnTo>
                <a:lnTo>
                  <a:pt x="1342" y="3859"/>
                </a:lnTo>
                <a:close/>
                <a:moveTo>
                  <a:pt x="2349" y="1473"/>
                </a:moveTo>
                <a:lnTo>
                  <a:pt x="2237" y="1510"/>
                </a:lnTo>
                <a:lnTo>
                  <a:pt x="2144" y="1547"/>
                </a:lnTo>
                <a:lnTo>
                  <a:pt x="2051" y="1622"/>
                </a:lnTo>
                <a:lnTo>
                  <a:pt x="1957" y="1696"/>
                </a:lnTo>
                <a:lnTo>
                  <a:pt x="1901" y="1771"/>
                </a:lnTo>
                <a:lnTo>
                  <a:pt x="1846" y="1883"/>
                </a:lnTo>
                <a:lnTo>
                  <a:pt x="1808" y="1995"/>
                </a:lnTo>
                <a:lnTo>
                  <a:pt x="1491" y="3243"/>
                </a:lnTo>
                <a:lnTo>
                  <a:pt x="1473" y="3337"/>
                </a:lnTo>
                <a:lnTo>
                  <a:pt x="1491" y="3430"/>
                </a:lnTo>
                <a:lnTo>
                  <a:pt x="1529" y="3523"/>
                </a:lnTo>
                <a:lnTo>
                  <a:pt x="1585" y="3598"/>
                </a:lnTo>
                <a:lnTo>
                  <a:pt x="2591" y="4604"/>
                </a:lnTo>
                <a:lnTo>
                  <a:pt x="2591" y="5555"/>
                </a:lnTo>
                <a:lnTo>
                  <a:pt x="2591" y="5611"/>
                </a:lnTo>
                <a:lnTo>
                  <a:pt x="2610" y="5685"/>
                </a:lnTo>
                <a:lnTo>
                  <a:pt x="2647" y="5741"/>
                </a:lnTo>
                <a:lnTo>
                  <a:pt x="2684" y="5797"/>
                </a:lnTo>
                <a:lnTo>
                  <a:pt x="2740" y="5853"/>
                </a:lnTo>
                <a:lnTo>
                  <a:pt x="2796" y="5890"/>
                </a:lnTo>
                <a:lnTo>
                  <a:pt x="2871" y="5909"/>
                </a:lnTo>
                <a:lnTo>
                  <a:pt x="2927" y="5928"/>
                </a:lnTo>
                <a:lnTo>
                  <a:pt x="3020" y="5928"/>
                </a:lnTo>
                <a:lnTo>
                  <a:pt x="3094" y="5909"/>
                </a:lnTo>
                <a:lnTo>
                  <a:pt x="3150" y="5872"/>
                </a:lnTo>
                <a:lnTo>
                  <a:pt x="3225" y="5834"/>
                </a:lnTo>
                <a:lnTo>
                  <a:pt x="3262" y="5778"/>
                </a:lnTo>
                <a:lnTo>
                  <a:pt x="3299" y="5704"/>
                </a:lnTo>
                <a:lnTo>
                  <a:pt x="3318" y="5629"/>
                </a:lnTo>
                <a:lnTo>
                  <a:pt x="3337" y="5555"/>
                </a:lnTo>
                <a:lnTo>
                  <a:pt x="3337" y="4604"/>
                </a:lnTo>
                <a:lnTo>
                  <a:pt x="3318" y="4455"/>
                </a:lnTo>
                <a:lnTo>
                  <a:pt x="3281" y="4306"/>
                </a:lnTo>
                <a:lnTo>
                  <a:pt x="3206" y="4175"/>
                </a:lnTo>
                <a:lnTo>
                  <a:pt x="3113" y="4064"/>
                </a:lnTo>
                <a:lnTo>
                  <a:pt x="2572" y="3523"/>
                </a:lnTo>
                <a:lnTo>
                  <a:pt x="2572" y="3504"/>
                </a:lnTo>
                <a:lnTo>
                  <a:pt x="2815" y="2591"/>
                </a:lnTo>
                <a:lnTo>
                  <a:pt x="3076" y="2852"/>
                </a:lnTo>
                <a:lnTo>
                  <a:pt x="3132" y="2889"/>
                </a:lnTo>
                <a:lnTo>
                  <a:pt x="3188" y="2927"/>
                </a:lnTo>
                <a:lnTo>
                  <a:pt x="3262" y="2945"/>
                </a:lnTo>
                <a:lnTo>
                  <a:pt x="3337" y="2964"/>
                </a:lnTo>
                <a:lnTo>
                  <a:pt x="3896" y="2964"/>
                </a:lnTo>
                <a:lnTo>
                  <a:pt x="3896" y="5741"/>
                </a:lnTo>
                <a:lnTo>
                  <a:pt x="3915" y="5816"/>
                </a:lnTo>
                <a:lnTo>
                  <a:pt x="3952" y="5872"/>
                </a:lnTo>
                <a:lnTo>
                  <a:pt x="4008" y="5909"/>
                </a:lnTo>
                <a:lnTo>
                  <a:pt x="4082" y="5928"/>
                </a:lnTo>
                <a:lnTo>
                  <a:pt x="4269" y="5928"/>
                </a:lnTo>
                <a:lnTo>
                  <a:pt x="4343" y="5909"/>
                </a:lnTo>
                <a:lnTo>
                  <a:pt x="4399" y="5872"/>
                </a:lnTo>
                <a:lnTo>
                  <a:pt x="4436" y="5816"/>
                </a:lnTo>
                <a:lnTo>
                  <a:pt x="4455" y="5741"/>
                </a:lnTo>
                <a:lnTo>
                  <a:pt x="4455" y="2032"/>
                </a:lnTo>
                <a:lnTo>
                  <a:pt x="4436" y="1957"/>
                </a:lnTo>
                <a:lnTo>
                  <a:pt x="4399" y="1901"/>
                </a:lnTo>
                <a:lnTo>
                  <a:pt x="4343" y="1864"/>
                </a:lnTo>
                <a:lnTo>
                  <a:pt x="4269" y="1845"/>
                </a:lnTo>
                <a:lnTo>
                  <a:pt x="4082" y="1845"/>
                </a:lnTo>
                <a:lnTo>
                  <a:pt x="4008" y="1864"/>
                </a:lnTo>
                <a:lnTo>
                  <a:pt x="3952" y="1901"/>
                </a:lnTo>
                <a:lnTo>
                  <a:pt x="3915" y="1957"/>
                </a:lnTo>
                <a:lnTo>
                  <a:pt x="3896" y="2032"/>
                </a:lnTo>
                <a:lnTo>
                  <a:pt x="3896" y="2218"/>
                </a:lnTo>
                <a:lnTo>
                  <a:pt x="3486" y="2218"/>
                </a:lnTo>
                <a:lnTo>
                  <a:pt x="2945" y="1678"/>
                </a:lnTo>
                <a:lnTo>
                  <a:pt x="2833" y="1585"/>
                </a:lnTo>
                <a:lnTo>
                  <a:pt x="2722" y="1529"/>
                </a:lnTo>
                <a:lnTo>
                  <a:pt x="2591" y="1491"/>
                </a:lnTo>
                <a:lnTo>
                  <a:pt x="2461" y="14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975a0ff47_0_11053"/>
          <p:cNvSpPr/>
          <p:nvPr/>
        </p:nvSpPr>
        <p:spPr>
          <a:xfrm>
            <a:off x="9093857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6003" y="747"/>
                </a:moveTo>
                <a:lnTo>
                  <a:pt x="6059" y="802"/>
                </a:lnTo>
                <a:lnTo>
                  <a:pt x="6115" y="858"/>
                </a:lnTo>
                <a:lnTo>
                  <a:pt x="6115" y="933"/>
                </a:lnTo>
                <a:lnTo>
                  <a:pt x="6115" y="989"/>
                </a:lnTo>
                <a:lnTo>
                  <a:pt x="6059" y="1063"/>
                </a:lnTo>
                <a:lnTo>
                  <a:pt x="6003" y="1101"/>
                </a:lnTo>
                <a:lnTo>
                  <a:pt x="5928" y="1119"/>
                </a:lnTo>
                <a:lnTo>
                  <a:pt x="5854" y="1101"/>
                </a:lnTo>
                <a:lnTo>
                  <a:pt x="5798" y="1063"/>
                </a:lnTo>
                <a:lnTo>
                  <a:pt x="5761" y="989"/>
                </a:lnTo>
                <a:lnTo>
                  <a:pt x="5742" y="933"/>
                </a:lnTo>
                <a:lnTo>
                  <a:pt x="5761" y="858"/>
                </a:lnTo>
                <a:lnTo>
                  <a:pt x="5798" y="802"/>
                </a:lnTo>
                <a:lnTo>
                  <a:pt x="5854" y="747"/>
                </a:lnTo>
                <a:close/>
                <a:moveTo>
                  <a:pt x="5034" y="1"/>
                </a:moveTo>
                <a:lnTo>
                  <a:pt x="4884" y="57"/>
                </a:lnTo>
                <a:lnTo>
                  <a:pt x="4754" y="131"/>
                </a:lnTo>
                <a:lnTo>
                  <a:pt x="4623" y="225"/>
                </a:lnTo>
                <a:lnTo>
                  <a:pt x="4493" y="336"/>
                </a:lnTo>
                <a:lnTo>
                  <a:pt x="4363" y="467"/>
                </a:lnTo>
                <a:lnTo>
                  <a:pt x="4139" y="728"/>
                </a:lnTo>
                <a:lnTo>
                  <a:pt x="3952" y="1008"/>
                </a:lnTo>
                <a:lnTo>
                  <a:pt x="3822" y="1250"/>
                </a:lnTo>
                <a:lnTo>
                  <a:pt x="3710" y="1474"/>
                </a:lnTo>
                <a:lnTo>
                  <a:pt x="1846" y="1474"/>
                </a:lnTo>
                <a:lnTo>
                  <a:pt x="1734" y="1492"/>
                </a:lnTo>
                <a:lnTo>
                  <a:pt x="1604" y="1511"/>
                </a:lnTo>
                <a:lnTo>
                  <a:pt x="1492" y="1529"/>
                </a:lnTo>
                <a:lnTo>
                  <a:pt x="1380" y="1585"/>
                </a:lnTo>
                <a:lnTo>
                  <a:pt x="1287" y="1641"/>
                </a:lnTo>
                <a:lnTo>
                  <a:pt x="1194" y="1697"/>
                </a:lnTo>
                <a:lnTo>
                  <a:pt x="1101" y="1772"/>
                </a:lnTo>
                <a:lnTo>
                  <a:pt x="1026" y="1865"/>
                </a:lnTo>
                <a:lnTo>
                  <a:pt x="1026" y="1846"/>
                </a:lnTo>
                <a:lnTo>
                  <a:pt x="802" y="1865"/>
                </a:lnTo>
                <a:lnTo>
                  <a:pt x="616" y="1921"/>
                </a:lnTo>
                <a:lnTo>
                  <a:pt x="448" y="2014"/>
                </a:lnTo>
                <a:lnTo>
                  <a:pt x="299" y="2145"/>
                </a:lnTo>
                <a:lnTo>
                  <a:pt x="169" y="2294"/>
                </a:lnTo>
                <a:lnTo>
                  <a:pt x="75" y="2480"/>
                </a:lnTo>
                <a:lnTo>
                  <a:pt x="19" y="2666"/>
                </a:lnTo>
                <a:lnTo>
                  <a:pt x="1" y="2872"/>
                </a:lnTo>
                <a:lnTo>
                  <a:pt x="1" y="3524"/>
                </a:lnTo>
                <a:lnTo>
                  <a:pt x="19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374" y="3710"/>
                </a:lnTo>
                <a:lnTo>
                  <a:pt x="448" y="3692"/>
                </a:lnTo>
                <a:lnTo>
                  <a:pt x="504" y="3654"/>
                </a:lnTo>
                <a:lnTo>
                  <a:pt x="541" y="3598"/>
                </a:lnTo>
                <a:lnTo>
                  <a:pt x="560" y="3524"/>
                </a:lnTo>
                <a:lnTo>
                  <a:pt x="560" y="2872"/>
                </a:lnTo>
                <a:lnTo>
                  <a:pt x="560" y="2760"/>
                </a:lnTo>
                <a:lnTo>
                  <a:pt x="616" y="2666"/>
                </a:lnTo>
                <a:lnTo>
                  <a:pt x="672" y="2573"/>
                </a:lnTo>
                <a:lnTo>
                  <a:pt x="746" y="2499"/>
                </a:lnTo>
                <a:lnTo>
                  <a:pt x="746" y="2592"/>
                </a:lnTo>
                <a:lnTo>
                  <a:pt x="746" y="2704"/>
                </a:lnTo>
                <a:lnTo>
                  <a:pt x="765" y="2816"/>
                </a:lnTo>
                <a:lnTo>
                  <a:pt x="802" y="2927"/>
                </a:lnTo>
                <a:lnTo>
                  <a:pt x="840" y="3039"/>
                </a:lnTo>
                <a:lnTo>
                  <a:pt x="877" y="3132"/>
                </a:lnTo>
                <a:lnTo>
                  <a:pt x="951" y="3226"/>
                </a:lnTo>
                <a:lnTo>
                  <a:pt x="1101" y="3393"/>
                </a:lnTo>
                <a:lnTo>
                  <a:pt x="802" y="4195"/>
                </a:lnTo>
                <a:lnTo>
                  <a:pt x="765" y="4307"/>
                </a:lnTo>
                <a:lnTo>
                  <a:pt x="746" y="4419"/>
                </a:lnTo>
                <a:lnTo>
                  <a:pt x="746" y="4530"/>
                </a:lnTo>
                <a:lnTo>
                  <a:pt x="765" y="4642"/>
                </a:lnTo>
                <a:lnTo>
                  <a:pt x="1063" y="5798"/>
                </a:lnTo>
                <a:lnTo>
                  <a:pt x="1082" y="5854"/>
                </a:lnTo>
                <a:lnTo>
                  <a:pt x="1119" y="5891"/>
                </a:lnTo>
                <a:lnTo>
                  <a:pt x="1175" y="5928"/>
                </a:lnTo>
                <a:lnTo>
                  <a:pt x="1995" y="5928"/>
                </a:lnTo>
                <a:lnTo>
                  <a:pt x="2088" y="5910"/>
                </a:lnTo>
                <a:lnTo>
                  <a:pt x="2144" y="5854"/>
                </a:lnTo>
                <a:lnTo>
                  <a:pt x="2182" y="5779"/>
                </a:lnTo>
                <a:lnTo>
                  <a:pt x="2182" y="5705"/>
                </a:lnTo>
                <a:lnTo>
                  <a:pt x="1883" y="4475"/>
                </a:lnTo>
                <a:lnTo>
                  <a:pt x="2163" y="3748"/>
                </a:lnTo>
                <a:lnTo>
                  <a:pt x="3710" y="4009"/>
                </a:lnTo>
                <a:lnTo>
                  <a:pt x="3710" y="5742"/>
                </a:lnTo>
                <a:lnTo>
                  <a:pt x="3729" y="5817"/>
                </a:lnTo>
                <a:lnTo>
                  <a:pt x="3766" y="5873"/>
                </a:lnTo>
                <a:lnTo>
                  <a:pt x="3822" y="5910"/>
                </a:lnTo>
                <a:lnTo>
                  <a:pt x="3897" y="5928"/>
                </a:lnTo>
                <a:lnTo>
                  <a:pt x="4642" y="5928"/>
                </a:lnTo>
                <a:lnTo>
                  <a:pt x="4717" y="5910"/>
                </a:lnTo>
                <a:lnTo>
                  <a:pt x="4773" y="5873"/>
                </a:lnTo>
                <a:lnTo>
                  <a:pt x="4810" y="5817"/>
                </a:lnTo>
                <a:lnTo>
                  <a:pt x="4829" y="5742"/>
                </a:lnTo>
                <a:lnTo>
                  <a:pt x="4829" y="3692"/>
                </a:lnTo>
                <a:lnTo>
                  <a:pt x="4903" y="3598"/>
                </a:lnTo>
                <a:lnTo>
                  <a:pt x="4978" y="3487"/>
                </a:lnTo>
                <a:lnTo>
                  <a:pt x="5034" y="3393"/>
                </a:lnTo>
                <a:lnTo>
                  <a:pt x="5089" y="3282"/>
                </a:lnTo>
                <a:lnTo>
                  <a:pt x="5145" y="3151"/>
                </a:lnTo>
                <a:lnTo>
                  <a:pt x="5164" y="3039"/>
                </a:lnTo>
                <a:lnTo>
                  <a:pt x="5183" y="2909"/>
                </a:lnTo>
                <a:lnTo>
                  <a:pt x="5201" y="2778"/>
                </a:lnTo>
                <a:lnTo>
                  <a:pt x="5201" y="2760"/>
                </a:lnTo>
                <a:lnTo>
                  <a:pt x="5201" y="1585"/>
                </a:lnTo>
                <a:lnTo>
                  <a:pt x="5369" y="1679"/>
                </a:lnTo>
                <a:lnTo>
                  <a:pt x="5593" y="2107"/>
                </a:lnTo>
                <a:lnTo>
                  <a:pt x="5630" y="2163"/>
                </a:lnTo>
                <a:lnTo>
                  <a:pt x="5686" y="2219"/>
                </a:lnTo>
                <a:lnTo>
                  <a:pt x="5742" y="2256"/>
                </a:lnTo>
                <a:lnTo>
                  <a:pt x="5798" y="2275"/>
                </a:lnTo>
                <a:lnTo>
                  <a:pt x="5854" y="2294"/>
                </a:lnTo>
                <a:lnTo>
                  <a:pt x="5928" y="2312"/>
                </a:lnTo>
                <a:lnTo>
                  <a:pt x="5984" y="2294"/>
                </a:lnTo>
                <a:lnTo>
                  <a:pt x="6059" y="2275"/>
                </a:lnTo>
                <a:lnTo>
                  <a:pt x="6432" y="2126"/>
                </a:lnTo>
                <a:lnTo>
                  <a:pt x="6525" y="2070"/>
                </a:lnTo>
                <a:lnTo>
                  <a:pt x="6599" y="1995"/>
                </a:lnTo>
                <a:lnTo>
                  <a:pt x="6655" y="1902"/>
                </a:lnTo>
                <a:lnTo>
                  <a:pt x="6674" y="1790"/>
                </a:lnTo>
                <a:lnTo>
                  <a:pt x="6674" y="877"/>
                </a:lnTo>
                <a:lnTo>
                  <a:pt x="6674" y="821"/>
                </a:lnTo>
                <a:lnTo>
                  <a:pt x="6655" y="747"/>
                </a:lnTo>
                <a:lnTo>
                  <a:pt x="6618" y="691"/>
                </a:lnTo>
                <a:lnTo>
                  <a:pt x="6581" y="635"/>
                </a:lnTo>
                <a:lnTo>
                  <a:pt x="6413" y="467"/>
                </a:lnTo>
                <a:lnTo>
                  <a:pt x="6506" y="392"/>
                </a:lnTo>
                <a:lnTo>
                  <a:pt x="6581" y="318"/>
                </a:lnTo>
                <a:lnTo>
                  <a:pt x="6637" y="225"/>
                </a:lnTo>
                <a:lnTo>
                  <a:pt x="6674" y="113"/>
                </a:lnTo>
                <a:lnTo>
                  <a:pt x="6674" y="76"/>
                </a:lnTo>
                <a:lnTo>
                  <a:pt x="6655" y="38"/>
                </a:lnTo>
                <a:lnTo>
                  <a:pt x="66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975a0ff47_0_11053"/>
          <p:cNvSpPr/>
          <p:nvPr/>
        </p:nvSpPr>
        <p:spPr>
          <a:xfrm>
            <a:off x="8678321" y="3407579"/>
            <a:ext cx="149258" cy="170118"/>
          </a:xfrm>
          <a:custGeom>
            <a:rect b="b" l="l" r="r" t="t"/>
            <a:pathLst>
              <a:path extrusionOk="0" h="5929" w="5202">
                <a:moveTo>
                  <a:pt x="2722" y="355"/>
                </a:moveTo>
                <a:lnTo>
                  <a:pt x="2759" y="392"/>
                </a:lnTo>
                <a:lnTo>
                  <a:pt x="2778" y="430"/>
                </a:lnTo>
                <a:lnTo>
                  <a:pt x="2778" y="728"/>
                </a:lnTo>
                <a:lnTo>
                  <a:pt x="3076" y="728"/>
                </a:lnTo>
                <a:lnTo>
                  <a:pt x="3132" y="747"/>
                </a:lnTo>
                <a:lnTo>
                  <a:pt x="3151" y="802"/>
                </a:lnTo>
                <a:lnTo>
                  <a:pt x="3151" y="1045"/>
                </a:lnTo>
                <a:lnTo>
                  <a:pt x="3132" y="1082"/>
                </a:lnTo>
                <a:lnTo>
                  <a:pt x="3076" y="1101"/>
                </a:lnTo>
                <a:lnTo>
                  <a:pt x="2778" y="1101"/>
                </a:lnTo>
                <a:lnTo>
                  <a:pt x="2778" y="1399"/>
                </a:lnTo>
                <a:lnTo>
                  <a:pt x="2759" y="1455"/>
                </a:lnTo>
                <a:lnTo>
                  <a:pt x="2722" y="1474"/>
                </a:lnTo>
                <a:lnTo>
                  <a:pt x="2480" y="1474"/>
                </a:lnTo>
                <a:lnTo>
                  <a:pt x="2424" y="1455"/>
                </a:lnTo>
                <a:lnTo>
                  <a:pt x="2405" y="1399"/>
                </a:lnTo>
                <a:lnTo>
                  <a:pt x="2405" y="1101"/>
                </a:lnTo>
                <a:lnTo>
                  <a:pt x="2107" y="1101"/>
                </a:lnTo>
                <a:lnTo>
                  <a:pt x="2070" y="1082"/>
                </a:lnTo>
                <a:lnTo>
                  <a:pt x="2032" y="1045"/>
                </a:lnTo>
                <a:lnTo>
                  <a:pt x="2032" y="802"/>
                </a:lnTo>
                <a:lnTo>
                  <a:pt x="2070" y="747"/>
                </a:lnTo>
                <a:lnTo>
                  <a:pt x="2107" y="728"/>
                </a:lnTo>
                <a:lnTo>
                  <a:pt x="2405" y="728"/>
                </a:lnTo>
                <a:lnTo>
                  <a:pt x="2405" y="430"/>
                </a:lnTo>
                <a:lnTo>
                  <a:pt x="2424" y="392"/>
                </a:lnTo>
                <a:lnTo>
                  <a:pt x="2480" y="355"/>
                </a:lnTo>
                <a:close/>
                <a:moveTo>
                  <a:pt x="2088" y="2219"/>
                </a:moveTo>
                <a:lnTo>
                  <a:pt x="2144" y="2238"/>
                </a:lnTo>
                <a:lnTo>
                  <a:pt x="2182" y="2256"/>
                </a:lnTo>
                <a:lnTo>
                  <a:pt x="2219" y="2312"/>
                </a:lnTo>
                <a:lnTo>
                  <a:pt x="2219" y="2350"/>
                </a:lnTo>
                <a:lnTo>
                  <a:pt x="2219" y="2816"/>
                </a:lnTo>
                <a:lnTo>
                  <a:pt x="2219" y="2872"/>
                </a:lnTo>
                <a:lnTo>
                  <a:pt x="2182" y="2927"/>
                </a:lnTo>
                <a:lnTo>
                  <a:pt x="2144" y="2946"/>
                </a:lnTo>
                <a:lnTo>
                  <a:pt x="2088" y="2965"/>
                </a:lnTo>
                <a:lnTo>
                  <a:pt x="1622" y="2965"/>
                </a:lnTo>
                <a:lnTo>
                  <a:pt x="1566" y="2946"/>
                </a:lnTo>
                <a:lnTo>
                  <a:pt x="1529" y="2927"/>
                </a:lnTo>
                <a:lnTo>
                  <a:pt x="1492" y="2872"/>
                </a:lnTo>
                <a:lnTo>
                  <a:pt x="1492" y="2816"/>
                </a:lnTo>
                <a:lnTo>
                  <a:pt x="1492" y="2350"/>
                </a:lnTo>
                <a:lnTo>
                  <a:pt x="1492" y="2312"/>
                </a:lnTo>
                <a:lnTo>
                  <a:pt x="1529" y="2256"/>
                </a:lnTo>
                <a:lnTo>
                  <a:pt x="1566" y="2238"/>
                </a:lnTo>
                <a:lnTo>
                  <a:pt x="1622" y="2219"/>
                </a:lnTo>
                <a:close/>
                <a:moveTo>
                  <a:pt x="3579" y="2219"/>
                </a:moveTo>
                <a:lnTo>
                  <a:pt x="3635" y="2238"/>
                </a:lnTo>
                <a:lnTo>
                  <a:pt x="3673" y="2256"/>
                </a:lnTo>
                <a:lnTo>
                  <a:pt x="3710" y="2312"/>
                </a:lnTo>
                <a:lnTo>
                  <a:pt x="3710" y="2350"/>
                </a:lnTo>
                <a:lnTo>
                  <a:pt x="3710" y="2816"/>
                </a:lnTo>
                <a:lnTo>
                  <a:pt x="3710" y="2872"/>
                </a:lnTo>
                <a:lnTo>
                  <a:pt x="3673" y="2927"/>
                </a:lnTo>
                <a:lnTo>
                  <a:pt x="3635" y="2946"/>
                </a:lnTo>
                <a:lnTo>
                  <a:pt x="3579" y="2965"/>
                </a:lnTo>
                <a:lnTo>
                  <a:pt x="3114" y="2965"/>
                </a:lnTo>
                <a:lnTo>
                  <a:pt x="3058" y="2946"/>
                </a:lnTo>
                <a:lnTo>
                  <a:pt x="3002" y="2927"/>
                </a:lnTo>
                <a:lnTo>
                  <a:pt x="2983" y="2872"/>
                </a:lnTo>
                <a:lnTo>
                  <a:pt x="2964" y="2816"/>
                </a:lnTo>
                <a:lnTo>
                  <a:pt x="2964" y="2350"/>
                </a:lnTo>
                <a:lnTo>
                  <a:pt x="2983" y="2312"/>
                </a:lnTo>
                <a:lnTo>
                  <a:pt x="3002" y="2256"/>
                </a:lnTo>
                <a:lnTo>
                  <a:pt x="3058" y="2238"/>
                </a:lnTo>
                <a:lnTo>
                  <a:pt x="3114" y="2219"/>
                </a:lnTo>
                <a:close/>
                <a:moveTo>
                  <a:pt x="2144" y="3338"/>
                </a:moveTo>
                <a:lnTo>
                  <a:pt x="2182" y="3375"/>
                </a:lnTo>
                <a:lnTo>
                  <a:pt x="2219" y="3412"/>
                </a:lnTo>
                <a:lnTo>
                  <a:pt x="2219" y="3468"/>
                </a:lnTo>
                <a:lnTo>
                  <a:pt x="2219" y="3934"/>
                </a:lnTo>
                <a:lnTo>
                  <a:pt x="2219" y="3990"/>
                </a:lnTo>
                <a:lnTo>
                  <a:pt x="2182" y="4027"/>
                </a:lnTo>
                <a:lnTo>
                  <a:pt x="2144" y="4064"/>
                </a:lnTo>
                <a:lnTo>
                  <a:pt x="2088" y="4083"/>
                </a:lnTo>
                <a:lnTo>
                  <a:pt x="1622" y="4083"/>
                </a:lnTo>
                <a:lnTo>
                  <a:pt x="1566" y="4064"/>
                </a:lnTo>
                <a:lnTo>
                  <a:pt x="1529" y="4027"/>
                </a:lnTo>
                <a:lnTo>
                  <a:pt x="1492" y="3990"/>
                </a:lnTo>
                <a:lnTo>
                  <a:pt x="1492" y="3934"/>
                </a:lnTo>
                <a:lnTo>
                  <a:pt x="1492" y="3468"/>
                </a:lnTo>
                <a:lnTo>
                  <a:pt x="1492" y="3412"/>
                </a:lnTo>
                <a:lnTo>
                  <a:pt x="1529" y="3375"/>
                </a:lnTo>
                <a:lnTo>
                  <a:pt x="1566" y="3338"/>
                </a:lnTo>
                <a:close/>
                <a:moveTo>
                  <a:pt x="3635" y="3338"/>
                </a:moveTo>
                <a:lnTo>
                  <a:pt x="3673" y="3375"/>
                </a:lnTo>
                <a:lnTo>
                  <a:pt x="3710" y="3412"/>
                </a:lnTo>
                <a:lnTo>
                  <a:pt x="3710" y="3468"/>
                </a:lnTo>
                <a:lnTo>
                  <a:pt x="3710" y="3934"/>
                </a:lnTo>
                <a:lnTo>
                  <a:pt x="3710" y="3990"/>
                </a:lnTo>
                <a:lnTo>
                  <a:pt x="3673" y="4027"/>
                </a:lnTo>
                <a:lnTo>
                  <a:pt x="3635" y="4064"/>
                </a:lnTo>
                <a:lnTo>
                  <a:pt x="3579" y="4083"/>
                </a:lnTo>
                <a:lnTo>
                  <a:pt x="3114" y="4083"/>
                </a:lnTo>
                <a:lnTo>
                  <a:pt x="3058" y="4064"/>
                </a:lnTo>
                <a:lnTo>
                  <a:pt x="3002" y="4027"/>
                </a:lnTo>
                <a:lnTo>
                  <a:pt x="2983" y="3990"/>
                </a:lnTo>
                <a:lnTo>
                  <a:pt x="2964" y="3934"/>
                </a:lnTo>
                <a:lnTo>
                  <a:pt x="2964" y="3468"/>
                </a:lnTo>
                <a:lnTo>
                  <a:pt x="2983" y="3412"/>
                </a:lnTo>
                <a:lnTo>
                  <a:pt x="3002" y="3375"/>
                </a:lnTo>
                <a:lnTo>
                  <a:pt x="3058" y="3338"/>
                </a:lnTo>
                <a:close/>
                <a:moveTo>
                  <a:pt x="2834" y="4437"/>
                </a:moveTo>
                <a:lnTo>
                  <a:pt x="2890" y="4456"/>
                </a:lnTo>
                <a:lnTo>
                  <a:pt x="2927" y="4493"/>
                </a:lnTo>
                <a:lnTo>
                  <a:pt x="2964" y="4530"/>
                </a:lnTo>
                <a:lnTo>
                  <a:pt x="2964" y="4586"/>
                </a:lnTo>
                <a:lnTo>
                  <a:pt x="2964" y="5556"/>
                </a:lnTo>
                <a:lnTo>
                  <a:pt x="2219" y="5556"/>
                </a:lnTo>
                <a:lnTo>
                  <a:pt x="2219" y="4586"/>
                </a:lnTo>
                <a:lnTo>
                  <a:pt x="2237" y="4530"/>
                </a:lnTo>
                <a:lnTo>
                  <a:pt x="2275" y="4493"/>
                </a:lnTo>
                <a:lnTo>
                  <a:pt x="2312" y="4456"/>
                </a:lnTo>
                <a:lnTo>
                  <a:pt x="2368" y="4437"/>
                </a:lnTo>
                <a:close/>
                <a:moveTo>
                  <a:pt x="1883" y="1"/>
                </a:moveTo>
                <a:lnTo>
                  <a:pt x="1846" y="20"/>
                </a:lnTo>
                <a:lnTo>
                  <a:pt x="1753" y="76"/>
                </a:lnTo>
                <a:lnTo>
                  <a:pt x="1697" y="169"/>
                </a:lnTo>
                <a:lnTo>
                  <a:pt x="1678" y="206"/>
                </a:lnTo>
                <a:lnTo>
                  <a:pt x="1678" y="262"/>
                </a:lnTo>
                <a:lnTo>
                  <a:pt x="1678" y="1101"/>
                </a:lnTo>
                <a:lnTo>
                  <a:pt x="653" y="1101"/>
                </a:lnTo>
                <a:lnTo>
                  <a:pt x="597" y="1119"/>
                </a:lnTo>
                <a:lnTo>
                  <a:pt x="541" y="1119"/>
                </a:lnTo>
                <a:lnTo>
                  <a:pt x="448" y="1194"/>
                </a:lnTo>
                <a:lnTo>
                  <a:pt x="392" y="1268"/>
                </a:lnTo>
                <a:lnTo>
                  <a:pt x="373" y="1324"/>
                </a:lnTo>
                <a:lnTo>
                  <a:pt x="373" y="1380"/>
                </a:lnTo>
                <a:lnTo>
                  <a:pt x="373" y="5556"/>
                </a:lnTo>
                <a:lnTo>
                  <a:pt x="131" y="5556"/>
                </a:lnTo>
                <a:lnTo>
                  <a:pt x="75" y="5574"/>
                </a:lnTo>
                <a:lnTo>
                  <a:pt x="38" y="5593"/>
                </a:lnTo>
                <a:lnTo>
                  <a:pt x="19" y="5649"/>
                </a:lnTo>
                <a:lnTo>
                  <a:pt x="1" y="5705"/>
                </a:lnTo>
                <a:lnTo>
                  <a:pt x="1" y="5928"/>
                </a:lnTo>
                <a:lnTo>
                  <a:pt x="5201" y="5928"/>
                </a:lnTo>
                <a:lnTo>
                  <a:pt x="5201" y="5705"/>
                </a:lnTo>
                <a:lnTo>
                  <a:pt x="5183" y="5649"/>
                </a:lnTo>
                <a:lnTo>
                  <a:pt x="5164" y="5593"/>
                </a:lnTo>
                <a:lnTo>
                  <a:pt x="5108" y="5574"/>
                </a:lnTo>
                <a:lnTo>
                  <a:pt x="5052" y="5556"/>
                </a:lnTo>
                <a:lnTo>
                  <a:pt x="4828" y="5556"/>
                </a:lnTo>
                <a:lnTo>
                  <a:pt x="4828" y="1380"/>
                </a:lnTo>
                <a:lnTo>
                  <a:pt x="4828" y="1324"/>
                </a:lnTo>
                <a:lnTo>
                  <a:pt x="4810" y="1268"/>
                </a:lnTo>
                <a:lnTo>
                  <a:pt x="4735" y="1194"/>
                </a:lnTo>
                <a:lnTo>
                  <a:pt x="4661" y="1119"/>
                </a:lnTo>
                <a:lnTo>
                  <a:pt x="4605" y="1119"/>
                </a:lnTo>
                <a:lnTo>
                  <a:pt x="4549" y="1101"/>
                </a:lnTo>
                <a:lnTo>
                  <a:pt x="3524" y="1101"/>
                </a:lnTo>
                <a:lnTo>
                  <a:pt x="3524" y="262"/>
                </a:lnTo>
                <a:lnTo>
                  <a:pt x="3524" y="206"/>
                </a:lnTo>
                <a:lnTo>
                  <a:pt x="3505" y="169"/>
                </a:lnTo>
                <a:lnTo>
                  <a:pt x="3449" y="76"/>
                </a:lnTo>
                <a:lnTo>
                  <a:pt x="3356" y="20"/>
                </a:lnTo>
                <a:lnTo>
                  <a:pt x="33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975a0ff47_0_11053"/>
          <p:cNvSpPr/>
          <p:nvPr/>
        </p:nvSpPr>
        <p:spPr>
          <a:xfrm>
            <a:off x="8231771" y="3407579"/>
            <a:ext cx="127854" cy="170118"/>
          </a:xfrm>
          <a:custGeom>
            <a:rect b="b" l="l" r="r" t="t"/>
            <a:pathLst>
              <a:path extrusionOk="0" h="5929" w="4456">
                <a:moveTo>
                  <a:pt x="3430" y="728"/>
                </a:moveTo>
                <a:lnTo>
                  <a:pt x="3411" y="933"/>
                </a:lnTo>
                <a:lnTo>
                  <a:pt x="3393" y="1119"/>
                </a:lnTo>
                <a:lnTo>
                  <a:pt x="3356" y="1306"/>
                </a:lnTo>
                <a:lnTo>
                  <a:pt x="3300" y="1474"/>
                </a:lnTo>
                <a:lnTo>
                  <a:pt x="1137" y="1474"/>
                </a:lnTo>
                <a:lnTo>
                  <a:pt x="1081" y="1306"/>
                </a:lnTo>
                <a:lnTo>
                  <a:pt x="1044" y="1119"/>
                </a:lnTo>
                <a:lnTo>
                  <a:pt x="1026" y="933"/>
                </a:lnTo>
                <a:lnTo>
                  <a:pt x="1007" y="728"/>
                </a:lnTo>
                <a:close/>
                <a:moveTo>
                  <a:pt x="2219" y="3524"/>
                </a:moveTo>
                <a:lnTo>
                  <a:pt x="2386" y="3543"/>
                </a:lnTo>
                <a:lnTo>
                  <a:pt x="2554" y="3580"/>
                </a:lnTo>
                <a:lnTo>
                  <a:pt x="2722" y="3673"/>
                </a:lnTo>
                <a:lnTo>
                  <a:pt x="2871" y="3785"/>
                </a:lnTo>
                <a:lnTo>
                  <a:pt x="3001" y="3915"/>
                </a:lnTo>
                <a:lnTo>
                  <a:pt x="3113" y="4064"/>
                </a:lnTo>
                <a:lnTo>
                  <a:pt x="3206" y="4251"/>
                </a:lnTo>
                <a:lnTo>
                  <a:pt x="3300" y="4437"/>
                </a:lnTo>
                <a:lnTo>
                  <a:pt x="1137" y="4437"/>
                </a:lnTo>
                <a:lnTo>
                  <a:pt x="1231" y="4251"/>
                </a:lnTo>
                <a:lnTo>
                  <a:pt x="1324" y="4064"/>
                </a:lnTo>
                <a:lnTo>
                  <a:pt x="1454" y="3915"/>
                </a:lnTo>
                <a:lnTo>
                  <a:pt x="1585" y="3785"/>
                </a:lnTo>
                <a:lnTo>
                  <a:pt x="1715" y="3673"/>
                </a:lnTo>
                <a:lnTo>
                  <a:pt x="1883" y="3580"/>
                </a:lnTo>
                <a:lnTo>
                  <a:pt x="2051" y="3543"/>
                </a:lnTo>
                <a:lnTo>
                  <a:pt x="2219" y="3524"/>
                </a:lnTo>
                <a:close/>
                <a:moveTo>
                  <a:pt x="205" y="1"/>
                </a:moveTo>
                <a:lnTo>
                  <a:pt x="168" y="20"/>
                </a:lnTo>
                <a:lnTo>
                  <a:pt x="75" y="76"/>
                </a:lnTo>
                <a:lnTo>
                  <a:pt x="19" y="169"/>
                </a:lnTo>
                <a:lnTo>
                  <a:pt x="0" y="206"/>
                </a:lnTo>
                <a:lnTo>
                  <a:pt x="0" y="262"/>
                </a:lnTo>
                <a:lnTo>
                  <a:pt x="0" y="448"/>
                </a:lnTo>
                <a:lnTo>
                  <a:pt x="0" y="504"/>
                </a:lnTo>
                <a:lnTo>
                  <a:pt x="19" y="560"/>
                </a:lnTo>
                <a:lnTo>
                  <a:pt x="75" y="653"/>
                </a:lnTo>
                <a:lnTo>
                  <a:pt x="168" y="709"/>
                </a:lnTo>
                <a:lnTo>
                  <a:pt x="205" y="728"/>
                </a:lnTo>
                <a:lnTo>
                  <a:pt x="280" y="728"/>
                </a:lnTo>
                <a:lnTo>
                  <a:pt x="280" y="933"/>
                </a:lnTo>
                <a:lnTo>
                  <a:pt x="299" y="1119"/>
                </a:lnTo>
                <a:lnTo>
                  <a:pt x="336" y="1306"/>
                </a:lnTo>
                <a:lnTo>
                  <a:pt x="373" y="1492"/>
                </a:lnTo>
                <a:lnTo>
                  <a:pt x="429" y="1660"/>
                </a:lnTo>
                <a:lnTo>
                  <a:pt x="504" y="1828"/>
                </a:lnTo>
                <a:lnTo>
                  <a:pt x="578" y="1995"/>
                </a:lnTo>
                <a:lnTo>
                  <a:pt x="671" y="2145"/>
                </a:lnTo>
                <a:lnTo>
                  <a:pt x="765" y="2275"/>
                </a:lnTo>
                <a:lnTo>
                  <a:pt x="876" y="2406"/>
                </a:lnTo>
                <a:lnTo>
                  <a:pt x="988" y="2536"/>
                </a:lnTo>
                <a:lnTo>
                  <a:pt x="1119" y="2648"/>
                </a:lnTo>
                <a:lnTo>
                  <a:pt x="1249" y="2741"/>
                </a:lnTo>
                <a:lnTo>
                  <a:pt x="1380" y="2834"/>
                </a:lnTo>
                <a:lnTo>
                  <a:pt x="1529" y="2909"/>
                </a:lnTo>
                <a:lnTo>
                  <a:pt x="1678" y="2965"/>
                </a:lnTo>
                <a:lnTo>
                  <a:pt x="1529" y="3021"/>
                </a:lnTo>
                <a:lnTo>
                  <a:pt x="1380" y="3095"/>
                </a:lnTo>
                <a:lnTo>
                  <a:pt x="1249" y="3188"/>
                </a:lnTo>
                <a:lnTo>
                  <a:pt x="1119" y="3282"/>
                </a:lnTo>
                <a:lnTo>
                  <a:pt x="988" y="3393"/>
                </a:lnTo>
                <a:lnTo>
                  <a:pt x="876" y="3505"/>
                </a:lnTo>
                <a:lnTo>
                  <a:pt x="765" y="3636"/>
                </a:lnTo>
                <a:lnTo>
                  <a:pt x="671" y="3785"/>
                </a:lnTo>
                <a:lnTo>
                  <a:pt x="578" y="3934"/>
                </a:lnTo>
                <a:lnTo>
                  <a:pt x="504" y="4102"/>
                </a:lnTo>
                <a:lnTo>
                  <a:pt x="429" y="4270"/>
                </a:lnTo>
                <a:lnTo>
                  <a:pt x="373" y="4437"/>
                </a:lnTo>
                <a:lnTo>
                  <a:pt x="336" y="4624"/>
                </a:lnTo>
                <a:lnTo>
                  <a:pt x="299" y="4810"/>
                </a:lnTo>
                <a:lnTo>
                  <a:pt x="280" y="4996"/>
                </a:lnTo>
                <a:lnTo>
                  <a:pt x="280" y="5183"/>
                </a:lnTo>
                <a:lnTo>
                  <a:pt x="205" y="5202"/>
                </a:lnTo>
                <a:lnTo>
                  <a:pt x="168" y="5202"/>
                </a:lnTo>
                <a:lnTo>
                  <a:pt x="75" y="5276"/>
                </a:lnTo>
                <a:lnTo>
                  <a:pt x="19" y="5351"/>
                </a:lnTo>
                <a:lnTo>
                  <a:pt x="0" y="5407"/>
                </a:lnTo>
                <a:lnTo>
                  <a:pt x="0" y="5462"/>
                </a:lnTo>
                <a:lnTo>
                  <a:pt x="0" y="5649"/>
                </a:lnTo>
                <a:lnTo>
                  <a:pt x="0" y="5705"/>
                </a:lnTo>
                <a:lnTo>
                  <a:pt x="19" y="5761"/>
                </a:lnTo>
                <a:lnTo>
                  <a:pt x="75" y="5854"/>
                </a:lnTo>
                <a:lnTo>
                  <a:pt x="168" y="5910"/>
                </a:lnTo>
                <a:lnTo>
                  <a:pt x="205" y="5928"/>
                </a:lnTo>
                <a:lnTo>
                  <a:pt x="4232" y="5928"/>
                </a:lnTo>
                <a:lnTo>
                  <a:pt x="4269" y="5910"/>
                </a:lnTo>
                <a:lnTo>
                  <a:pt x="4362" y="5854"/>
                </a:lnTo>
                <a:lnTo>
                  <a:pt x="4418" y="5761"/>
                </a:lnTo>
                <a:lnTo>
                  <a:pt x="4437" y="5705"/>
                </a:lnTo>
                <a:lnTo>
                  <a:pt x="4455" y="5649"/>
                </a:lnTo>
                <a:lnTo>
                  <a:pt x="4455" y="5462"/>
                </a:lnTo>
                <a:lnTo>
                  <a:pt x="4437" y="5407"/>
                </a:lnTo>
                <a:lnTo>
                  <a:pt x="4418" y="5351"/>
                </a:lnTo>
                <a:lnTo>
                  <a:pt x="4362" y="5276"/>
                </a:lnTo>
                <a:lnTo>
                  <a:pt x="4269" y="5202"/>
                </a:lnTo>
                <a:lnTo>
                  <a:pt x="4232" y="5202"/>
                </a:lnTo>
                <a:lnTo>
                  <a:pt x="4176" y="5183"/>
                </a:lnTo>
                <a:lnTo>
                  <a:pt x="4157" y="4996"/>
                </a:lnTo>
                <a:lnTo>
                  <a:pt x="4138" y="4810"/>
                </a:lnTo>
                <a:lnTo>
                  <a:pt x="4101" y="4624"/>
                </a:lnTo>
                <a:lnTo>
                  <a:pt x="4064" y="4437"/>
                </a:lnTo>
                <a:lnTo>
                  <a:pt x="4008" y="4270"/>
                </a:lnTo>
                <a:lnTo>
                  <a:pt x="3933" y="4102"/>
                </a:lnTo>
                <a:lnTo>
                  <a:pt x="3859" y="3934"/>
                </a:lnTo>
                <a:lnTo>
                  <a:pt x="3766" y="3785"/>
                </a:lnTo>
                <a:lnTo>
                  <a:pt x="3672" y="3636"/>
                </a:lnTo>
                <a:lnTo>
                  <a:pt x="3561" y="3505"/>
                </a:lnTo>
                <a:lnTo>
                  <a:pt x="3449" y="3393"/>
                </a:lnTo>
                <a:lnTo>
                  <a:pt x="3337" y="3282"/>
                </a:lnTo>
                <a:lnTo>
                  <a:pt x="3188" y="3188"/>
                </a:lnTo>
                <a:lnTo>
                  <a:pt x="3057" y="3095"/>
                </a:lnTo>
                <a:lnTo>
                  <a:pt x="2908" y="3021"/>
                </a:lnTo>
                <a:lnTo>
                  <a:pt x="2759" y="2965"/>
                </a:lnTo>
                <a:lnTo>
                  <a:pt x="2908" y="2909"/>
                </a:lnTo>
                <a:lnTo>
                  <a:pt x="3057" y="2834"/>
                </a:lnTo>
                <a:lnTo>
                  <a:pt x="3188" y="2741"/>
                </a:lnTo>
                <a:lnTo>
                  <a:pt x="3337" y="2648"/>
                </a:lnTo>
                <a:lnTo>
                  <a:pt x="3449" y="2536"/>
                </a:lnTo>
                <a:lnTo>
                  <a:pt x="3561" y="2406"/>
                </a:lnTo>
                <a:lnTo>
                  <a:pt x="3672" y="2275"/>
                </a:lnTo>
                <a:lnTo>
                  <a:pt x="3766" y="2145"/>
                </a:lnTo>
                <a:lnTo>
                  <a:pt x="3859" y="1995"/>
                </a:lnTo>
                <a:lnTo>
                  <a:pt x="3933" y="1828"/>
                </a:lnTo>
                <a:lnTo>
                  <a:pt x="4008" y="1660"/>
                </a:lnTo>
                <a:lnTo>
                  <a:pt x="4064" y="1492"/>
                </a:lnTo>
                <a:lnTo>
                  <a:pt x="4101" y="1306"/>
                </a:lnTo>
                <a:lnTo>
                  <a:pt x="4138" y="1119"/>
                </a:lnTo>
                <a:lnTo>
                  <a:pt x="4157" y="933"/>
                </a:lnTo>
                <a:lnTo>
                  <a:pt x="4176" y="728"/>
                </a:lnTo>
                <a:lnTo>
                  <a:pt x="4232" y="728"/>
                </a:lnTo>
                <a:lnTo>
                  <a:pt x="4269" y="709"/>
                </a:lnTo>
                <a:lnTo>
                  <a:pt x="4362" y="653"/>
                </a:lnTo>
                <a:lnTo>
                  <a:pt x="4418" y="560"/>
                </a:lnTo>
                <a:lnTo>
                  <a:pt x="4437" y="504"/>
                </a:lnTo>
                <a:lnTo>
                  <a:pt x="4455" y="448"/>
                </a:lnTo>
                <a:lnTo>
                  <a:pt x="4455" y="262"/>
                </a:lnTo>
                <a:lnTo>
                  <a:pt x="4437" y="206"/>
                </a:lnTo>
                <a:lnTo>
                  <a:pt x="4418" y="169"/>
                </a:lnTo>
                <a:lnTo>
                  <a:pt x="4362" y="76"/>
                </a:lnTo>
                <a:lnTo>
                  <a:pt x="4269" y="20"/>
                </a:lnTo>
                <a:lnTo>
                  <a:pt x="42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975a0ff47_0_11053"/>
          <p:cNvSpPr/>
          <p:nvPr/>
        </p:nvSpPr>
        <p:spPr>
          <a:xfrm>
            <a:off x="7738137" y="3407579"/>
            <a:ext cx="149258" cy="148713"/>
          </a:xfrm>
          <a:custGeom>
            <a:rect b="b" l="l" r="r" t="t"/>
            <a:pathLst>
              <a:path extrusionOk="0" h="5183" w="5202">
                <a:moveTo>
                  <a:pt x="3934" y="896"/>
                </a:moveTo>
                <a:lnTo>
                  <a:pt x="3878" y="914"/>
                </a:lnTo>
                <a:lnTo>
                  <a:pt x="3822" y="952"/>
                </a:lnTo>
                <a:lnTo>
                  <a:pt x="3785" y="989"/>
                </a:lnTo>
                <a:lnTo>
                  <a:pt x="3747" y="1026"/>
                </a:lnTo>
                <a:lnTo>
                  <a:pt x="3710" y="1082"/>
                </a:lnTo>
                <a:lnTo>
                  <a:pt x="3692" y="1138"/>
                </a:lnTo>
                <a:lnTo>
                  <a:pt x="3692" y="1213"/>
                </a:lnTo>
                <a:lnTo>
                  <a:pt x="3692" y="1268"/>
                </a:lnTo>
                <a:lnTo>
                  <a:pt x="3710" y="1324"/>
                </a:lnTo>
                <a:lnTo>
                  <a:pt x="3729" y="1380"/>
                </a:lnTo>
                <a:lnTo>
                  <a:pt x="3785" y="1418"/>
                </a:lnTo>
                <a:lnTo>
                  <a:pt x="3822" y="1455"/>
                </a:lnTo>
                <a:lnTo>
                  <a:pt x="3878" y="1492"/>
                </a:lnTo>
                <a:lnTo>
                  <a:pt x="3934" y="1511"/>
                </a:lnTo>
                <a:lnTo>
                  <a:pt x="4064" y="1511"/>
                </a:lnTo>
                <a:lnTo>
                  <a:pt x="4120" y="1492"/>
                </a:lnTo>
                <a:lnTo>
                  <a:pt x="4176" y="1455"/>
                </a:lnTo>
                <a:lnTo>
                  <a:pt x="4213" y="1418"/>
                </a:lnTo>
                <a:lnTo>
                  <a:pt x="4251" y="1380"/>
                </a:lnTo>
                <a:lnTo>
                  <a:pt x="4288" y="1324"/>
                </a:lnTo>
                <a:lnTo>
                  <a:pt x="4307" y="1268"/>
                </a:lnTo>
                <a:lnTo>
                  <a:pt x="4307" y="1213"/>
                </a:lnTo>
                <a:lnTo>
                  <a:pt x="4307" y="1138"/>
                </a:lnTo>
                <a:lnTo>
                  <a:pt x="4288" y="1082"/>
                </a:lnTo>
                <a:lnTo>
                  <a:pt x="4251" y="1026"/>
                </a:lnTo>
                <a:lnTo>
                  <a:pt x="4213" y="989"/>
                </a:lnTo>
                <a:lnTo>
                  <a:pt x="4176" y="952"/>
                </a:lnTo>
                <a:lnTo>
                  <a:pt x="4120" y="914"/>
                </a:lnTo>
                <a:lnTo>
                  <a:pt x="4064" y="896"/>
                </a:lnTo>
                <a:close/>
                <a:moveTo>
                  <a:pt x="2610" y="1716"/>
                </a:moveTo>
                <a:lnTo>
                  <a:pt x="2778" y="1734"/>
                </a:lnTo>
                <a:lnTo>
                  <a:pt x="2946" y="1790"/>
                </a:lnTo>
                <a:lnTo>
                  <a:pt x="3095" y="1865"/>
                </a:lnTo>
                <a:lnTo>
                  <a:pt x="3226" y="1977"/>
                </a:lnTo>
                <a:lnTo>
                  <a:pt x="3319" y="2107"/>
                </a:lnTo>
                <a:lnTo>
                  <a:pt x="3412" y="2256"/>
                </a:lnTo>
                <a:lnTo>
                  <a:pt x="3449" y="2424"/>
                </a:lnTo>
                <a:lnTo>
                  <a:pt x="3468" y="2592"/>
                </a:lnTo>
                <a:lnTo>
                  <a:pt x="3449" y="2760"/>
                </a:lnTo>
                <a:lnTo>
                  <a:pt x="3412" y="2927"/>
                </a:lnTo>
                <a:lnTo>
                  <a:pt x="3319" y="3077"/>
                </a:lnTo>
                <a:lnTo>
                  <a:pt x="3226" y="3207"/>
                </a:lnTo>
                <a:lnTo>
                  <a:pt x="3095" y="3319"/>
                </a:lnTo>
                <a:lnTo>
                  <a:pt x="2946" y="3393"/>
                </a:lnTo>
                <a:lnTo>
                  <a:pt x="2778" y="3449"/>
                </a:lnTo>
                <a:lnTo>
                  <a:pt x="2443" y="3449"/>
                </a:lnTo>
                <a:lnTo>
                  <a:pt x="2275" y="3393"/>
                </a:lnTo>
                <a:lnTo>
                  <a:pt x="2126" y="3319"/>
                </a:lnTo>
                <a:lnTo>
                  <a:pt x="1995" y="3207"/>
                </a:lnTo>
                <a:lnTo>
                  <a:pt x="1883" y="3077"/>
                </a:lnTo>
                <a:lnTo>
                  <a:pt x="1809" y="2927"/>
                </a:lnTo>
                <a:lnTo>
                  <a:pt x="1753" y="2760"/>
                </a:lnTo>
                <a:lnTo>
                  <a:pt x="1734" y="2592"/>
                </a:lnTo>
                <a:lnTo>
                  <a:pt x="1753" y="2424"/>
                </a:lnTo>
                <a:lnTo>
                  <a:pt x="1809" y="2256"/>
                </a:lnTo>
                <a:lnTo>
                  <a:pt x="1883" y="2107"/>
                </a:lnTo>
                <a:lnTo>
                  <a:pt x="1995" y="1977"/>
                </a:lnTo>
                <a:lnTo>
                  <a:pt x="2126" y="1865"/>
                </a:lnTo>
                <a:lnTo>
                  <a:pt x="2275" y="1790"/>
                </a:lnTo>
                <a:lnTo>
                  <a:pt x="2443" y="1734"/>
                </a:lnTo>
                <a:lnTo>
                  <a:pt x="2610" y="1716"/>
                </a:lnTo>
                <a:close/>
                <a:moveTo>
                  <a:pt x="2610" y="1250"/>
                </a:moveTo>
                <a:lnTo>
                  <a:pt x="2480" y="1268"/>
                </a:lnTo>
                <a:lnTo>
                  <a:pt x="2331" y="1287"/>
                </a:lnTo>
                <a:lnTo>
                  <a:pt x="2219" y="1324"/>
                </a:lnTo>
                <a:lnTo>
                  <a:pt x="2088" y="1362"/>
                </a:lnTo>
                <a:lnTo>
                  <a:pt x="1977" y="1418"/>
                </a:lnTo>
                <a:lnTo>
                  <a:pt x="1865" y="1492"/>
                </a:lnTo>
                <a:lnTo>
                  <a:pt x="1753" y="1567"/>
                </a:lnTo>
                <a:lnTo>
                  <a:pt x="1660" y="1641"/>
                </a:lnTo>
                <a:lnTo>
                  <a:pt x="1585" y="1734"/>
                </a:lnTo>
                <a:lnTo>
                  <a:pt x="1511" y="1846"/>
                </a:lnTo>
                <a:lnTo>
                  <a:pt x="1436" y="1958"/>
                </a:lnTo>
                <a:lnTo>
                  <a:pt x="1380" y="2070"/>
                </a:lnTo>
                <a:lnTo>
                  <a:pt x="1343" y="2200"/>
                </a:lnTo>
                <a:lnTo>
                  <a:pt x="1306" y="2331"/>
                </a:lnTo>
                <a:lnTo>
                  <a:pt x="1287" y="2461"/>
                </a:lnTo>
                <a:lnTo>
                  <a:pt x="1268" y="2592"/>
                </a:lnTo>
                <a:lnTo>
                  <a:pt x="1287" y="2722"/>
                </a:lnTo>
                <a:lnTo>
                  <a:pt x="1306" y="2853"/>
                </a:lnTo>
                <a:lnTo>
                  <a:pt x="1343" y="2983"/>
                </a:lnTo>
                <a:lnTo>
                  <a:pt x="1380" y="3114"/>
                </a:lnTo>
                <a:lnTo>
                  <a:pt x="1436" y="3226"/>
                </a:lnTo>
                <a:lnTo>
                  <a:pt x="1511" y="3338"/>
                </a:lnTo>
                <a:lnTo>
                  <a:pt x="1585" y="3431"/>
                </a:lnTo>
                <a:lnTo>
                  <a:pt x="1660" y="3543"/>
                </a:lnTo>
                <a:lnTo>
                  <a:pt x="1753" y="3617"/>
                </a:lnTo>
                <a:lnTo>
                  <a:pt x="1865" y="3692"/>
                </a:lnTo>
                <a:lnTo>
                  <a:pt x="1977" y="3766"/>
                </a:lnTo>
                <a:lnTo>
                  <a:pt x="2088" y="3822"/>
                </a:lnTo>
                <a:lnTo>
                  <a:pt x="2219" y="3859"/>
                </a:lnTo>
                <a:lnTo>
                  <a:pt x="2331" y="3897"/>
                </a:lnTo>
                <a:lnTo>
                  <a:pt x="2480" y="3915"/>
                </a:lnTo>
                <a:lnTo>
                  <a:pt x="2741" y="3915"/>
                </a:lnTo>
                <a:lnTo>
                  <a:pt x="2871" y="3897"/>
                </a:lnTo>
                <a:lnTo>
                  <a:pt x="3002" y="3859"/>
                </a:lnTo>
                <a:lnTo>
                  <a:pt x="3132" y="3822"/>
                </a:lnTo>
                <a:lnTo>
                  <a:pt x="3244" y="3766"/>
                </a:lnTo>
                <a:lnTo>
                  <a:pt x="3356" y="3692"/>
                </a:lnTo>
                <a:lnTo>
                  <a:pt x="3449" y="3617"/>
                </a:lnTo>
                <a:lnTo>
                  <a:pt x="3561" y="3543"/>
                </a:lnTo>
                <a:lnTo>
                  <a:pt x="3636" y="3431"/>
                </a:lnTo>
                <a:lnTo>
                  <a:pt x="3710" y="3338"/>
                </a:lnTo>
                <a:lnTo>
                  <a:pt x="3785" y="3226"/>
                </a:lnTo>
                <a:lnTo>
                  <a:pt x="3841" y="3114"/>
                </a:lnTo>
                <a:lnTo>
                  <a:pt x="3878" y="2983"/>
                </a:lnTo>
                <a:lnTo>
                  <a:pt x="3915" y="2853"/>
                </a:lnTo>
                <a:lnTo>
                  <a:pt x="3934" y="2722"/>
                </a:lnTo>
                <a:lnTo>
                  <a:pt x="3934" y="2592"/>
                </a:lnTo>
                <a:lnTo>
                  <a:pt x="3934" y="2461"/>
                </a:lnTo>
                <a:lnTo>
                  <a:pt x="3915" y="2331"/>
                </a:lnTo>
                <a:lnTo>
                  <a:pt x="3878" y="2200"/>
                </a:lnTo>
                <a:lnTo>
                  <a:pt x="3841" y="2070"/>
                </a:lnTo>
                <a:lnTo>
                  <a:pt x="3785" y="1958"/>
                </a:lnTo>
                <a:lnTo>
                  <a:pt x="3710" y="1846"/>
                </a:lnTo>
                <a:lnTo>
                  <a:pt x="3636" y="1734"/>
                </a:lnTo>
                <a:lnTo>
                  <a:pt x="3561" y="1641"/>
                </a:lnTo>
                <a:lnTo>
                  <a:pt x="3449" y="1567"/>
                </a:lnTo>
                <a:lnTo>
                  <a:pt x="3356" y="1492"/>
                </a:lnTo>
                <a:lnTo>
                  <a:pt x="3244" y="1418"/>
                </a:lnTo>
                <a:lnTo>
                  <a:pt x="3132" y="1362"/>
                </a:lnTo>
                <a:lnTo>
                  <a:pt x="3002" y="1324"/>
                </a:lnTo>
                <a:lnTo>
                  <a:pt x="2871" y="1287"/>
                </a:lnTo>
                <a:lnTo>
                  <a:pt x="2741" y="1268"/>
                </a:lnTo>
                <a:lnTo>
                  <a:pt x="2610" y="1250"/>
                </a:lnTo>
                <a:close/>
                <a:moveTo>
                  <a:pt x="2965" y="448"/>
                </a:moveTo>
                <a:lnTo>
                  <a:pt x="3393" y="467"/>
                </a:lnTo>
                <a:lnTo>
                  <a:pt x="3803" y="486"/>
                </a:lnTo>
                <a:lnTo>
                  <a:pt x="3990" y="523"/>
                </a:lnTo>
                <a:lnTo>
                  <a:pt x="4139" y="560"/>
                </a:lnTo>
                <a:lnTo>
                  <a:pt x="4307" y="653"/>
                </a:lnTo>
                <a:lnTo>
                  <a:pt x="4437" y="765"/>
                </a:lnTo>
                <a:lnTo>
                  <a:pt x="4549" y="896"/>
                </a:lnTo>
                <a:lnTo>
                  <a:pt x="4642" y="1063"/>
                </a:lnTo>
                <a:lnTo>
                  <a:pt x="4679" y="1213"/>
                </a:lnTo>
                <a:lnTo>
                  <a:pt x="4717" y="1380"/>
                </a:lnTo>
                <a:lnTo>
                  <a:pt x="4735" y="1809"/>
                </a:lnTo>
                <a:lnTo>
                  <a:pt x="4735" y="2238"/>
                </a:lnTo>
                <a:lnTo>
                  <a:pt x="4735" y="2592"/>
                </a:lnTo>
                <a:lnTo>
                  <a:pt x="4735" y="2946"/>
                </a:lnTo>
                <a:lnTo>
                  <a:pt x="4735" y="3375"/>
                </a:lnTo>
                <a:lnTo>
                  <a:pt x="4717" y="3785"/>
                </a:lnTo>
                <a:lnTo>
                  <a:pt x="4679" y="3971"/>
                </a:lnTo>
                <a:lnTo>
                  <a:pt x="4642" y="4120"/>
                </a:lnTo>
                <a:lnTo>
                  <a:pt x="4549" y="4288"/>
                </a:lnTo>
                <a:lnTo>
                  <a:pt x="4437" y="4419"/>
                </a:lnTo>
                <a:lnTo>
                  <a:pt x="4307" y="4530"/>
                </a:lnTo>
                <a:lnTo>
                  <a:pt x="4139" y="4624"/>
                </a:lnTo>
                <a:lnTo>
                  <a:pt x="3990" y="4661"/>
                </a:lnTo>
                <a:lnTo>
                  <a:pt x="3803" y="4698"/>
                </a:lnTo>
                <a:lnTo>
                  <a:pt x="3393" y="4717"/>
                </a:lnTo>
                <a:lnTo>
                  <a:pt x="1828" y="4717"/>
                </a:lnTo>
                <a:lnTo>
                  <a:pt x="1399" y="4698"/>
                </a:lnTo>
                <a:lnTo>
                  <a:pt x="1231" y="4661"/>
                </a:lnTo>
                <a:lnTo>
                  <a:pt x="1082" y="4624"/>
                </a:lnTo>
                <a:lnTo>
                  <a:pt x="914" y="4530"/>
                </a:lnTo>
                <a:lnTo>
                  <a:pt x="784" y="4419"/>
                </a:lnTo>
                <a:lnTo>
                  <a:pt x="672" y="4288"/>
                </a:lnTo>
                <a:lnTo>
                  <a:pt x="579" y="4120"/>
                </a:lnTo>
                <a:lnTo>
                  <a:pt x="541" y="3971"/>
                </a:lnTo>
                <a:lnTo>
                  <a:pt x="504" y="3785"/>
                </a:lnTo>
                <a:lnTo>
                  <a:pt x="485" y="3375"/>
                </a:lnTo>
                <a:lnTo>
                  <a:pt x="467" y="2946"/>
                </a:lnTo>
                <a:lnTo>
                  <a:pt x="485" y="2592"/>
                </a:lnTo>
                <a:lnTo>
                  <a:pt x="467" y="2238"/>
                </a:lnTo>
                <a:lnTo>
                  <a:pt x="485" y="1809"/>
                </a:lnTo>
                <a:lnTo>
                  <a:pt x="504" y="1380"/>
                </a:lnTo>
                <a:lnTo>
                  <a:pt x="541" y="1213"/>
                </a:lnTo>
                <a:lnTo>
                  <a:pt x="579" y="1063"/>
                </a:lnTo>
                <a:lnTo>
                  <a:pt x="672" y="896"/>
                </a:lnTo>
                <a:lnTo>
                  <a:pt x="784" y="765"/>
                </a:lnTo>
                <a:lnTo>
                  <a:pt x="914" y="653"/>
                </a:lnTo>
                <a:lnTo>
                  <a:pt x="1082" y="560"/>
                </a:lnTo>
                <a:lnTo>
                  <a:pt x="1231" y="523"/>
                </a:lnTo>
                <a:lnTo>
                  <a:pt x="1399" y="486"/>
                </a:lnTo>
                <a:lnTo>
                  <a:pt x="1828" y="467"/>
                </a:lnTo>
                <a:lnTo>
                  <a:pt x="2256" y="448"/>
                </a:lnTo>
                <a:lnTo>
                  <a:pt x="2610" y="467"/>
                </a:lnTo>
                <a:lnTo>
                  <a:pt x="2965" y="448"/>
                </a:lnTo>
                <a:close/>
                <a:moveTo>
                  <a:pt x="1529" y="1"/>
                </a:moveTo>
                <a:lnTo>
                  <a:pt x="1231" y="38"/>
                </a:lnTo>
                <a:lnTo>
                  <a:pt x="1082" y="76"/>
                </a:lnTo>
                <a:lnTo>
                  <a:pt x="951" y="113"/>
                </a:lnTo>
                <a:lnTo>
                  <a:pt x="821" y="169"/>
                </a:lnTo>
                <a:lnTo>
                  <a:pt x="690" y="243"/>
                </a:lnTo>
                <a:lnTo>
                  <a:pt x="560" y="318"/>
                </a:lnTo>
                <a:lnTo>
                  <a:pt x="448" y="430"/>
                </a:lnTo>
                <a:lnTo>
                  <a:pt x="336" y="542"/>
                </a:lnTo>
                <a:lnTo>
                  <a:pt x="262" y="672"/>
                </a:lnTo>
                <a:lnTo>
                  <a:pt x="187" y="802"/>
                </a:lnTo>
                <a:lnTo>
                  <a:pt x="131" y="933"/>
                </a:lnTo>
                <a:lnTo>
                  <a:pt x="94" y="1063"/>
                </a:lnTo>
                <a:lnTo>
                  <a:pt x="57" y="1213"/>
                </a:lnTo>
                <a:lnTo>
                  <a:pt x="19" y="1511"/>
                </a:lnTo>
                <a:lnTo>
                  <a:pt x="19" y="1977"/>
                </a:lnTo>
                <a:lnTo>
                  <a:pt x="1" y="2592"/>
                </a:lnTo>
                <a:lnTo>
                  <a:pt x="19" y="3207"/>
                </a:lnTo>
                <a:lnTo>
                  <a:pt x="19" y="3654"/>
                </a:lnTo>
                <a:lnTo>
                  <a:pt x="57" y="3971"/>
                </a:lnTo>
                <a:lnTo>
                  <a:pt x="94" y="4102"/>
                </a:lnTo>
                <a:lnTo>
                  <a:pt x="131" y="4251"/>
                </a:lnTo>
                <a:lnTo>
                  <a:pt x="187" y="4381"/>
                </a:lnTo>
                <a:lnTo>
                  <a:pt x="262" y="4512"/>
                </a:lnTo>
                <a:lnTo>
                  <a:pt x="336" y="4642"/>
                </a:lnTo>
                <a:lnTo>
                  <a:pt x="448" y="4754"/>
                </a:lnTo>
                <a:lnTo>
                  <a:pt x="560" y="4866"/>
                </a:lnTo>
                <a:lnTo>
                  <a:pt x="690" y="4941"/>
                </a:lnTo>
                <a:lnTo>
                  <a:pt x="821" y="5015"/>
                </a:lnTo>
                <a:lnTo>
                  <a:pt x="951" y="5071"/>
                </a:lnTo>
                <a:lnTo>
                  <a:pt x="1082" y="5108"/>
                </a:lnTo>
                <a:lnTo>
                  <a:pt x="1231" y="5146"/>
                </a:lnTo>
                <a:lnTo>
                  <a:pt x="1529" y="5164"/>
                </a:lnTo>
                <a:lnTo>
                  <a:pt x="1995" y="5183"/>
                </a:lnTo>
                <a:lnTo>
                  <a:pt x="3226" y="5183"/>
                </a:lnTo>
                <a:lnTo>
                  <a:pt x="3673" y="5164"/>
                </a:lnTo>
                <a:lnTo>
                  <a:pt x="3990" y="5146"/>
                </a:lnTo>
                <a:lnTo>
                  <a:pt x="4120" y="5108"/>
                </a:lnTo>
                <a:lnTo>
                  <a:pt x="4269" y="5071"/>
                </a:lnTo>
                <a:lnTo>
                  <a:pt x="4400" y="5015"/>
                </a:lnTo>
                <a:lnTo>
                  <a:pt x="4530" y="4941"/>
                </a:lnTo>
                <a:lnTo>
                  <a:pt x="4661" y="4866"/>
                </a:lnTo>
                <a:lnTo>
                  <a:pt x="4773" y="4754"/>
                </a:lnTo>
                <a:lnTo>
                  <a:pt x="4866" y="4642"/>
                </a:lnTo>
                <a:lnTo>
                  <a:pt x="4959" y="4512"/>
                </a:lnTo>
                <a:lnTo>
                  <a:pt x="5034" y="4381"/>
                </a:lnTo>
                <a:lnTo>
                  <a:pt x="5089" y="4251"/>
                </a:lnTo>
                <a:lnTo>
                  <a:pt x="5127" y="4102"/>
                </a:lnTo>
                <a:lnTo>
                  <a:pt x="5164" y="3971"/>
                </a:lnTo>
                <a:lnTo>
                  <a:pt x="5183" y="3654"/>
                </a:lnTo>
                <a:lnTo>
                  <a:pt x="5201" y="3207"/>
                </a:lnTo>
                <a:lnTo>
                  <a:pt x="5201" y="2592"/>
                </a:lnTo>
                <a:lnTo>
                  <a:pt x="5201" y="1977"/>
                </a:lnTo>
                <a:lnTo>
                  <a:pt x="5183" y="1511"/>
                </a:lnTo>
                <a:lnTo>
                  <a:pt x="5164" y="1213"/>
                </a:lnTo>
                <a:lnTo>
                  <a:pt x="5127" y="1063"/>
                </a:lnTo>
                <a:lnTo>
                  <a:pt x="5089" y="933"/>
                </a:lnTo>
                <a:lnTo>
                  <a:pt x="5034" y="802"/>
                </a:lnTo>
                <a:lnTo>
                  <a:pt x="4959" y="672"/>
                </a:lnTo>
                <a:lnTo>
                  <a:pt x="4866" y="542"/>
                </a:lnTo>
                <a:lnTo>
                  <a:pt x="4773" y="430"/>
                </a:lnTo>
                <a:lnTo>
                  <a:pt x="4661" y="318"/>
                </a:lnTo>
                <a:lnTo>
                  <a:pt x="4530" y="243"/>
                </a:lnTo>
                <a:lnTo>
                  <a:pt x="4400" y="169"/>
                </a:lnTo>
                <a:lnTo>
                  <a:pt x="4269" y="113"/>
                </a:lnTo>
                <a:lnTo>
                  <a:pt x="4120" y="76"/>
                </a:lnTo>
                <a:lnTo>
                  <a:pt x="3990" y="38"/>
                </a:lnTo>
                <a:lnTo>
                  <a:pt x="36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975a0ff47_0_11053"/>
          <p:cNvSpPr/>
          <p:nvPr/>
        </p:nvSpPr>
        <p:spPr>
          <a:xfrm>
            <a:off x="7318327" y="3407579"/>
            <a:ext cx="127854" cy="150320"/>
          </a:xfrm>
          <a:custGeom>
            <a:rect b="b" l="l" r="r" t="t"/>
            <a:pathLst>
              <a:path extrusionOk="0" h="5239" w="4456">
                <a:moveTo>
                  <a:pt x="4232" y="1"/>
                </a:moveTo>
                <a:lnTo>
                  <a:pt x="1529" y="486"/>
                </a:lnTo>
                <a:lnTo>
                  <a:pt x="1473" y="504"/>
                </a:lnTo>
                <a:lnTo>
                  <a:pt x="1380" y="560"/>
                </a:lnTo>
                <a:lnTo>
                  <a:pt x="1324" y="616"/>
                </a:lnTo>
                <a:lnTo>
                  <a:pt x="1305" y="709"/>
                </a:lnTo>
                <a:lnTo>
                  <a:pt x="1287" y="877"/>
                </a:lnTo>
                <a:lnTo>
                  <a:pt x="1287" y="1250"/>
                </a:lnTo>
                <a:lnTo>
                  <a:pt x="1305" y="2275"/>
                </a:lnTo>
                <a:lnTo>
                  <a:pt x="1287" y="3319"/>
                </a:lnTo>
                <a:lnTo>
                  <a:pt x="1268" y="3673"/>
                </a:lnTo>
                <a:lnTo>
                  <a:pt x="1268" y="3785"/>
                </a:lnTo>
                <a:lnTo>
                  <a:pt x="1231" y="3841"/>
                </a:lnTo>
                <a:lnTo>
                  <a:pt x="1193" y="3878"/>
                </a:lnTo>
                <a:lnTo>
                  <a:pt x="1156" y="3897"/>
                </a:lnTo>
                <a:lnTo>
                  <a:pt x="1063" y="3934"/>
                </a:lnTo>
                <a:lnTo>
                  <a:pt x="765" y="3971"/>
                </a:lnTo>
                <a:lnTo>
                  <a:pt x="522" y="4027"/>
                </a:lnTo>
                <a:lnTo>
                  <a:pt x="336" y="4102"/>
                </a:lnTo>
                <a:lnTo>
                  <a:pt x="243" y="4158"/>
                </a:lnTo>
                <a:lnTo>
                  <a:pt x="168" y="4232"/>
                </a:lnTo>
                <a:lnTo>
                  <a:pt x="112" y="4288"/>
                </a:lnTo>
                <a:lnTo>
                  <a:pt x="56" y="4363"/>
                </a:lnTo>
                <a:lnTo>
                  <a:pt x="38" y="4437"/>
                </a:lnTo>
                <a:lnTo>
                  <a:pt x="1" y="4512"/>
                </a:lnTo>
                <a:lnTo>
                  <a:pt x="1" y="4661"/>
                </a:lnTo>
                <a:lnTo>
                  <a:pt x="19" y="4810"/>
                </a:lnTo>
                <a:lnTo>
                  <a:pt x="94" y="4959"/>
                </a:lnTo>
                <a:lnTo>
                  <a:pt x="187" y="5071"/>
                </a:lnTo>
                <a:lnTo>
                  <a:pt x="262" y="5127"/>
                </a:lnTo>
                <a:lnTo>
                  <a:pt x="336" y="5183"/>
                </a:lnTo>
                <a:lnTo>
                  <a:pt x="411" y="5202"/>
                </a:lnTo>
                <a:lnTo>
                  <a:pt x="504" y="5239"/>
                </a:lnTo>
                <a:lnTo>
                  <a:pt x="672" y="5239"/>
                </a:lnTo>
                <a:lnTo>
                  <a:pt x="877" y="5220"/>
                </a:lnTo>
                <a:lnTo>
                  <a:pt x="1063" y="5183"/>
                </a:lnTo>
                <a:lnTo>
                  <a:pt x="1249" y="5108"/>
                </a:lnTo>
                <a:lnTo>
                  <a:pt x="1361" y="5034"/>
                </a:lnTo>
                <a:lnTo>
                  <a:pt x="1454" y="4922"/>
                </a:lnTo>
                <a:lnTo>
                  <a:pt x="1548" y="4791"/>
                </a:lnTo>
                <a:lnTo>
                  <a:pt x="1585" y="4642"/>
                </a:lnTo>
                <a:lnTo>
                  <a:pt x="1622" y="4530"/>
                </a:lnTo>
                <a:lnTo>
                  <a:pt x="1622" y="4214"/>
                </a:lnTo>
                <a:lnTo>
                  <a:pt x="1622" y="1865"/>
                </a:lnTo>
                <a:lnTo>
                  <a:pt x="1622" y="1790"/>
                </a:lnTo>
                <a:lnTo>
                  <a:pt x="1659" y="1734"/>
                </a:lnTo>
                <a:lnTo>
                  <a:pt x="1697" y="1697"/>
                </a:lnTo>
                <a:lnTo>
                  <a:pt x="1771" y="1679"/>
                </a:lnTo>
                <a:lnTo>
                  <a:pt x="3934" y="1268"/>
                </a:lnTo>
                <a:lnTo>
                  <a:pt x="4008" y="1268"/>
                </a:lnTo>
                <a:lnTo>
                  <a:pt x="4083" y="1287"/>
                </a:lnTo>
                <a:lnTo>
                  <a:pt x="4120" y="1343"/>
                </a:lnTo>
                <a:lnTo>
                  <a:pt x="4120" y="1418"/>
                </a:lnTo>
                <a:lnTo>
                  <a:pt x="4139" y="3021"/>
                </a:lnTo>
                <a:lnTo>
                  <a:pt x="4120" y="3244"/>
                </a:lnTo>
                <a:lnTo>
                  <a:pt x="4101" y="3282"/>
                </a:lnTo>
                <a:lnTo>
                  <a:pt x="4083" y="3319"/>
                </a:lnTo>
                <a:lnTo>
                  <a:pt x="4045" y="3356"/>
                </a:lnTo>
                <a:lnTo>
                  <a:pt x="3989" y="3375"/>
                </a:lnTo>
                <a:lnTo>
                  <a:pt x="3896" y="3393"/>
                </a:lnTo>
                <a:lnTo>
                  <a:pt x="3617" y="3449"/>
                </a:lnTo>
                <a:lnTo>
                  <a:pt x="3374" y="3505"/>
                </a:lnTo>
                <a:lnTo>
                  <a:pt x="3169" y="3580"/>
                </a:lnTo>
                <a:lnTo>
                  <a:pt x="3076" y="3636"/>
                </a:lnTo>
                <a:lnTo>
                  <a:pt x="3002" y="3692"/>
                </a:lnTo>
                <a:lnTo>
                  <a:pt x="2927" y="3804"/>
                </a:lnTo>
                <a:lnTo>
                  <a:pt x="2871" y="3897"/>
                </a:lnTo>
                <a:lnTo>
                  <a:pt x="2834" y="4009"/>
                </a:lnTo>
                <a:lnTo>
                  <a:pt x="2815" y="4139"/>
                </a:lnTo>
                <a:lnTo>
                  <a:pt x="2834" y="4251"/>
                </a:lnTo>
                <a:lnTo>
                  <a:pt x="2871" y="4363"/>
                </a:lnTo>
                <a:lnTo>
                  <a:pt x="2946" y="4475"/>
                </a:lnTo>
                <a:lnTo>
                  <a:pt x="3039" y="4568"/>
                </a:lnTo>
                <a:lnTo>
                  <a:pt x="3113" y="4624"/>
                </a:lnTo>
                <a:lnTo>
                  <a:pt x="3207" y="4661"/>
                </a:lnTo>
                <a:lnTo>
                  <a:pt x="3300" y="4698"/>
                </a:lnTo>
                <a:lnTo>
                  <a:pt x="3393" y="4717"/>
                </a:lnTo>
                <a:lnTo>
                  <a:pt x="3579" y="4717"/>
                </a:lnTo>
                <a:lnTo>
                  <a:pt x="3784" y="4680"/>
                </a:lnTo>
                <a:lnTo>
                  <a:pt x="3896" y="4661"/>
                </a:lnTo>
                <a:lnTo>
                  <a:pt x="4008" y="4605"/>
                </a:lnTo>
                <a:lnTo>
                  <a:pt x="4101" y="4568"/>
                </a:lnTo>
                <a:lnTo>
                  <a:pt x="4195" y="4493"/>
                </a:lnTo>
                <a:lnTo>
                  <a:pt x="4269" y="4419"/>
                </a:lnTo>
                <a:lnTo>
                  <a:pt x="4344" y="4344"/>
                </a:lnTo>
                <a:lnTo>
                  <a:pt x="4381" y="4232"/>
                </a:lnTo>
                <a:lnTo>
                  <a:pt x="4418" y="4120"/>
                </a:lnTo>
                <a:lnTo>
                  <a:pt x="4437" y="4009"/>
                </a:lnTo>
                <a:lnTo>
                  <a:pt x="4455" y="3598"/>
                </a:lnTo>
                <a:lnTo>
                  <a:pt x="4437" y="187"/>
                </a:lnTo>
                <a:lnTo>
                  <a:pt x="4437" y="113"/>
                </a:lnTo>
                <a:lnTo>
                  <a:pt x="4381" y="38"/>
                </a:lnTo>
                <a:lnTo>
                  <a:pt x="432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975a0ff47_0_11053"/>
          <p:cNvSpPr/>
          <p:nvPr/>
        </p:nvSpPr>
        <p:spPr>
          <a:xfrm>
            <a:off x="6886207" y="3407579"/>
            <a:ext cx="170634" cy="170118"/>
          </a:xfrm>
          <a:custGeom>
            <a:rect b="b" l="l" r="r" t="t"/>
            <a:pathLst>
              <a:path extrusionOk="0" h="5929" w="5947">
                <a:moveTo>
                  <a:pt x="4567" y="933"/>
                </a:moveTo>
                <a:lnTo>
                  <a:pt x="4679" y="970"/>
                </a:lnTo>
                <a:lnTo>
                  <a:pt x="4772" y="1026"/>
                </a:lnTo>
                <a:lnTo>
                  <a:pt x="4847" y="1082"/>
                </a:lnTo>
                <a:lnTo>
                  <a:pt x="4921" y="1175"/>
                </a:lnTo>
                <a:lnTo>
                  <a:pt x="4977" y="1268"/>
                </a:lnTo>
                <a:lnTo>
                  <a:pt x="4996" y="1362"/>
                </a:lnTo>
                <a:lnTo>
                  <a:pt x="5015" y="1474"/>
                </a:lnTo>
                <a:lnTo>
                  <a:pt x="4996" y="1585"/>
                </a:lnTo>
                <a:lnTo>
                  <a:pt x="4977" y="1697"/>
                </a:lnTo>
                <a:lnTo>
                  <a:pt x="4921" y="1790"/>
                </a:lnTo>
                <a:lnTo>
                  <a:pt x="4847" y="1884"/>
                </a:lnTo>
                <a:lnTo>
                  <a:pt x="4772" y="1940"/>
                </a:lnTo>
                <a:lnTo>
                  <a:pt x="4679" y="1995"/>
                </a:lnTo>
                <a:lnTo>
                  <a:pt x="4567" y="2033"/>
                </a:lnTo>
                <a:lnTo>
                  <a:pt x="4344" y="2033"/>
                </a:lnTo>
                <a:lnTo>
                  <a:pt x="4250" y="1995"/>
                </a:lnTo>
                <a:lnTo>
                  <a:pt x="4139" y="1940"/>
                </a:lnTo>
                <a:lnTo>
                  <a:pt x="4064" y="1884"/>
                </a:lnTo>
                <a:lnTo>
                  <a:pt x="3989" y="1790"/>
                </a:lnTo>
                <a:lnTo>
                  <a:pt x="3952" y="1697"/>
                </a:lnTo>
                <a:lnTo>
                  <a:pt x="3915" y="1585"/>
                </a:lnTo>
                <a:lnTo>
                  <a:pt x="3896" y="1474"/>
                </a:lnTo>
                <a:lnTo>
                  <a:pt x="3915" y="1362"/>
                </a:lnTo>
                <a:lnTo>
                  <a:pt x="3952" y="1268"/>
                </a:lnTo>
                <a:lnTo>
                  <a:pt x="3989" y="1175"/>
                </a:lnTo>
                <a:lnTo>
                  <a:pt x="4064" y="1082"/>
                </a:lnTo>
                <a:lnTo>
                  <a:pt x="4139" y="1026"/>
                </a:lnTo>
                <a:lnTo>
                  <a:pt x="4250" y="970"/>
                </a:lnTo>
                <a:lnTo>
                  <a:pt x="4344" y="933"/>
                </a:lnTo>
                <a:close/>
                <a:moveTo>
                  <a:pt x="3710" y="1"/>
                </a:moveTo>
                <a:lnTo>
                  <a:pt x="3505" y="38"/>
                </a:lnTo>
                <a:lnTo>
                  <a:pt x="3318" y="76"/>
                </a:lnTo>
                <a:lnTo>
                  <a:pt x="3132" y="150"/>
                </a:lnTo>
                <a:lnTo>
                  <a:pt x="2946" y="225"/>
                </a:lnTo>
                <a:lnTo>
                  <a:pt x="2778" y="336"/>
                </a:lnTo>
                <a:lnTo>
                  <a:pt x="2610" y="448"/>
                </a:lnTo>
                <a:lnTo>
                  <a:pt x="2461" y="579"/>
                </a:lnTo>
                <a:lnTo>
                  <a:pt x="2331" y="728"/>
                </a:lnTo>
                <a:lnTo>
                  <a:pt x="2219" y="877"/>
                </a:lnTo>
                <a:lnTo>
                  <a:pt x="2107" y="1045"/>
                </a:lnTo>
                <a:lnTo>
                  <a:pt x="2032" y="1231"/>
                </a:lnTo>
                <a:lnTo>
                  <a:pt x="1958" y="1418"/>
                </a:lnTo>
                <a:lnTo>
                  <a:pt x="1902" y="1604"/>
                </a:lnTo>
                <a:lnTo>
                  <a:pt x="1865" y="1809"/>
                </a:lnTo>
                <a:lnTo>
                  <a:pt x="1865" y="2014"/>
                </a:lnTo>
                <a:lnTo>
                  <a:pt x="1865" y="2182"/>
                </a:lnTo>
                <a:lnTo>
                  <a:pt x="1883" y="2350"/>
                </a:lnTo>
                <a:lnTo>
                  <a:pt x="1920" y="2517"/>
                </a:lnTo>
                <a:lnTo>
                  <a:pt x="1958" y="2666"/>
                </a:lnTo>
                <a:lnTo>
                  <a:pt x="94" y="4549"/>
                </a:lnTo>
                <a:lnTo>
                  <a:pt x="19" y="4642"/>
                </a:lnTo>
                <a:lnTo>
                  <a:pt x="1" y="4754"/>
                </a:lnTo>
                <a:lnTo>
                  <a:pt x="1" y="5649"/>
                </a:lnTo>
                <a:lnTo>
                  <a:pt x="1" y="5705"/>
                </a:lnTo>
                <a:lnTo>
                  <a:pt x="19" y="5761"/>
                </a:lnTo>
                <a:lnTo>
                  <a:pt x="94" y="5854"/>
                </a:lnTo>
                <a:lnTo>
                  <a:pt x="168" y="5910"/>
                </a:lnTo>
                <a:lnTo>
                  <a:pt x="224" y="5928"/>
                </a:lnTo>
                <a:lnTo>
                  <a:pt x="1641" y="5928"/>
                </a:lnTo>
                <a:lnTo>
                  <a:pt x="1697" y="5910"/>
                </a:lnTo>
                <a:lnTo>
                  <a:pt x="1771" y="5854"/>
                </a:lnTo>
                <a:lnTo>
                  <a:pt x="1846" y="5761"/>
                </a:lnTo>
                <a:lnTo>
                  <a:pt x="1846" y="5705"/>
                </a:lnTo>
                <a:lnTo>
                  <a:pt x="1865" y="5649"/>
                </a:lnTo>
                <a:lnTo>
                  <a:pt x="1865" y="5183"/>
                </a:lnTo>
                <a:lnTo>
                  <a:pt x="2386" y="5183"/>
                </a:lnTo>
                <a:lnTo>
                  <a:pt x="2424" y="5164"/>
                </a:lnTo>
                <a:lnTo>
                  <a:pt x="2517" y="5108"/>
                </a:lnTo>
                <a:lnTo>
                  <a:pt x="2573" y="5015"/>
                </a:lnTo>
                <a:lnTo>
                  <a:pt x="2592" y="4959"/>
                </a:lnTo>
                <a:lnTo>
                  <a:pt x="2610" y="4903"/>
                </a:lnTo>
                <a:lnTo>
                  <a:pt x="2610" y="4437"/>
                </a:lnTo>
                <a:lnTo>
                  <a:pt x="3095" y="4437"/>
                </a:lnTo>
                <a:lnTo>
                  <a:pt x="3151" y="4419"/>
                </a:lnTo>
                <a:lnTo>
                  <a:pt x="3207" y="4400"/>
                </a:lnTo>
                <a:lnTo>
                  <a:pt x="3244" y="4344"/>
                </a:lnTo>
                <a:lnTo>
                  <a:pt x="3523" y="4046"/>
                </a:lnTo>
                <a:lnTo>
                  <a:pt x="3710" y="4064"/>
                </a:lnTo>
                <a:lnTo>
                  <a:pt x="3896" y="4083"/>
                </a:lnTo>
                <a:lnTo>
                  <a:pt x="4101" y="4064"/>
                </a:lnTo>
                <a:lnTo>
                  <a:pt x="4306" y="4027"/>
                </a:lnTo>
                <a:lnTo>
                  <a:pt x="4511" y="3990"/>
                </a:lnTo>
                <a:lnTo>
                  <a:pt x="4698" y="3915"/>
                </a:lnTo>
                <a:lnTo>
                  <a:pt x="4884" y="3822"/>
                </a:lnTo>
                <a:lnTo>
                  <a:pt x="5052" y="3729"/>
                </a:lnTo>
                <a:lnTo>
                  <a:pt x="5201" y="3617"/>
                </a:lnTo>
                <a:lnTo>
                  <a:pt x="5350" y="3468"/>
                </a:lnTo>
                <a:lnTo>
                  <a:pt x="5481" y="3338"/>
                </a:lnTo>
                <a:lnTo>
                  <a:pt x="5593" y="3170"/>
                </a:lnTo>
                <a:lnTo>
                  <a:pt x="5704" y="3002"/>
                </a:lnTo>
                <a:lnTo>
                  <a:pt x="5779" y="2834"/>
                </a:lnTo>
                <a:lnTo>
                  <a:pt x="5853" y="2648"/>
                </a:lnTo>
                <a:lnTo>
                  <a:pt x="5909" y="2443"/>
                </a:lnTo>
                <a:lnTo>
                  <a:pt x="5928" y="2238"/>
                </a:lnTo>
                <a:lnTo>
                  <a:pt x="5947" y="2033"/>
                </a:lnTo>
                <a:lnTo>
                  <a:pt x="5928" y="1828"/>
                </a:lnTo>
                <a:lnTo>
                  <a:pt x="5909" y="1623"/>
                </a:lnTo>
                <a:lnTo>
                  <a:pt x="5853" y="1436"/>
                </a:lnTo>
                <a:lnTo>
                  <a:pt x="5779" y="1250"/>
                </a:lnTo>
                <a:lnTo>
                  <a:pt x="5704" y="1063"/>
                </a:lnTo>
                <a:lnTo>
                  <a:pt x="5593" y="896"/>
                </a:lnTo>
                <a:lnTo>
                  <a:pt x="5481" y="747"/>
                </a:lnTo>
                <a:lnTo>
                  <a:pt x="5350" y="597"/>
                </a:lnTo>
                <a:lnTo>
                  <a:pt x="5201" y="467"/>
                </a:lnTo>
                <a:lnTo>
                  <a:pt x="5052" y="336"/>
                </a:lnTo>
                <a:lnTo>
                  <a:pt x="4884" y="243"/>
                </a:lnTo>
                <a:lnTo>
                  <a:pt x="4716" y="150"/>
                </a:lnTo>
                <a:lnTo>
                  <a:pt x="4530" y="94"/>
                </a:lnTo>
                <a:lnTo>
                  <a:pt x="4325" y="38"/>
                </a:lnTo>
                <a:lnTo>
                  <a:pt x="412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975a0ff47_0_11053"/>
          <p:cNvSpPr/>
          <p:nvPr/>
        </p:nvSpPr>
        <p:spPr>
          <a:xfrm>
            <a:off x="6479767" y="3407579"/>
            <a:ext cx="167966" cy="164781"/>
          </a:xfrm>
          <a:custGeom>
            <a:rect b="b" l="l" r="r" t="t"/>
            <a:pathLst>
              <a:path extrusionOk="0" h="5743" w="5854">
                <a:moveTo>
                  <a:pt x="4101" y="1809"/>
                </a:moveTo>
                <a:lnTo>
                  <a:pt x="4232" y="1846"/>
                </a:lnTo>
                <a:lnTo>
                  <a:pt x="4325" y="1884"/>
                </a:lnTo>
                <a:lnTo>
                  <a:pt x="4437" y="1940"/>
                </a:lnTo>
                <a:lnTo>
                  <a:pt x="4530" y="2014"/>
                </a:lnTo>
                <a:lnTo>
                  <a:pt x="4604" y="2089"/>
                </a:lnTo>
                <a:lnTo>
                  <a:pt x="4660" y="2182"/>
                </a:lnTo>
                <a:lnTo>
                  <a:pt x="4698" y="2294"/>
                </a:lnTo>
                <a:lnTo>
                  <a:pt x="4698" y="2331"/>
                </a:lnTo>
                <a:lnTo>
                  <a:pt x="4679" y="2368"/>
                </a:lnTo>
                <a:lnTo>
                  <a:pt x="4660" y="2406"/>
                </a:lnTo>
                <a:lnTo>
                  <a:pt x="4623" y="2443"/>
                </a:lnTo>
                <a:lnTo>
                  <a:pt x="4492" y="2443"/>
                </a:lnTo>
                <a:lnTo>
                  <a:pt x="4455" y="2424"/>
                </a:lnTo>
                <a:lnTo>
                  <a:pt x="4343" y="2312"/>
                </a:lnTo>
                <a:lnTo>
                  <a:pt x="4269" y="2275"/>
                </a:lnTo>
                <a:lnTo>
                  <a:pt x="4194" y="2238"/>
                </a:lnTo>
                <a:lnTo>
                  <a:pt x="4101" y="2219"/>
                </a:lnTo>
                <a:lnTo>
                  <a:pt x="3989" y="2200"/>
                </a:lnTo>
                <a:lnTo>
                  <a:pt x="3896" y="2219"/>
                </a:lnTo>
                <a:lnTo>
                  <a:pt x="3803" y="2238"/>
                </a:lnTo>
                <a:lnTo>
                  <a:pt x="3710" y="2275"/>
                </a:lnTo>
                <a:lnTo>
                  <a:pt x="3635" y="2312"/>
                </a:lnTo>
                <a:lnTo>
                  <a:pt x="3523" y="2424"/>
                </a:lnTo>
                <a:lnTo>
                  <a:pt x="3486" y="2443"/>
                </a:lnTo>
                <a:lnTo>
                  <a:pt x="3374" y="2443"/>
                </a:lnTo>
                <a:lnTo>
                  <a:pt x="3337" y="2406"/>
                </a:lnTo>
                <a:lnTo>
                  <a:pt x="3318" y="2368"/>
                </a:lnTo>
                <a:lnTo>
                  <a:pt x="3300" y="2331"/>
                </a:lnTo>
                <a:lnTo>
                  <a:pt x="3300" y="2294"/>
                </a:lnTo>
                <a:lnTo>
                  <a:pt x="3337" y="2182"/>
                </a:lnTo>
                <a:lnTo>
                  <a:pt x="3393" y="2089"/>
                </a:lnTo>
                <a:lnTo>
                  <a:pt x="3467" y="2014"/>
                </a:lnTo>
                <a:lnTo>
                  <a:pt x="3560" y="1940"/>
                </a:lnTo>
                <a:lnTo>
                  <a:pt x="3654" y="1884"/>
                </a:lnTo>
                <a:lnTo>
                  <a:pt x="3766" y="1846"/>
                </a:lnTo>
                <a:lnTo>
                  <a:pt x="3877" y="1809"/>
                </a:lnTo>
                <a:close/>
                <a:moveTo>
                  <a:pt x="2032" y="1940"/>
                </a:moveTo>
                <a:lnTo>
                  <a:pt x="2088" y="1977"/>
                </a:lnTo>
                <a:lnTo>
                  <a:pt x="2163" y="1995"/>
                </a:lnTo>
                <a:lnTo>
                  <a:pt x="2218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30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18" y="2573"/>
                </a:lnTo>
                <a:lnTo>
                  <a:pt x="2163" y="2611"/>
                </a:lnTo>
                <a:lnTo>
                  <a:pt x="2088" y="2648"/>
                </a:lnTo>
                <a:lnTo>
                  <a:pt x="2032" y="2666"/>
                </a:lnTo>
                <a:lnTo>
                  <a:pt x="1957" y="2685"/>
                </a:lnTo>
                <a:lnTo>
                  <a:pt x="1883" y="2666"/>
                </a:lnTo>
                <a:lnTo>
                  <a:pt x="1808" y="2648"/>
                </a:lnTo>
                <a:lnTo>
                  <a:pt x="1752" y="2611"/>
                </a:lnTo>
                <a:lnTo>
                  <a:pt x="1697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85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2" y="1995"/>
                </a:lnTo>
                <a:lnTo>
                  <a:pt x="1808" y="1977"/>
                </a:lnTo>
                <a:lnTo>
                  <a:pt x="1883" y="1940"/>
                </a:lnTo>
                <a:close/>
                <a:moveTo>
                  <a:pt x="2517" y="3151"/>
                </a:moveTo>
                <a:lnTo>
                  <a:pt x="2684" y="3170"/>
                </a:lnTo>
                <a:lnTo>
                  <a:pt x="2852" y="3207"/>
                </a:lnTo>
                <a:lnTo>
                  <a:pt x="3001" y="3263"/>
                </a:lnTo>
                <a:lnTo>
                  <a:pt x="3113" y="3319"/>
                </a:lnTo>
                <a:lnTo>
                  <a:pt x="3206" y="3393"/>
                </a:lnTo>
                <a:lnTo>
                  <a:pt x="3281" y="3487"/>
                </a:lnTo>
                <a:lnTo>
                  <a:pt x="3337" y="3561"/>
                </a:lnTo>
                <a:lnTo>
                  <a:pt x="3337" y="3654"/>
                </a:lnTo>
                <a:lnTo>
                  <a:pt x="3337" y="3710"/>
                </a:lnTo>
                <a:lnTo>
                  <a:pt x="3318" y="3766"/>
                </a:lnTo>
                <a:lnTo>
                  <a:pt x="3244" y="3878"/>
                </a:lnTo>
                <a:lnTo>
                  <a:pt x="3113" y="3990"/>
                </a:lnTo>
                <a:lnTo>
                  <a:pt x="2945" y="4064"/>
                </a:lnTo>
                <a:lnTo>
                  <a:pt x="3113" y="4158"/>
                </a:lnTo>
                <a:lnTo>
                  <a:pt x="3244" y="4270"/>
                </a:lnTo>
                <a:lnTo>
                  <a:pt x="3318" y="4381"/>
                </a:lnTo>
                <a:lnTo>
                  <a:pt x="3337" y="4437"/>
                </a:lnTo>
                <a:lnTo>
                  <a:pt x="3337" y="4493"/>
                </a:lnTo>
                <a:lnTo>
                  <a:pt x="3337" y="4586"/>
                </a:lnTo>
                <a:lnTo>
                  <a:pt x="3281" y="4661"/>
                </a:lnTo>
                <a:lnTo>
                  <a:pt x="3206" y="4736"/>
                </a:lnTo>
                <a:lnTo>
                  <a:pt x="3113" y="4829"/>
                </a:lnTo>
                <a:lnTo>
                  <a:pt x="3001" y="4885"/>
                </a:lnTo>
                <a:lnTo>
                  <a:pt x="2852" y="4941"/>
                </a:lnTo>
                <a:lnTo>
                  <a:pt x="2684" y="4978"/>
                </a:lnTo>
                <a:lnTo>
                  <a:pt x="2517" y="4996"/>
                </a:lnTo>
                <a:lnTo>
                  <a:pt x="2479" y="4996"/>
                </a:lnTo>
                <a:lnTo>
                  <a:pt x="2461" y="4978"/>
                </a:lnTo>
                <a:lnTo>
                  <a:pt x="2423" y="4941"/>
                </a:lnTo>
                <a:lnTo>
                  <a:pt x="2423" y="4866"/>
                </a:lnTo>
                <a:lnTo>
                  <a:pt x="2442" y="4847"/>
                </a:lnTo>
                <a:lnTo>
                  <a:pt x="2479" y="4829"/>
                </a:lnTo>
                <a:lnTo>
                  <a:pt x="2666" y="4736"/>
                </a:lnTo>
                <a:lnTo>
                  <a:pt x="2778" y="4680"/>
                </a:lnTo>
                <a:lnTo>
                  <a:pt x="2852" y="4624"/>
                </a:lnTo>
                <a:lnTo>
                  <a:pt x="2889" y="4568"/>
                </a:lnTo>
                <a:lnTo>
                  <a:pt x="2908" y="4493"/>
                </a:lnTo>
                <a:lnTo>
                  <a:pt x="2889" y="4419"/>
                </a:lnTo>
                <a:lnTo>
                  <a:pt x="2852" y="4363"/>
                </a:lnTo>
                <a:lnTo>
                  <a:pt x="2778" y="4288"/>
                </a:lnTo>
                <a:lnTo>
                  <a:pt x="2666" y="4251"/>
                </a:lnTo>
                <a:lnTo>
                  <a:pt x="2479" y="4158"/>
                </a:lnTo>
                <a:lnTo>
                  <a:pt x="2442" y="4120"/>
                </a:lnTo>
                <a:lnTo>
                  <a:pt x="2423" y="4064"/>
                </a:lnTo>
                <a:lnTo>
                  <a:pt x="2442" y="4027"/>
                </a:lnTo>
                <a:lnTo>
                  <a:pt x="2479" y="3990"/>
                </a:lnTo>
                <a:lnTo>
                  <a:pt x="2666" y="3897"/>
                </a:lnTo>
                <a:lnTo>
                  <a:pt x="2778" y="3859"/>
                </a:lnTo>
                <a:lnTo>
                  <a:pt x="2852" y="3785"/>
                </a:lnTo>
                <a:lnTo>
                  <a:pt x="2889" y="3729"/>
                </a:lnTo>
                <a:lnTo>
                  <a:pt x="2908" y="3654"/>
                </a:lnTo>
                <a:lnTo>
                  <a:pt x="2889" y="3580"/>
                </a:lnTo>
                <a:lnTo>
                  <a:pt x="2852" y="3524"/>
                </a:lnTo>
                <a:lnTo>
                  <a:pt x="2778" y="3449"/>
                </a:lnTo>
                <a:lnTo>
                  <a:pt x="2666" y="3412"/>
                </a:lnTo>
                <a:lnTo>
                  <a:pt x="2479" y="3319"/>
                </a:lnTo>
                <a:lnTo>
                  <a:pt x="2442" y="3300"/>
                </a:lnTo>
                <a:lnTo>
                  <a:pt x="2423" y="3282"/>
                </a:lnTo>
                <a:lnTo>
                  <a:pt x="2423" y="3207"/>
                </a:lnTo>
                <a:lnTo>
                  <a:pt x="2461" y="3151"/>
                </a:lnTo>
                <a:close/>
                <a:moveTo>
                  <a:pt x="4604" y="3804"/>
                </a:moveTo>
                <a:lnTo>
                  <a:pt x="4511" y="3822"/>
                </a:lnTo>
                <a:lnTo>
                  <a:pt x="4399" y="3841"/>
                </a:lnTo>
                <a:lnTo>
                  <a:pt x="4306" y="3897"/>
                </a:lnTo>
                <a:lnTo>
                  <a:pt x="4232" y="3953"/>
                </a:lnTo>
                <a:lnTo>
                  <a:pt x="4176" y="4027"/>
                </a:lnTo>
                <a:lnTo>
                  <a:pt x="4120" y="4120"/>
                </a:lnTo>
                <a:lnTo>
                  <a:pt x="4101" y="4214"/>
                </a:lnTo>
                <a:lnTo>
                  <a:pt x="4101" y="4325"/>
                </a:lnTo>
                <a:lnTo>
                  <a:pt x="4120" y="4419"/>
                </a:lnTo>
                <a:lnTo>
                  <a:pt x="4381" y="5388"/>
                </a:lnTo>
                <a:lnTo>
                  <a:pt x="4399" y="5425"/>
                </a:lnTo>
                <a:lnTo>
                  <a:pt x="4437" y="5444"/>
                </a:lnTo>
                <a:lnTo>
                  <a:pt x="4474" y="5462"/>
                </a:lnTo>
                <a:lnTo>
                  <a:pt x="4530" y="5462"/>
                </a:lnTo>
                <a:lnTo>
                  <a:pt x="5480" y="5220"/>
                </a:lnTo>
                <a:lnTo>
                  <a:pt x="5592" y="5183"/>
                </a:lnTo>
                <a:lnTo>
                  <a:pt x="5667" y="5127"/>
                </a:lnTo>
                <a:lnTo>
                  <a:pt x="5741" y="5052"/>
                </a:lnTo>
                <a:lnTo>
                  <a:pt x="5797" y="4959"/>
                </a:lnTo>
                <a:lnTo>
                  <a:pt x="5835" y="4866"/>
                </a:lnTo>
                <a:lnTo>
                  <a:pt x="5853" y="4773"/>
                </a:lnTo>
                <a:lnTo>
                  <a:pt x="5853" y="4680"/>
                </a:lnTo>
                <a:lnTo>
                  <a:pt x="5816" y="4568"/>
                </a:lnTo>
                <a:lnTo>
                  <a:pt x="5779" y="4475"/>
                </a:lnTo>
                <a:lnTo>
                  <a:pt x="5723" y="4419"/>
                </a:lnTo>
                <a:lnTo>
                  <a:pt x="5648" y="4344"/>
                </a:lnTo>
                <a:lnTo>
                  <a:pt x="5574" y="4307"/>
                </a:lnTo>
                <a:lnTo>
                  <a:pt x="5480" y="4270"/>
                </a:lnTo>
                <a:lnTo>
                  <a:pt x="5387" y="4251"/>
                </a:lnTo>
                <a:lnTo>
                  <a:pt x="5294" y="4251"/>
                </a:lnTo>
                <a:lnTo>
                  <a:pt x="5201" y="4270"/>
                </a:lnTo>
                <a:lnTo>
                  <a:pt x="5108" y="4288"/>
                </a:lnTo>
                <a:lnTo>
                  <a:pt x="5070" y="4195"/>
                </a:lnTo>
                <a:lnTo>
                  <a:pt x="5052" y="4102"/>
                </a:lnTo>
                <a:lnTo>
                  <a:pt x="4996" y="4027"/>
                </a:lnTo>
                <a:lnTo>
                  <a:pt x="4940" y="3953"/>
                </a:lnTo>
                <a:lnTo>
                  <a:pt x="4865" y="3897"/>
                </a:lnTo>
                <a:lnTo>
                  <a:pt x="4791" y="3859"/>
                </a:lnTo>
                <a:lnTo>
                  <a:pt x="4698" y="3822"/>
                </a:lnTo>
                <a:lnTo>
                  <a:pt x="4604" y="3804"/>
                </a:lnTo>
                <a:close/>
                <a:moveTo>
                  <a:pt x="2591" y="1"/>
                </a:moveTo>
                <a:lnTo>
                  <a:pt x="2293" y="57"/>
                </a:lnTo>
                <a:lnTo>
                  <a:pt x="2032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504" y="1268"/>
                </a:lnTo>
                <a:lnTo>
                  <a:pt x="354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54" y="4232"/>
                </a:lnTo>
                <a:lnTo>
                  <a:pt x="504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32" y="5612"/>
                </a:lnTo>
                <a:lnTo>
                  <a:pt x="2293" y="5686"/>
                </a:lnTo>
                <a:lnTo>
                  <a:pt x="2591" y="5723"/>
                </a:lnTo>
                <a:lnTo>
                  <a:pt x="2889" y="5742"/>
                </a:lnTo>
                <a:lnTo>
                  <a:pt x="3188" y="5723"/>
                </a:lnTo>
                <a:lnTo>
                  <a:pt x="3486" y="5686"/>
                </a:lnTo>
                <a:lnTo>
                  <a:pt x="3766" y="5612"/>
                </a:lnTo>
                <a:lnTo>
                  <a:pt x="4026" y="5500"/>
                </a:lnTo>
                <a:lnTo>
                  <a:pt x="3766" y="4530"/>
                </a:lnTo>
                <a:lnTo>
                  <a:pt x="3728" y="4344"/>
                </a:lnTo>
                <a:lnTo>
                  <a:pt x="3728" y="4158"/>
                </a:lnTo>
                <a:lnTo>
                  <a:pt x="3784" y="3990"/>
                </a:lnTo>
                <a:lnTo>
                  <a:pt x="3859" y="3822"/>
                </a:lnTo>
                <a:lnTo>
                  <a:pt x="3933" y="3729"/>
                </a:lnTo>
                <a:lnTo>
                  <a:pt x="4008" y="3654"/>
                </a:lnTo>
                <a:lnTo>
                  <a:pt x="4101" y="3580"/>
                </a:lnTo>
                <a:lnTo>
                  <a:pt x="4194" y="3524"/>
                </a:lnTo>
                <a:lnTo>
                  <a:pt x="4287" y="3487"/>
                </a:lnTo>
                <a:lnTo>
                  <a:pt x="4399" y="3449"/>
                </a:lnTo>
                <a:lnTo>
                  <a:pt x="4492" y="3431"/>
                </a:lnTo>
                <a:lnTo>
                  <a:pt x="4604" y="3431"/>
                </a:lnTo>
                <a:lnTo>
                  <a:pt x="4716" y="3449"/>
                </a:lnTo>
                <a:lnTo>
                  <a:pt x="4809" y="3468"/>
                </a:lnTo>
                <a:lnTo>
                  <a:pt x="4921" y="3505"/>
                </a:lnTo>
                <a:lnTo>
                  <a:pt x="5014" y="3561"/>
                </a:lnTo>
                <a:lnTo>
                  <a:pt x="5108" y="3617"/>
                </a:lnTo>
                <a:lnTo>
                  <a:pt x="5201" y="3692"/>
                </a:lnTo>
                <a:lnTo>
                  <a:pt x="5275" y="3785"/>
                </a:lnTo>
                <a:lnTo>
                  <a:pt x="5350" y="3878"/>
                </a:lnTo>
                <a:lnTo>
                  <a:pt x="5462" y="3897"/>
                </a:lnTo>
                <a:lnTo>
                  <a:pt x="5555" y="3915"/>
                </a:lnTo>
                <a:lnTo>
                  <a:pt x="5648" y="3673"/>
                </a:lnTo>
                <a:lnTo>
                  <a:pt x="5704" y="3412"/>
                </a:lnTo>
                <a:lnTo>
                  <a:pt x="5741" y="3151"/>
                </a:lnTo>
                <a:lnTo>
                  <a:pt x="5760" y="2872"/>
                </a:lnTo>
                <a:lnTo>
                  <a:pt x="5741" y="2573"/>
                </a:lnTo>
                <a:lnTo>
                  <a:pt x="5704" y="2294"/>
                </a:lnTo>
                <a:lnTo>
                  <a:pt x="5630" y="2014"/>
                </a:lnTo>
                <a:lnTo>
                  <a:pt x="5536" y="1753"/>
                </a:lnTo>
                <a:lnTo>
                  <a:pt x="5406" y="1492"/>
                </a:lnTo>
                <a:lnTo>
                  <a:pt x="5275" y="1268"/>
                </a:lnTo>
                <a:lnTo>
                  <a:pt x="5108" y="1045"/>
                </a:lnTo>
                <a:lnTo>
                  <a:pt x="4921" y="840"/>
                </a:lnTo>
                <a:lnTo>
                  <a:pt x="4716" y="653"/>
                </a:lnTo>
                <a:lnTo>
                  <a:pt x="4492" y="486"/>
                </a:lnTo>
                <a:lnTo>
                  <a:pt x="4250" y="336"/>
                </a:lnTo>
                <a:lnTo>
                  <a:pt x="4008" y="225"/>
                </a:lnTo>
                <a:lnTo>
                  <a:pt x="3728" y="113"/>
                </a:lnTo>
                <a:lnTo>
                  <a:pt x="3467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975a0ff47_0_11053"/>
          <p:cNvSpPr/>
          <p:nvPr/>
        </p:nvSpPr>
        <p:spPr>
          <a:xfrm>
            <a:off x="6023029" y="3407579"/>
            <a:ext cx="213444" cy="17011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975a0ff47_0_11053"/>
          <p:cNvSpPr/>
          <p:nvPr/>
        </p:nvSpPr>
        <p:spPr>
          <a:xfrm>
            <a:off x="5606432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753"/>
                </a:moveTo>
                <a:lnTo>
                  <a:pt x="2014" y="1772"/>
                </a:lnTo>
                <a:lnTo>
                  <a:pt x="2088" y="1790"/>
                </a:lnTo>
                <a:lnTo>
                  <a:pt x="2144" y="1809"/>
                </a:lnTo>
                <a:lnTo>
                  <a:pt x="2200" y="1865"/>
                </a:lnTo>
                <a:lnTo>
                  <a:pt x="2256" y="1921"/>
                </a:lnTo>
                <a:lnTo>
                  <a:pt x="2293" y="1977"/>
                </a:lnTo>
                <a:lnTo>
                  <a:pt x="2312" y="2051"/>
                </a:lnTo>
                <a:lnTo>
                  <a:pt x="2312" y="2126"/>
                </a:lnTo>
                <a:lnTo>
                  <a:pt x="2312" y="2200"/>
                </a:lnTo>
                <a:lnTo>
                  <a:pt x="2293" y="2275"/>
                </a:lnTo>
                <a:lnTo>
                  <a:pt x="2256" y="2331"/>
                </a:lnTo>
                <a:lnTo>
                  <a:pt x="2200" y="2387"/>
                </a:lnTo>
                <a:lnTo>
                  <a:pt x="2144" y="2443"/>
                </a:lnTo>
                <a:lnTo>
                  <a:pt x="2088" y="2461"/>
                </a:lnTo>
                <a:lnTo>
                  <a:pt x="2014" y="2499"/>
                </a:lnTo>
                <a:lnTo>
                  <a:pt x="1864" y="2499"/>
                </a:lnTo>
                <a:lnTo>
                  <a:pt x="1790" y="2461"/>
                </a:lnTo>
                <a:lnTo>
                  <a:pt x="1734" y="2443"/>
                </a:lnTo>
                <a:lnTo>
                  <a:pt x="1678" y="2387"/>
                </a:lnTo>
                <a:lnTo>
                  <a:pt x="1641" y="2331"/>
                </a:lnTo>
                <a:lnTo>
                  <a:pt x="1603" y="2275"/>
                </a:lnTo>
                <a:lnTo>
                  <a:pt x="1585" y="2200"/>
                </a:lnTo>
                <a:lnTo>
                  <a:pt x="1566" y="2126"/>
                </a:lnTo>
                <a:lnTo>
                  <a:pt x="1585" y="2051"/>
                </a:lnTo>
                <a:lnTo>
                  <a:pt x="1603" y="1977"/>
                </a:lnTo>
                <a:lnTo>
                  <a:pt x="1641" y="1921"/>
                </a:lnTo>
                <a:lnTo>
                  <a:pt x="1678" y="1865"/>
                </a:lnTo>
                <a:lnTo>
                  <a:pt x="1734" y="1809"/>
                </a:lnTo>
                <a:lnTo>
                  <a:pt x="1790" y="1790"/>
                </a:lnTo>
                <a:lnTo>
                  <a:pt x="1864" y="1772"/>
                </a:lnTo>
                <a:lnTo>
                  <a:pt x="1939" y="1753"/>
                </a:lnTo>
                <a:close/>
                <a:moveTo>
                  <a:pt x="3803" y="1753"/>
                </a:moveTo>
                <a:lnTo>
                  <a:pt x="3878" y="1772"/>
                </a:lnTo>
                <a:lnTo>
                  <a:pt x="3952" y="1790"/>
                </a:lnTo>
                <a:lnTo>
                  <a:pt x="4008" y="1809"/>
                </a:lnTo>
                <a:lnTo>
                  <a:pt x="4064" y="1865"/>
                </a:lnTo>
                <a:lnTo>
                  <a:pt x="4101" y="1921"/>
                </a:lnTo>
                <a:lnTo>
                  <a:pt x="4138" y="1977"/>
                </a:lnTo>
                <a:lnTo>
                  <a:pt x="4157" y="2051"/>
                </a:lnTo>
                <a:lnTo>
                  <a:pt x="4176" y="2126"/>
                </a:lnTo>
                <a:lnTo>
                  <a:pt x="4157" y="2200"/>
                </a:lnTo>
                <a:lnTo>
                  <a:pt x="4138" y="2275"/>
                </a:lnTo>
                <a:lnTo>
                  <a:pt x="4101" y="2331"/>
                </a:lnTo>
                <a:lnTo>
                  <a:pt x="4064" y="2387"/>
                </a:lnTo>
                <a:lnTo>
                  <a:pt x="4008" y="2443"/>
                </a:lnTo>
                <a:lnTo>
                  <a:pt x="3952" y="2461"/>
                </a:lnTo>
                <a:lnTo>
                  <a:pt x="3878" y="2499"/>
                </a:lnTo>
                <a:lnTo>
                  <a:pt x="3728" y="2499"/>
                </a:lnTo>
                <a:lnTo>
                  <a:pt x="3654" y="2461"/>
                </a:lnTo>
                <a:lnTo>
                  <a:pt x="3598" y="2443"/>
                </a:lnTo>
                <a:lnTo>
                  <a:pt x="3542" y="2387"/>
                </a:lnTo>
                <a:lnTo>
                  <a:pt x="3486" y="2331"/>
                </a:lnTo>
                <a:lnTo>
                  <a:pt x="3449" y="2275"/>
                </a:lnTo>
                <a:lnTo>
                  <a:pt x="3430" y="2200"/>
                </a:lnTo>
                <a:lnTo>
                  <a:pt x="3430" y="2126"/>
                </a:lnTo>
                <a:lnTo>
                  <a:pt x="3430" y="2051"/>
                </a:lnTo>
                <a:lnTo>
                  <a:pt x="3449" y="1977"/>
                </a:lnTo>
                <a:lnTo>
                  <a:pt x="3486" y="1921"/>
                </a:lnTo>
                <a:lnTo>
                  <a:pt x="3542" y="1865"/>
                </a:lnTo>
                <a:lnTo>
                  <a:pt x="3598" y="1809"/>
                </a:lnTo>
                <a:lnTo>
                  <a:pt x="3654" y="1790"/>
                </a:lnTo>
                <a:lnTo>
                  <a:pt x="3728" y="1772"/>
                </a:lnTo>
                <a:lnTo>
                  <a:pt x="3803" y="1753"/>
                </a:lnTo>
                <a:close/>
                <a:moveTo>
                  <a:pt x="4437" y="3226"/>
                </a:moveTo>
                <a:lnTo>
                  <a:pt x="4511" y="3244"/>
                </a:lnTo>
                <a:lnTo>
                  <a:pt x="4567" y="3300"/>
                </a:lnTo>
                <a:lnTo>
                  <a:pt x="4604" y="3356"/>
                </a:lnTo>
                <a:lnTo>
                  <a:pt x="4623" y="3449"/>
                </a:lnTo>
                <a:lnTo>
                  <a:pt x="4586" y="3598"/>
                </a:lnTo>
                <a:lnTo>
                  <a:pt x="4549" y="3748"/>
                </a:lnTo>
                <a:lnTo>
                  <a:pt x="4511" y="3878"/>
                </a:lnTo>
                <a:lnTo>
                  <a:pt x="4437" y="4027"/>
                </a:lnTo>
                <a:lnTo>
                  <a:pt x="4362" y="4139"/>
                </a:lnTo>
                <a:lnTo>
                  <a:pt x="4269" y="4270"/>
                </a:lnTo>
                <a:lnTo>
                  <a:pt x="4176" y="4381"/>
                </a:lnTo>
                <a:lnTo>
                  <a:pt x="4064" y="4475"/>
                </a:lnTo>
                <a:lnTo>
                  <a:pt x="3952" y="4568"/>
                </a:lnTo>
                <a:lnTo>
                  <a:pt x="3840" y="4661"/>
                </a:lnTo>
                <a:lnTo>
                  <a:pt x="3710" y="4736"/>
                </a:lnTo>
                <a:lnTo>
                  <a:pt x="3561" y="4791"/>
                </a:lnTo>
                <a:lnTo>
                  <a:pt x="3430" y="4847"/>
                </a:lnTo>
                <a:lnTo>
                  <a:pt x="3281" y="4885"/>
                </a:lnTo>
                <a:lnTo>
                  <a:pt x="3113" y="4903"/>
                </a:lnTo>
                <a:lnTo>
                  <a:pt x="2629" y="4903"/>
                </a:lnTo>
                <a:lnTo>
                  <a:pt x="2461" y="4885"/>
                </a:lnTo>
                <a:lnTo>
                  <a:pt x="2312" y="4847"/>
                </a:lnTo>
                <a:lnTo>
                  <a:pt x="2181" y="4791"/>
                </a:lnTo>
                <a:lnTo>
                  <a:pt x="2032" y="4736"/>
                </a:lnTo>
                <a:lnTo>
                  <a:pt x="1902" y="4661"/>
                </a:lnTo>
                <a:lnTo>
                  <a:pt x="1790" y="4568"/>
                </a:lnTo>
                <a:lnTo>
                  <a:pt x="1659" y="4475"/>
                </a:lnTo>
                <a:lnTo>
                  <a:pt x="1566" y="4381"/>
                </a:lnTo>
                <a:lnTo>
                  <a:pt x="1473" y="4270"/>
                </a:lnTo>
                <a:lnTo>
                  <a:pt x="1380" y="4139"/>
                </a:lnTo>
                <a:lnTo>
                  <a:pt x="1305" y="4027"/>
                </a:lnTo>
                <a:lnTo>
                  <a:pt x="1231" y="3878"/>
                </a:lnTo>
                <a:lnTo>
                  <a:pt x="1193" y="3748"/>
                </a:lnTo>
                <a:lnTo>
                  <a:pt x="1137" y="3598"/>
                </a:lnTo>
                <a:lnTo>
                  <a:pt x="1119" y="3449"/>
                </a:lnTo>
                <a:lnTo>
                  <a:pt x="1119" y="3356"/>
                </a:lnTo>
                <a:lnTo>
                  <a:pt x="1156" y="3300"/>
                </a:lnTo>
                <a:lnTo>
                  <a:pt x="1231" y="3244"/>
                </a:lnTo>
                <a:lnTo>
                  <a:pt x="1305" y="3226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4" y="113"/>
                </a:lnTo>
                <a:lnTo>
                  <a:pt x="1753" y="225"/>
                </a:lnTo>
                <a:lnTo>
                  <a:pt x="1492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0" y="2573"/>
                </a:lnTo>
                <a:lnTo>
                  <a:pt x="0" y="2872"/>
                </a:lnTo>
                <a:lnTo>
                  <a:pt x="0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2" y="5407"/>
                </a:lnTo>
                <a:lnTo>
                  <a:pt x="1753" y="5518"/>
                </a:lnTo>
                <a:lnTo>
                  <a:pt x="2014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2"/>
                </a:lnTo>
                <a:lnTo>
                  <a:pt x="5742" y="2573"/>
                </a:lnTo>
                <a:lnTo>
                  <a:pt x="5686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975a0ff47_0_11053"/>
          <p:cNvSpPr/>
          <p:nvPr/>
        </p:nvSpPr>
        <p:spPr>
          <a:xfrm>
            <a:off x="5171645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380" y="858"/>
                </a:moveTo>
                <a:lnTo>
                  <a:pt x="2125" y="1585"/>
                </a:lnTo>
                <a:lnTo>
                  <a:pt x="1957" y="1697"/>
                </a:lnTo>
                <a:lnTo>
                  <a:pt x="1827" y="1828"/>
                </a:lnTo>
                <a:lnTo>
                  <a:pt x="1696" y="1958"/>
                </a:lnTo>
                <a:lnTo>
                  <a:pt x="1585" y="2107"/>
                </a:lnTo>
                <a:lnTo>
                  <a:pt x="858" y="1380"/>
                </a:lnTo>
                <a:lnTo>
                  <a:pt x="970" y="1231"/>
                </a:lnTo>
                <a:lnTo>
                  <a:pt x="1100" y="1101"/>
                </a:lnTo>
                <a:lnTo>
                  <a:pt x="1230" y="970"/>
                </a:lnTo>
                <a:lnTo>
                  <a:pt x="1380" y="858"/>
                </a:lnTo>
                <a:close/>
                <a:moveTo>
                  <a:pt x="4362" y="858"/>
                </a:moveTo>
                <a:lnTo>
                  <a:pt x="4511" y="970"/>
                </a:lnTo>
                <a:lnTo>
                  <a:pt x="4642" y="1101"/>
                </a:lnTo>
                <a:lnTo>
                  <a:pt x="4772" y="1231"/>
                </a:lnTo>
                <a:lnTo>
                  <a:pt x="4884" y="1380"/>
                </a:lnTo>
                <a:lnTo>
                  <a:pt x="4157" y="2107"/>
                </a:lnTo>
                <a:lnTo>
                  <a:pt x="4045" y="1958"/>
                </a:lnTo>
                <a:lnTo>
                  <a:pt x="3915" y="1828"/>
                </a:lnTo>
                <a:lnTo>
                  <a:pt x="3784" y="1697"/>
                </a:lnTo>
                <a:lnTo>
                  <a:pt x="3635" y="1585"/>
                </a:lnTo>
                <a:lnTo>
                  <a:pt x="4362" y="858"/>
                </a:lnTo>
                <a:close/>
                <a:moveTo>
                  <a:pt x="2983" y="1753"/>
                </a:moveTo>
                <a:lnTo>
                  <a:pt x="3094" y="1772"/>
                </a:lnTo>
                <a:lnTo>
                  <a:pt x="3299" y="1846"/>
                </a:lnTo>
                <a:lnTo>
                  <a:pt x="3486" y="1940"/>
                </a:lnTo>
                <a:lnTo>
                  <a:pt x="3654" y="2089"/>
                </a:lnTo>
                <a:lnTo>
                  <a:pt x="3803" y="2238"/>
                </a:lnTo>
                <a:lnTo>
                  <a:pt x="3896" y="2443"/>
                </a:lnTo>
                <a:lnTo>
                  <a:pt x="3971" y="2648"/>
                </a:lnTo>
                <a:lnTo>
                  <a:pt x="3989" y="2760"/>
                </a:lnTo>
                <a:lnTo>
                  <a:pt x="3989" y="2872"/>
                </a:lnTo>
                <a:lnTo>
                  <a:pt x="3989" y="2983"/>
                </a:lnTo>
                <a:lnTo>
                  <a:pt x="3971" y="3095"/>
                </a:lnTo>
                <a:lnTo>
                  <a:pt x="3896" y="3300"/>
                </a:lnTo>
                <a:lnTo>
                  <a:pt x="3803" y="3487"/>
                </a:lnTo>
                <a:lnTo>
                  <a:pt x="3654" y="3654"/>
                </a:lnTo>
                <a:lnTo>
                  <a:pt x="3486" y="3785"/>
                </a:lnTo>
                <a:lnTo>
                  <a:pt x="3299" y="3897"/>
                </a:lnTo>
                <a:lnTo>
                  <a:pt x="3094" y="3953"/>
                </a:lnTo>
                <a:lnTo>
                  <a:pt x="2983" y="3971"/>
                </a:lnTo>
                <a:lnTo>
                  <a:pt x="2871" y="3990"/>
                </a:lnTo>
                <a:lnTo>
                  <a:pt x="2759" y="3971"/>
                </a:lnTo>
                <a:lnTo>
                  <a:pt x="2647" y="3953"/>
                </a:lnTo>
                <a:lnTo>
                  <a:pt x="2442" y="3897"/>
                </a:lnTo>
                <a:lnTo>
                  <a:pt x="2256" y="3785"/>
                </a:lnTo>
                <a:lnTo>
                  <a:pt x="2088" y="3654"/>
                </a:lnTo>
                <a:lnTo>
                  <a:pt x="1957" y="3487"/>
                </a:lnTo>
                <a:lnTo>
                  <a:pt x="1846" y="3300"/>
                </a:lnTo>
                <a:lnTo>
                  <a:pt x="1790" y="3095"/>
                </a:lnTo>
                <a:lnTo>
                  <a:pt x="1771" y="2983"/>
                </a:lnTo>
                <a:lnTo>
                  <a:pt x="1752" y="2872"/>
                </a:lnTo>
                <a:lnTo>
                  <a:pt x="1771" y="2760"/>
                </a:lnTo>
                <a:lnTo>
                  <a:pt x="1790" y="2648"/>
                </a:lnTo>
                <a:lnTo>
                  <a:pt x="1846" y="2443"/>
                </a:lnTo>
                <a:lnTo>
                  <a:pt x="1957" y="2238"/>
                </a:lnTo>
                <a:lnTo>
                  <a:pt x="2088" y="2089"/>
                </a:lnTo>
                <a:lnTo>
                  <a:pt x="2256" y="1940"/>
                </a:lnTo>
                <a:lnTo>
                  <a:pt x="2442" y="1846"/>
                </a:lnTo>
                <a:lnTo>
                  <a:pt x="2647" y="1772"/>
                </a:lnTo>
                <a:lnTo>
                  <a:pt x="2759" y="1753"/>
                </a:lnTo>
                <a:close/>
                <a:moveTo>
                  <a:pt x="1585" y="3617"/>
                </a:moveTo>
                <a:lnTo>
                  <a:pt x="1696" y="3785"/>
                </a:lnTo>
                <a:lnTo>
                  <a:pt x="1827" y="3915"/>
                </a:lnTo>
                <a:lnTo>
                  <a:pt x="1957" y="4046"/>
                </a:lnTo>
                <a:lnTo>
                  <a:pt x="2125" y="4139"/>
                </a:lnTo>
                <a:lnTo>
                  <a:pt x="1380" y="4885"/>
                </a:lnTo>
                <a:lnTo>
                  <a:pt x="1230" y="4773"/>
                </a:lnTo>
                <a:lnTo>
                  <a:pt x="1100" y="4642"/>
                </a:lnTo>
                <a:lnTo>
                  <a:pt x="970" y="4512"/>
                </a:lnTo>
                <a:lnTo>
                  <a:pt x="858" y="4363"/>
                </a:lnTo>
                <a:lnTo>
                  <a:pt x="1585" y="3617"/>
                </a:lnTo>
                <a:close/>
                <a:moveTo>
                  <a:pt x="4157" y="3617"/>
                </a:moveTo>
                <a:lnTo>
                  <a:pt x="4884" y="4363"/>
                </a:lnTo>
                <a:lnTo>
                  <a:pt x="4772" y="4512"/>
                </a:lnTo>
                <a:lnTo>
                  <a:pt x="4642" y="4642"/>
                </a:lnTo>
                <a:lnTo>
                  <a:pt x="4511" y="4773"/>
                </a:lnTo>
                <a:lnTo>
                  <a:pt x="4362" y="4885"/>
                </a:lnTo>
                <a:lnTo>
                  <a:pt x="3635" y="4139"/>
                </a:lnTo>
                <a:lnTo>
                  <a:pt x="3784" y="4046"/>
                </a:lnTo>
                <a:lnTo>
                  <a:pt x="3915" y="3915"/>
                </a:lnTo>
                <a:lnTo>
                  <a:pt x="4045" y="3785"/>
                </a:lnTo>
                <a:lnTo>
                  <a:pt x="4157" y="3617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3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2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975a0ff47_0_11053"/>
          <p:cNvSpPr/>
          <p:nvPr/>
        </p:nvSpPr>
        <p:spPr>
          <a:xfrm>
            <a:off x="4773209" y="3407579"/>
            <a:ext cx="117151" cy="170118"/>
          </a:xfrm>
          <a:custGeom>
            <a:rect b="b" l="l" r="r" t="t"/>
            <a:pathLst>
              <a:path extrusionOk="0" h="5929" w="4083">
                <a:moveTo>
                  <a:pt x="2107" y="747"/>
                </a:moveTo>
                <a:lnTo>
                  <a:pt x="2181" y="802"/>
                </a:lnTo>
                <a:lnTo>
                  <a:pt x="2219" y="858"/>
                </a:lnTo>
                <a:lnTo>
                  <a:pt x="2237" y="933"/>
                </a:lnTo>
                <a:lnTo>
                  <a:pt x="2219" y="989"/>
                </a:lnTo>
                <a:lnTo>
                  <a:pt x="2181" y="1063"/>
                </a:lnTo>
                <a:lnTo>
                  <a:pt x="2107" y="1101"/>
                </a:lnTo>
                <a:lnTo>
                  <a:pt x="2051" y="1119"/>
                </a:lnTo>
                <a:lnTo>
                  <a:pt x="1865" y="1138"/>
                </a:lnTo>
                <a:lnTo>
                  <a:pt x="1678" y="1175"/>
                </a:lnTo>
                <a:lnTo>
                  <a:pt x="1529" y="1268"/>
                </a:lnTo>
                <a:lnTo>
                  <a:pt x="1380" y="1380"/>
                </a:lnTo>
                <a:lnTo>
                  <a:pt x="1268" y="1511"/>
                </a:lnTo>
                <a:lnTo>
                  <a:pt x="1194" y="1679"/>
                </a:lnTo>
                <a:lnTo>
                  <a:pt x="1138" y="1846"/>
                </a:lnTo>
                <a:lnTo>
                  <a:pt x="1119" y="2033"/>
                </a:lnTo>
                <a:lnTo>
                  <a:pt x="1100" y="2107"/>
                </a:lnTo>
                <a:lnTo>
                  <a:pt x="1063" y="2163"/>
                </a:lnTo>
                <a:lnTo>
                  <a:pt x="1007" y="2200"/>
                </a:lnTo>
                <a:lnTo>
                  <a:pt x="933" y="2219"/>
                </a:lnTo>
                <a:lnTo>
                  <a:pt x="858" y="2200"/>
                </a:lnTo>
                <a:lnTo>
                  <a:pt x="802" y="2163"/>
                </a:lnTo>
                <a:lnTo>
                  <a:pt x="765" y="2107"/>
                </a:lnTo>
                <a:lnTo>
                  <a:pt x="746" y="2033"/>
                </a:lnTo>
                <a:lnTo>
                  <a:pt x="746" y="1902"/>
                </a:lnTo>
                <a:lnTo>
                  <a:pt x="765" y="1772"/>
                </a:lnTo>
                <a:lnTo>
                  <a:pt x="802" y="1660"/>
                </a:lnTo>
                <a:lnTo>
                  <a:pt x="839" y="1529"/>
                </a:lnTo>
                <a:lnTo>
                  <a:pt x="895" y="1418"/>
                </a:lnTo>
                <a:lnTo>
                  <a:pt x="970" y="1306"/>
                </a:lnTo>
                <a:lnTo>
                  <a:pt x="1044" y="1213"/>
                </a:lnTo>
                <a:lnTo>
                  <a:pt x="1119" y="1119"/>
                </a:lnTo>
                <a:lnTo>
                  <a:pt x="1212" y="1045"/>
                </a:lnTo>
                <a:lnTo>
                  <a:pt x="1324" y="970"/>
                </a:lnTo>
                <a:lnTo>
                  <a:pt x="1417" y="896"/>
                </a:lnTo>
                <a:lnTo>
                  <a:pt x="1529" y="840"/>
                </a:lnTo>
                <a:lnTo>
                  <a:pt x="1660" y="802"/>
                </a:lnTo>
                <a:lnTo>
                  <a:pt x="1790" y="765"/>
                </a:lnTo>
                <a:lnTo>
                  <a:pt x="1902" y="747"/>
                </a:lnTo>
                <a:close/>
                <a:moveTo>
                  <a:pt x="1827" y="1"/>
                </a:moveTo>
                <a:lnTo>
                  <a:pt x="1604" y="38"/>
                </a:lnTo>
                <a:lnTo>
                  <a:pt x="1417" y="94"/>
                </a:lnTo>
                <a:lnTo>
                  <a:pt x="1212" y="169"/>
                </a:lnTo>
                <a:lnTo>
                  <a:pt x="1044" y="243"/>
                </a:lnTo>
                <a:lnTo>
                  <a:pt x="877" y="355"/>
                </a:lnTo>
                <a:lnTo>
                  <a:pt x="709" y="467"/>
                </a:lnTo>
                <a:lnTo>
                  <a:pt x="578" y="616"/>
                </a:lnTo>
                <a:lnTo>
                  <a:pt x="448" y="765"/>
                </a:lnTo>
                <a:lnTo>
                  <a:pt x="336" y="914"/>
                </a:lnTo>
                <a:lnTo>
                  <a:pt x="243" y="1082"/>
                </a:lnTo>
                <a:lnTo>
                  <a:pt x="150" y="1268"/>
                </a:lnTo>
                <a:lnTo>
                  <a:pt x="94" y="1436"/>
                </a:lnTo>
                <a:lnTo>
                  <a:pt x="38" y="1641"/>
                </a:lnTo>
                <a:lnTo>
                  <a:pt x="19" y="1828"/>
                </a:lnTo>
                <a:lnTo>
                  <a:pt x="1" y="2033"/>
                </a:lnTo>
                <a:lnTo>
                  <a:pt x="1" y="2219"/>
                </a:lnTo>
                <a:lnTo>
                  <a:pt x="38" y="2406"/>
                </a:lnTo>
                <a:lnTo>
                  <a:pt x="75" y="2592"/>
                </a:lnTo>
                <a:lnTo>
                  <a:pt x="131" y="2760"/>
                </a:lnTo>
                <a:lnTo>
                  <a:pt x="206" y="2927"/>
                </a:lnTo>
                <a:lnTo>
                  <a:pt x="299" y="3095"/>
                </a:lnTo>
                <a:lnTo>
                  <a:pt x="392" y="3244"/>
                </a:lnTo>
                <a:lnTo>
                  <a:pt x="504" y="3375"/>
                </a:lnTo>
                <a:lnTo>
                  <a:pt x="672" y="3580"/>
                </a:lnTo>
                <a:lnTo>
                  <a:pt x="839" y="3841"/>
                </a:lnTo>
                <a:lnTo>
                  <a:pt x="988" y="4139"/>
                </a:lnTo>
                <a:lnTo>
                  <a:pt x="1063" y="4288"/>
                </a:lnTo>
                <a:lnTo>
                  <a:pt x="1119" y="4437"/>
                </a:lnTo>
                <a:lnTo>
                  <a:pt x="2964" y="4437"/>
                </a:lnTo>
                <a:lnTo>
                  <a:pt x="3020" y="4288"/>
                </a:lnTo>
                <a:lnTo>
                  <a:pt x="3095" y="4139"/>
                </a:lnTo>
                <a:lnTo>
                  <a:pt x="3244" y="3841"/>
                </a:lnTo>
                <a:lnTo>
                  <a:pt x="3412" y="3580"/>
                </a:lnTo>
                <a:lnTo>
                  <a:pt x="3579" y="3375"/>
                </a:lnTo>
                <a:lnTo>
                  <a:pt x="3691" y="3244"/>
                </a:lnTo>
                <a:lnTo>
                  <a:pt x="3784" y="3095"/>
                </a:lnTo>
                <a:lnTo>
                  <a:pt x="3878" y="2927"/>
                </a:lnTo>
                <a:lnTo>
                  <a:pt x="3952" y="2760"/>
                </a:lnTo>
                <a:lnTo>
                  <a:pt x="4008" y="2592"/>
                </a:lnTo>
                <a:lnTo>
                  <a:pt x="4045" y="2406"/>
                </a:lnTo>
                <a:lnTo>
                  <a:pt x="4083" y="2219"/>
                </a:lnTo>
                <a:lnTo>
                  <a:pt x="4083" y="2033"/>
                </a:lnTo>
                <a:lnTo>
                  <a:pt x="4083" y="1828"/>
                </a:lnTo>
                <a:lnTo>
                  <a:pt x="4045" y="1623"/>
                </a:lnTo>
                <a:lnTo>
                  <a:pt x="3989" y="1418"/>
                </a:lnTo>
                <a:lnTo>
                  <a:pt x="3915" y="1231"/>
                </a:lnTo>
                <a:lnTo>
                  <a:pt x="3840" y="1063"/>
                </a:lnTo>
                <a:lnTo>
                  <a:pt x="3729" y="896"/>
                </a:lnTo>
                <a:lnTo>
                  <a:pt x="3617" y="728"/>
                </a:lnTo>
                <a:lnTo>
                  <a:pt x="3486" y="579"/>
                </a:lnTo>
                <a:lnTo>
                  <a:pt x="3337" y="448"/>
                </a:lnTo>
                <a:lnTo>
                  <a:pt x="3188" y="336"/>
                </a:lnTo>
                <a:lnTo>
                  <a:pt x="3020" y="243"/>
                </a:lnTo>
                <a:lnTo>
                  <a:pt x="2834" y="150"/>
                </a:lnTo>
                <a:lnTo>
                  <a:pt x="2647" y="76"/>
                </a:lnTo>
                <a:lnTo>
                  <a:pt x="2442" y="38"/>
                </a:lnTo>
                <a:lnTo>
                  <a:pt x="2237" y="1"/>
                </a:lnTo>
                <a:close/>
                <a:moveTo>
                  <a:pt x="1119" y="4810"/>
                </a:moveTo>
                <a:lnTo>
                  <a:pt x="1119" y="5257"/>
                </a:lnTo>
                <a:lnTo>
                  <a:pt x="1138" y="5369"/>
                </a:lnTo>
                <a:lnTo>
                  <a:pt x="1175" y="5462"/>
                </a:lnTo>
                <a:lnTo>
                  <a:pt x="1380" y="5761"/>
                </a:lnTo>
                <a:lnTo>
                  <a:pt x="1436" y="5835"/>
                </a:lnTo>
                <a:lnTo>
                  <a:pt x="1510" y="5891"/>
                </a:lnTo>
                <a:lnTo>
                  <a:pt x="1585" y="5928"/>
                </a:lnTo>
                <a:lnTo>
                  <a:pt x="2498" y="5928"/>
                </a:lnTo>
                <a:lnTo>
                  <a:pt x="2573" y="5891"/>
                </a:lnTo>
                <a:lnTo>
                  <a:pt x="2647" y="5835"/>
                </a:lnTo>
                <a:lnTo>
                  <a:pt x="2703" y="5761"/>
                </a:lnTo>
                <a:lnTo>
                  <a:pt x="2908" y="5462"/>
                </a:lnTo>
                <a:lnTo>
                  <a:pt x="2946" y="5369"/>
                </a:lnTo>
                <a:lnTo>
                  <a:pt x="2964" y="5257"/>
                </a:lnTo>
                <a:lnTo>
                  <a:pt x="2964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975a0ff47_0_11053"/>
          <p:cNvSpPr/>
          <p:nvPr/>
        </p:nvSpPr>
        <p:spPr>
          <a:xfrm>
            <a:off x="4317019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3431" y="970"/>
                </a:moveTo>
                <a:lnTo>
                  <a:pt x="3524" y="1008"/>
                </a:lnTo>
                <a:lnTo>
                  <a:pt x="3617" y="1045"/>
                </a:lnTo>
                <a:lnTo>
                  <a:pt x="3691" y="1101"/>
                </a:lnTo>
                <a:lnTo>
                  <a:pt x="3747" y="1175"/>
                </a:lnTo>
                <a:lnTo>
                  <a:pt x="3785" y="1268"/>
                </a:lnTo>
                <a:lnTo>
                  <a:pt x="3822" y="1362"/>
                </a:lnTo>
                <a:lnTo>
                  <a:pt x="3822" y="1455"/>
                </a:lnTo>
                <a:lnTo>
                  <a:pt x="3822" y="1548"/>
                </a:lnTo>
                <a:lnTo>
                  <a:pt x="3785" y="1641"/>
                </a:lnTo>
                <a:lnTo>
                  <a:pt x="3747" y="1734"/>
                </a:lnTo>
                <a:lnTo>
                  <a:pt x="3691" y="1790"/>
                </a:lnTo>
                <a:lnTo>
                  <a:pt x="3617" y="1865"/>
                </a:lnTo>
                <a:lnTo>
                  <a:pt x="3524" y="1902"/>
                </a:lnTo>
                <a:lnTo>
                  <a:pt x="3431" y="1940"/>
                </a:lnTo>
                <a:lnTo>
                  <a:pt x="3244" y="1940"/>
                </a:lnTo>
                <a:lnTo>
                  <a:pt x="3151" y="1902"/>
                </a:lnTo>
                <a:lnTo>
                  <a:pt x="3076" y="1865"/>
                </a:lnTo>
                <a:lnTo>
                  <a:pt x="3002" y="1790"/>
                </a:lnTo>
                <a:lnTo>
                  <a:pt x="2946" y="1734"/>
                </a:lnTo>
                <a:lnTo>
                  <a:pt x="2890" y="1641"/>
                </a:lnTo>
                <a:lnTo>
                  <a:pt x="2871" y="1548"/>
                </a:lnTo>
                <a:lnTo>
                  <a:pt x="2853" y="1455"/>
                </a:lnTo>
                <a:lnTo>
                  <a:pt x="2871" y="1362"/>
                </a:lnTo>
                <a:lnTo>
                  <a:pt x="2890" y="1268"/>
                </a:lnTo>
                <a:lnTo>
                  <a:pt x="2946" y="1175"/>
                </a:lnTo>
                <a:lnTo>
                  <a:pt x="3002" y="1101"/>
                </a:lnTo>
                <a:lnTo>
                  <a:pt x="3076" y="1045"/>
                </a:lnTo>
                <a:lnTo>
                  <a:pt x="3151" y="1008"/>
                </a:lnTo>
                <a:lnTo>
                  <a:pt x="3244" y="970"/>
                </a:lnTo>
                <a:close/>
                <a:moveTo>
                  <a:pt x="3188" y="1"/>
                </a:moveTo>
                <a:lnTo>
                  <a:pt x="3039" y="20"/>
                </a:lnTo>
                <a:lnTo>
                  <a:pt x="2909" y="57"/>
                </a:lnTo>
                <a:lnTo>
                  <a:pt x="2778" y="113"/>
                </a:lnTo>
                <a:lnTo>
                  <a:pt x="2648" y="169"/>
                </a:lnTo>
                <a:lnTo>
                  <a:pt x="2517" y="243"/>
                </a:lnTo>
                <a:lnTo>
                  <a:pt x="2405" y="318"/>
                </a:lnTo>
                <a:lnTo>
                  <a:pt x="2312" y="411"/>
                </a:lnTo>
                <a:lnTo>
                  <a:pt x="2219" y="523"/>
                </a:lnTo>
                <a:lnTo>
                  <a:pt x="2126" y="635"/>
                </a:lnTo>
                <a:lnTo>
                  <a:pt x="2051" y="765"/>
                </a:lnTo>
                <a:lnTo>
                  <a:pt x="1995" y="877"/>
                </a:lnTo>
                <a:lnTo>
                  <a:pt x="1939" y="1026"/>
                </a:lnTo>
                <a:lnTo>
                  <a:pt x="1902" y="1157"/>
                </a:lnTo>
                <a:lnTo>
                  <a:pt x="1883" y="1306"/>
                </a:lnTo>
                <a:lnTo>
                  <a:pt x="1883" y="1455"/>
                </a:lnTo>
                <a:lnTo>
                  <a:pt x="1883" y="1585"/>
                </a:lnTo>
                <a:lnTo>
                  <a:pt x="1921" y="1716"/>
                </a:lnTo>
                <a:lnTo>
                  <a:pt x="1977" y="1865"/>
                </a:lnTo>
                <a:lnTo>
                  <a:pt x="2033" y="2014"/>
                </a:lnTo>
                <a:lnTo>
                  <a:pt x="2200" y="2350"/>
                </a:lnTo>
                <a:lnTo>
                  <a:pt x="2405" y="2666"/>
                </a:lnTo>
                <a:lnTo>
                  <a:pt x="2629" y="2983"/>
                </a:lnTo>
                <a:lnTo>
                  <a:pt x="2834" y="3282"/>
                </a:lnTo>
                <a:lnTo>
                  <a:pt x="3207" y="3729"/>
                </a:lnTo>
                <a:lnTo>
                  <a:pt x="3263" y="3785"/>
                </a:lnTo>
                <a:lnTo>
                  <a:pt x="3412" y="3785"/>
                </a:lnTo>
                <a:lnTo>
                  <a:pt x="3486" y="3729"/>
                </a:lnTo>
                <a:lnTo>
                  <a:pt x="3841" y="3282"/>
                </a:lnTo>
                <a:lnTo>
                  <a:pt x="4064" y="2983"/>
                </a:lnTo>
                <a:lnTo>
                  <a:pt x="4288" y="2666"/>
                </a:lnTo>
                <a:lnTo>
                  <a:pt x="4474" y="2350"/>
                </a:lnTo>
                <a:lnTo>
                  <a:pt x="4642" y="2014"/>
                </a:lnTo>
                <a:lnTo>
                  <a:pt x="4717" y="1865"/>
                </a:lnTo>
                <a:lnTo>
                  <a:pt x="4754" y="1716"/>
                </a:lnTo>
                <a:lnTo>
                  <a:pt x="4791" y="1585"/>
                </a:lnTo>
                <a:lnTo>
                  <a:pt x="4810" y="1455"/>
                </a:lnTo>
                <a:lnTo>
                  <a:pt x="4791" y="1306"/>
                </a:lnTo>
                <a:lnTo>
                  <a:pt x="4773" y="1157"/>
                </a:lnTo>
                <a:lnTo>
                  <a:pt x="4735" y="1026"/>
                </a:lnTo>
                <a:lnTo>
                  <a:pt x="4679" y="877"/>
                </a:lnTo>
                <a:lnTo>
                  <a:pt x="4623" y="765"/>
                </a:lnTo>
                <a:lnTo>
                  <a:pt x="4549" y="635"/>
                </a:lnTo>
                <a:lnTo>
                  <a:pt x="4474" y="523"/>
                </a:lnTo>
                <a:lnTo>
                  <a:pt x="4381" y="411"/>
                </a:lnTo>
                <a:lnTo>
                  <a:pt x="4269" y="318"/>
                </a:lnTo>
                <a:lnTo>
                  <a:pt x="4157" y="243"/>
                </a:lnTo>
                <a:lnTo>
                  <a:pt x="4046" y="169"/>
                </a:lnTo>
                <a:lnTo>
                  <a:pt x="3915" y="113"/>
                </a:lnTo>
                <a:lnTo>
                  <a:pt x="3785" y="57"/>
                </a:lnTo>
                <a:lnTo>
                  <a:pt x="3636" y="20"/>
                </a:lnTo>
                <a:lnTo>
                  <a:pt x="3486" y="1"/>
                </a:lnTo>
                <a:close/>
                <a:moveTo>
                  <a:pt x="1604" y="1940"/>
                </a:moveTo>
                <a:lnTo>
                  <a:pt x="224" y="2499"/>
                </a:lnTo>
                <a:lnTo>
                  <a:pt x="131" y="2555"/>
                </a:lnTo>
                <a:lnTo>
                  <a:pt x="57" y="2629"/>
                </a:lnTo>
                <a:lnTo>
                  <a:pt x="19" y="2722"/>
                </a:lnTo>
                <a:lnTo>
                  <a:pt x="1" y="2834"/>
                </a:lnTo>
                <a:lnTo>
                  <a:pt x="1" y="5742"/>
                </a:lnTo>
                <a:lnTo>
                  <a:pt x="1" y="5798"/>
                </a:lnTo>
                <a:lnTo>
                  <a:pt x="19" y="5835"/>
                </a:lnTo>
                <a:lnTo>
                  <a:pt x="75" y="5891"/>
                </a:lnTo>
                <a:lnTo>
                  <a:pt x="169" y="5928"/>
                </a:lnTo>
                <a:lnTo>
                  <a:pt x="206" y="5928"/>
                </a:lnTo>
                <a:lnTo>
                  <a:pt x="262" y="5910"/>
                </a:lnTo>
                <a:lnTo>
                  <a:pt x="1865" y="5183"/>
                </a:lnTo>
                <a:lnTo>
                  <a:pt x="1865" y="2480"/>
                </a:lnTo>
                <a:lnTo>
                  <a:pt x="1716" y="2219"/>
                </a:lnTo>
                <a:lnTo>
                  <a:pt x="1604" y="1940"/>
                </a:lnTo>
                <a:close/>
                <a:moveTo>
                  <a:pt x="2219" y="3077"/>
                </a:moveTo>
                <a:lnTo>
                  <a:pt x="2219" y="5183"/>
                </a:lnTo>
                <a:lnTo>
                  <a:pt x="4456" y="5928"/>
                </a:lnTo>
                <a:lnTo>
                  <a:pt x="4456" y="3077"/>
                </a:lnTo>
                <a:lnTo>
                  <a:pt x="4120" y="3543"/>
                </a:lnTo>
                <a:lnTo>
                  <a:pt x="3766" y="3971"/>
                </a:lnTo>
                <a:lnTo>
                  <a:pt x="3673" y="4046"/>
                </a:lnTo>
                <a:lnTo>
                  <a:pt x="3580" y="4120"/>
                </a:lnTo>
                <a:lnTo>
                  <a:pt x="3468" y="4158"/>
                </a:lnTo>
                <a:lnTo>
                  <a:pt x="3225" y="4158"/>
                </a:lnTo>
                <a:lnTo>
                  <a:pt x="3114" y="4120"/>
                </a:lnTo>
                <a:lnTo>
                  <a:pt x="3002" y="4046"/>
                </a:lnTo>
                <a:lnTo>
                  <a:pt x="2909" y="3971"/>
                </a:lnTo>
                <a:lnTo>
                  <a:pt x="2573" y="3543"/>
                </a:lnTo>
                <a:lnTo>
                  <a:pt x="2219" y="3077"/>
                </a:lnTo>
                <a:close/>
                <a:moveTo>
                  <a:pt x="6469" y="1846"/>
                </a:moveTo>
                <a:lnTo>
                  <a:pt x="6432" y="1865"/>
                </a:lnTo>
                <a:lnTo>
                  <a:pt x="4829" y="2592"/>
                </a:lnTo>
                <a:lnTo>
                  <a:pt x="4829" y="5928"/>
                </a:lnTo>
                <a:lnTo>
                  <a:pt x="6450" y="5276"/>
                </a:lnTo>
                <a:lnTo>
                  <a:pt x="6543" y="5220"/>
                </a:lnTo>
                <a:lnTo>
                  <a:pt x="6618" y="5146"/>
                </a:lnTo>
                <a:lnTo>
                  <a:pt x="6674" y="5052"/>
                </a:lnTo>
                <a:lnTo>
                  <a:pt x="6674" y="4941"/>
                </a:lnTo>
                <a:lnTo>
                  <a:pt x="6674" y="2033"/>
                </a:lnTo>
                <a:lnTo>
                  <a:pt x="6674" y="1995"/>
                </a:lnTo>
                <a:lnTo>
                  <a:pt x="6655" y="1940"/>
                </a:lnTo>
                <a:lnTo>
                  <a:pt x="6599" y="1884"/>
                </a:lnTo>
                <a:lnTo>
                  <a:pt x="6525" y="18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975a0ff47_0_11053"/>
          <p:cNvSpPr/>
          <p:nvPr/>
        </p:nvSpPr>
        <p:spPr>
          <a:xfrm>
            <a:off x="3908971" y="3407579"/>
            <a:ext cx="170118" cy="170118"/>
          </a:xfrm>
          <a:custGeom>
            <a:rect b="b" l="l" r="r" t="t"/>
            <a:pathLst>
              <a:path extrusionOk="0" h="5929" w="5929">
                <a:moveTo>
                  <a:pt x="2703" y="1"/>
                </a:moveTo>
                <a:lnTo>
                  <a:pt x="2647" y="38"/>
                </a:lnTo>
                <a:lnTo>
                  <a:pt x="2610" y="113"/>
                </a:lnTo>
                <a:lnTo>
                  <a:pt x="2592" y="169"/>
                </a:lnTo>
                <a:lnTo>
                  <a:pt x="2592" y="355"/>
                </a:lnTo>
                <a:lnTo>
                  <a:pt x="653" y="355"/>
                </a:lnTo>
                <a:lnTo>
                  <a:pt x="597" y="374"/>
                </a:lnTo>
                <a:lnTo>
                  <a:pt x="541" y="392"/>
                </a:lnTo>
                <a:lnTo>
                  <a:pt x="448" y="448"/>
                </a:lnTo>
                <a:lnTo>
                  <a:pt x="392" y="542"/>
                </a:lnTo>
                <a:lnTo>
                  <a:pt x="373" y="579"/>
                </a:lnTo>
                <a:lnTo>
                  <a:pt x="373" y="635"/>
                </a:lnTo>
                <a:lnTo>
                  <a:pt x="373" y="1567"/>
                </a:lnTo>
                <a:lnTo>
                  <a:pt x="373" y="1623"/>
                </a:lnTo>
                <a:lnTo>
                  <a:pt x="392" y="1679"/>
                </a:lnTo>
                <a:lnTo>
                  <a:pt x="448" y="1772"/>
                </a:lnTo>
                <a:lnTo>
                  <a:pt x="541" y="1828"/>
                </a:lnTo>
                <a:lnTo>
                  <a:pt x="597" y="1846"/>
                </a:lnTo>
                <a:lnTo>
                  <a:pt x="5182" y="1846"/>
                </a:lnTo>
                <a:lnTo>
                  <a:pt x="5257" y="1828"/>
                </a:lnTo>
                <a:lnTo>
                  <a:pt x="5332" y="1790"/>
                </a:lnTo>
                <a:lnTo>
                  <a:pt x="5388" y="1734"/>
                </a:lnTo>
                <a:lnTo>
                  <a:pt x="5891" y="1231"/>
                </a:lnTo>
                <a:lnTo>
                  <a:pt x="5928" y="1175"/>
                </a:lnTo>
                <a:lnTo>
                  <a:pt x="5928" y="1101"/>
                </a:lnTo>
                <a:lnTo>
                  <a:pt x="5928" y="1045"/>
                </a:lnTo>
                <a:lnTo>
                  <a:pt x="5891" y="970"/>
                </a:lnTo>
                <a:lnTo>
                  <a:pt x="5388" y="467"/>
                </a:lnTo>
                <a:lnTo>
                  <a:pt x="5332" y="430"/>
                </a:lnTo>
                <a:lnTo>
                  <a:pt x="5257" y="392"/>
                </a:lnTo>
                <a:lnTo>
                  <a:pt x="5182" y="374"/>
                </a:lnTo>
                <a:lnTo>
                  <a:pt x="5127" y="355"/>
                </a:lnTo>
                <a:lnTo>
                  <a:pt x="3337" y="355"/>
                </a:lnTo>
                <a:lnTo>
                  <a:pt x="3337" y="169"/>
                </a:lnTo>
                <a:lnTo>
                  <a:pt x="3318" y="113"/>
                </a:lnTo>
                <a:lnTo>
                  <a:pt x="3281" y="38"/>
                </a:lnTo>
                <a:lnTo>
                  <a:pt x="3225" y="1"/>
                </a:lnTo>
                <a:close/>
                <a:moveTo>
                  <a:pt x="2592" y="2219"/>
                </a:moveTo>
                <a:lnTo>
                  <a:pt x="2592" y="2592"/>
                </a:lnTo>
                <a:lnTo>
                  <a:pt x="746" y="2592"/>
                </a:lnTo>
                <a:lnTo>
                  <a:pt x="672" y="2611"/>
                </a:lnTo>
                <a:lnTo>
                  <a:pt x="616" y="2648"/>
                </a:lnTo>
                <a:lnTo>
                  <a:pt x="560" y="2704"/>
                </a:lnTo>
                <a:lnTo>
                  <a:pt x="57" y="3207"/>
                </a:lnTo>
                <a:lnTo>
                  <a:pt x="19" y="3263"/>
                </a:lnTo>
                <a:lnTo>
                  <a:pt x="1" y="3338"/>
                </a:lnTo>
                <a:lnTo>
                  <a:pt x="19" y="3393"/>
                </a:lnTo>
                <a:lnTo>
                  <a:pt x="57" y="3468"/>
                </a:lnTo>
                <a:lnTo>
                  <a:pt x="560" y="3971"/>
                </a:lnTo>
                <a:lnTo>
                  <a:pt x="616" y="4009"/>
                </a:lnTo>
                <a:lnTo>
                  <a:pt x="672" y="4046"/>
                </a:lnTo>
                <a:lnTo>
                  <a:pt x="746" y="4064"/>
                </a:lnTo>
                <a:lnTo>
                  <a:pt x="821" y="4083"/>
                </a:lnTo>
                <a:lnTo>
                  <a:pt x="5294" y="4083"/>
                </a:lnTo>
                <a:lnTo>
                  <a:pt x="5350" y="4064"/>
                </a:lnTo>
                <a:lnTo>
                  <a:pt x="5388" y="4046"/>
                </a:lnTo>
                <a:lnTo>
                  <a:pt x="5481" y="3990"/>
                </a:lnTo>
                <a:lnTo>
                  <a:pt x="5537" y="3897"/>
                </a:lnTo>
                <a:lnTo>
                  <a:pt x="5555" y="3859"/>
                </a:lnTo>
                <a:lnTo>
                  <a:pt x="5574" y="3804"/>
                </a:lnTo>
                <a:lnTo>
                  <a:pt x="5574" y="2872"/>
                </a:lnTo>
                <a:lnTo>
                  <a:pt x="5555" y="2816"/>
                </a:lnTo>
                <a:lnTo>
                  <a:pt x="5537" y="2760"/>
                </a:lnTo>
                <a:lnTo>
                  <a:pt x="5481" y="2666"/>
                </a:lnTo>
                <a:lnTo>
                  <a:pt x="5388" y="2611"/>
                </a:lnTo>
                <a:lnTo>
                  <a:pt x="5350" y="2592"/>
                </a:lnTo>
                <a:lnTo>
                  <a:pt x="3337" y="2592"/>
                </a:lnTo>
                <a:lnTo>
                  <a:pt x="3337" y="2219"/>
                </a:lnTo>
                <a:close/>
                <a:moveTo>
                  <a:pt x="2592" y="4437"/>
                </a:moveTo>
                <a:lnTo>
                  <a:pt x="2592" y="5742"/>
                </a:lnTo>
                <a:lnTo>
                  <a:pt x="2610" y="5817"/>
                </a:lnTo>
                <a:lnTo>
                  <a:pt x="2647" y="5873"/>
                </a:lnTo>
                <a:lnTo>
                  <a:pt x="2703" y="5910"/>
                </a:lnTo>
                <a:lnTo>
                  <a:pt x="2778" y="5928"/>
                </a:lnTo>
                <a:lnTo>
                  <a:pt x="3151" y="5928"/>
                </a:lnTo>
                <a:lnTo>
                  <a:pt x="3225" y="5910"/>
                </a:lnTo>
                <a:lnTo>
                  <a:pt x="3281" y="5873"/>
                </a:lnTo>
                <a:lnTo>
                  <a:pt x="3318" y="5817"/>
                </a:lnTo>
                <a:lnTo>
                  <a:pt x="3337" y="5742"/>
                </a:lnTo>
                <a:lnTo>
                  <a:pt x="3337" y="44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975a0ff47_0_11053"/>
          <p:cNvSpPr/>
          <p:nvPr/>
        </p:nvSpPr>
        <p:spPr>
          <a:xfrm>
            <a:off x="9107227" y="2989919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95"/>
                </a:lnTo>
                <a:lnTo>
                  <a:pt x="2144" y="2013"/>
                </a:lnTo>
                <a:lnTo>
                  <a:pt x="2200" y="2069"/>
                </a:lnTo>
                <a:lnTo>
                  <a:pt x="2256" y="2125"/>
                </a:lnTo>
                <a:lnTo>
                  <a:pt x="2293" y="2181"/>
                </a:lnTo>
                <a:lnTo>
                  <a:pt x="2312" y="2256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79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939" y="2703"/>
                </a:lnTo>
                <a:lnTo>
                  <a:pt x="1865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4" y="2479"/>
                </a:lnTo>
                <a:lnTo>
                  <a:pt x="1585" y="2405"/>
                </a:lnTo>
                <a:lnTo>
                  <a:pt x="1567" y="2330"/>
                </a:lnTo>
                <a:lnTo>
                  <a:pt x="1585" y="2256"/>
                </a:lnTo>
                <a:lnTo>
                  <a:pt x="1604" y="2181"/>
                </a:lnTo>
                <a:lnTo>
                  <a:pt x="1641" y="2125"/>
                </a:lnTo>
                <a:lnTo>
                  <a:pt x="1678" y="2069"/>
                </a:lnTo>
                <a:lnTo>
                  <a:pt x="1734" y="2013"/>
                </a:lnTo>
                <a:lnTo>
                  <a:pt x="1790" y="1995"/>
                </a:lnTo>
                <a:lnTo>
                  <a:pt x="1865" y="1957"/>
                </a:lnTo>
                <a:close/>
                <a:moveTo>
                  <a:pt x="3878" y="1957"/>
                </a:moveTo>
                <a:lnTo>
                  <a:pt x="3952" y="1995"/>
                </a:lnTo>
                <a:lnTo>
                  <a:pt x="4008" y="2013"/>
                </a:lnTo>
                <a:lnTo>
                  <a:pt x="4064" y="2069"/>
                </a:lnTo>
                <a:lnTo>
                  <a:pt x="4102" y="2125"/>
                </a:lnTo>
                <a:lnTo>
                  <a:pt x="4139" y="2181"/>
                </a:lnTo>
                <a:lnTo>
                  <a:pt x="4157" y="2256"/>
                </a:lnTo>
                <a:lnTo>
                  <a:pt x="4176" y="2330"/>
                </a:lnTo>
                <a:lnTo>
                  <a:pt x="4157" y="2405"/>
                </a:lnTo>
                <a:lnTo>
                  <a:pt x="4139" y="2479"/>
                </a:lnTo>
                <a:lnTo>
                  <a:pt x="4102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803" y="2703"/>
                </a:lnTo>
                <a:lnTo>
                  <a:pt x="3729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79"/>
                </a:lnTo>
                <a:lnTo>
                  <a:pt x="3431" y="2405"/>
                </a:lnTo>
                <a:lnTo>
                  <a:pt x="3431" y="2330"/>
                </a:lnTo>
                <a:lnTo>
                  <a:pt x="3431" y="2256"/>
                </a:lnTo>
                <a:lnTo>
                  <a:pt x="3449" y="2181"/>
                </a:lnTo>
                <a:lnTo>
                  <a:pt x="3486" y="2125"/>
                </a:lnTo>
                <a:lnTo>
                  <a:pt x="3542" y="2069"/>
                </a:lnTo>
                <a:lnTo>
                  <a:pt x="3598" y="2013"/>
                </a:lnTo>
                <a:lnTo>
                  <a:pt x="3654" y="1995"/>
                </a:lnTo>
                <a:lnTo>
                  <a:pt x="3729" y="1957"/>
                </a:lnTo>
                <a:close/>
                <a:moveTo>
                  <a:pt x="3990" y="3803"/>
                </a:moveTo>
                <a:lnTo>
                  <a:pt x="4064" y="3821"/>
                </a:lnTo>
                <a:lnTo>
                  <a:pt x="4120" y="3859"/>
                </a:lnTo>
                <a:lnTo>
                  <a:pt x="4157" y="3933"/>
                </a:lnTo>
                <a:lnTo>
                  <a:pt x="4176" y="3989"/>
                </a:lnTo>
                <a:lnTo>
                  <a:pt x="4157" y="4064"/>
                </a:lnTo>
                <a:lnTo>
                  <a:pt x="4120" y="4120"/>
                </a:lnTo>
                <a:lnTo>
                  <a:pt x="4064" y="4157"/>
                </a:lnTo>
                <a:lnTo>
                  <a:pt x="3990" y="4176"/>
                </a:lnTo>
                <a:lnTo>
                  <a:pt x="1753" y="4176"/>
                </a:lnTo>
                <a:lnTo>
                  <a:pt x="1678" y="4157"/>
                </a:lnTo>
                <a:lnTo>
                  <a:pt x="1622" y="4120"/>
                </a:lnTo>
                <a:lnTo>
                  <a:pt x="1585" y="4064"/>
                </a:lnTo>
                <a:lnTo>
                  <a:pt x="1567" y="3989"/>
                </a:lnTo>
                <a:lnTo>
                  <a:pt x="1585" y="3933"/>
                </a:lnTo>
                <a:lnTo>
                  <a:pt x="1622" y="3859"/>
                </a:lnTo>
                <a:lnTo>
                  <a:pt x="1678" y="3821"/>
                </a:lnTo>
                <a:lnTo>
                  <a:pt x="1753" y="380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75"/>
                </a:lnTo>
                <a:lnTo>
                  <a:pt x="2014" y="131"/>
                </a:lnTo>
                <a:lnTo>
                  <a:pt x="1753" y="243"/>
                </a:lnTo>
                <a:lnTo>
                  <a:pt x="1492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2"/>
                </a:lnTo>
                <a:lnTo>
                  <a:pt x="1" y="2591"/>
                </a:lnTo>
                <a:lnTo>
                  <a:pt x="1" y="2889"/>
                </a:lnTo>
                <a:lnTo>
                  <a:pt x="1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8"/>
                </a:lnTo>
                <a:lnTo>
                  <a:pt x="1268" y="5275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51" y="5406"/>
                </a:lnTo>
                <a:lnTo>
                  <a:pt x="4474" y="5275"/>
                </a:lnTo>
                <a:lnTo>
                  <a:pt x="4698" y="5108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4008"/>
                </a:lnTo>
                <a:lnTo>
                  <a:pt x="5611" y="3747"/>
                </a:lnTo>
                <a:lnTo>
                  <a:pt x="5686" y="3467"/>
                </a:lnTo>
                <a:lnTo>
                  <a:pt x="5742" y="3188"/>
                </a:lnTo>
                <a:lnTo>
                  <a:pt x="5742" y="2889"/>
                </a:lnTo>
                <a:lnTo>
                  <a:pt x="5742" y="2591"/>
                </a:lnTo>
                <a:lnTo>
                  <a:pt x="5686" y="2312"/>
                </a:lnTo>
                <a:lnTo>
                  <a:pt x="5611" y="2032"/>
                </a:lnTo>
                <a:lnTo>
                  <a:pt x="5518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63"/>
                </a:lnTo>
                <a:lnTo>
                  <a:pt x="4903" y="858"/>
                </a:lnTo>
                <a:lnTo>
                  <a:pt x="4698" y="671"/>
                </a:lnTo>
                <a:lnTo>
                  <a:pt x="4474" y="503"/>
                </a:lnTo>
                <a:lnTo>
                  <a:pt x="4251" y="354"/>
                </a:lnTo>
                <a:lnTo>
                  <a:pt x="3990" y="243"/>
                </a:lnTo>
                <a:lnTo>
                  <a:pt x="3729" y="131"/>
                </a:lnTo>
                <a:lnTo>
                  <a:pt x="3449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b975a0ff47_0_11053"/>
          <p:cNvSpPr/>
          <p:nvPr/>
        </p:nvSpPr>
        <p:spPr>
          <a:xfrm>
            <a:off x="8694360" y="2989919"/>
            <a:ext cx="117151" cy="170634"/>
          </a:xfrm>
          <a:custGeom>
            <a:rect b="b" l="l" r="r" t="t"/>
            <a:pathLst>
              <a:path extrusionOk="0" h="5947" w="4083">
                <a:moveTo>
                  <a:pt x="2070" y="0"/>
                </a:moveTo>
                <a:lnTo>
                  <a:pt x="1958" y="19"/>
                </a:lnTo>
                <a:lnTo>
                  <a:pt x="1846" y="19"/>
                </a:lnTo>
                <a:lnTo>
                  <a:pt x="1734" y="56"/>
                </a:lnTo>
                <a:lnTo>
                  <a:pt x="1623" y="93"/>
                </a:lnTo>
                <a:lnTo>
                  <a:pt x="1436" y="187"/>
                </a:lnTo>
                <a:lnTo>
                  <a:pt x="1268" y="317"/>
                </a:lnTo>
                <a:lnTo>
                  <a:pt x="1119" y="485"/>
                </a:lnTo>
                <a:lnTo>
                  <a:pt x="1007" y="671"/>
                </a:lnTo>
                <a:lnTo>
                  <a:pt x="970" y="783"/>
                </a:lnTo>
                <a:lnTo>
                  <a:pt x="951" y="895"/>
                </a:lnTo>
                <a:lnTo>
                  <a:pt x="933" y="1007"/>
                </a:lnTo>
                <a:lnTo>
                  <a:pt x="933" y="1119"/>
                </a:lnTo>
                <a:lnTo>
                  <a:pt x="933" y="2983"/>
                </a:lnTo>
                <a:lnTo>
                  <a:pt x="933" y="3094"/>
                </a:lnTo>
                <a:lnTo>
                  <a:pt x="951" y="3206"/>
                </a:lnTo>
                <a:lnTo>
                  <a:pt x="970" y="3318"/>
                </a:lnTo>
                <a:lnTo>
                  <a:pt x="1007" y="3411"/>
                </a:lnTo>
                <a:lnTo>
                  <a:pt x="1119" y="3616"/>
                </a:lnTo>
                <a:lnTo>
                  <a:pt x="1268" y="3784"/>
                </a:lnTo>
                <a:lnTo>
                  <a:pt x="1436" y="3915"/>
                </a:lnTo>
                <a:lnTo>
                  <a:pt x="1623" y="4008"/>
                </a:lnTo>
                <a:lnTo>
                  <a:pt x="1734" y="4045"/>
                </a:lnTo>
                <a:lnTo>
                  <a:pt x="1846" y="4082"/>
                </a:lnTo>
                <a:lnTo>
                  <a:pt x="2182" y="4082"/>
                </a:lnTo>
                <a:lnTo>
                  <a:pt x="2294" y="4064"/>
                </a:lnTo>
                <a:lnTo>
                  <a:pt x="2499" y="3989"/>
                </a:lnTo>
                <a:lnTo>
                  <a:pt x="2685" y="3877"/>
                </a:lnTo>
                <a:lnTo>
                  <a:pt x="2834" y="3747"/>
                </a:lnTo>
                <a:lnTo>
                  <a:pt x="2965" y="3579"/>
                </a:lnTo>
                <a:lnTo>
                  <a:pt x="3076" y="3393"/>
                </a:lnTo>
                <a:lnTo>
                  <a:pt x="3132" y="3188"/>
                </a:lnTo>
                <a:lnTo>
                  <a:pt x="3151" y="2964"/>
                </a:lnTo>
                <a:lnTo>
                  <a:pt x="3151" y="1137"/>
                </a:lnTo>
                <a:lnTo>
                  <a:pt x="3132" y="914"/>
                </a:lnTo>
                <a:lnTo>
                  <a:pt x="3076" y="709"/>
                </a:lnTo>
                <a:lnTo>
                  <a:pt x="2965" y="522"/>
                </a:lnTo>
                <a:lnTo>
                  <a:pt x="2834" y="354"/>
                </a:lnTo>
                <a:lnTo>
                  <a:pt x="2685" y="205"/>
                </a:lnTo>
                <a:lnTo>
                  <a:pt x="2499" y="112"/>
                </a:lnTo>
                <a:lnTo>
                  <a:pt x="2294" y="37"/>
                </a:lnTo>
                <a:lnTo>
                  <a:pt x="2182" y="19"/>
                </a:lnTo>
                <a:lnTo>
                  <a:pt x="2070" y="0"/>
                </a:lnTo>
                <a:close/>
                <a:moveTo>
                  <a:pt x="113" y="2237"/>
                </a:moveTo>
                <a:lnTo>
                  <a:pt x="57" y="2293"/>
                </a:lnTo>
                <a:lnTo>
                  <a:pt x="19" y="2349"/>
                </a:lnTo>
                <a:lnTo>
                  <a:pt x="1" y="2423"/>
                </a:lnTo>
                <a:lnTo>
                  <a:pt x="1" y="2889"/>
                </a:lnTo>
                <a:lnTo>
                  <a:pt x="1" y="3076"/>
                </a:lnTo>
                <a:lnTo>
                  <a:pt x="38" y="3262"/>
                </a:lnTo>
                <a:lnTo>
                  <a:pt x="75" y="3449"/>
                </a:lnTo>
                <a:lnTo>
                  <a:pt x="131" y="3635"/>
                </a:lnTo>
                <a:lnTo>
                  <a:pt x="206" y="3803"/>
                </a:lnTo>
                <a:lnTo>
                  <a:pt x="280" y="3971"/>
                </a:lnTo>
                <a:lnTo>
                  <a:pt x="392" y="4120"/>
                </a:lnTo>
                <a:lnTo>
                  <a:pt x="504" y="4269"/>
                </a:lnTo>
                <a:lnTo>
                  <a:pt x="616" y="4418"/>
                </a:lnTo>
                <a:lnTo>
                  <a:pt x="746" y="4530"/>
                </a:lnTo>
                <a:lnTo>
                  <a:pt x="896" y="4642"/>
                </a:lnTo>
                <a:lnTo>
                  <a:pt x="1063" y="4753"/>
                </a:lnTo>
                <a:lnTo>
                  <a:pt x="1212" y="4828"/>
                </a:lnTo>
                <a:lnTo>
                  <a:pt x="1399" y="4902"/>
                </a:lnTo>
                <a:lnTo>
                  <a:pt x="1567" y="4958"/>
                </a:lnTo>
                <a:lnTo>
                  <a:pt x="1753" y="4996"/>
                </a:lnTo>
                <a:lnTo>
                  <a:pt x="1753" y="5387"/>
                </a:lnTo>
                <a:lnTo>
                  <a:pt x="1119" y="5387"/>
                </a:lnTo>
                <a:lnTo>
                  <a:pt x="1045" y="5406"/>
                </a:lnTo>
                <a:lnTo>
                  <a:pt x="989" y="5443"/>
                </a:lnTo>
                <a:lnTo>
                  <a:pt x="933" y="5499"/>
                </a:lnTo>
                <a:lnTo>
                  <a:pt x="933" y="5574"/>
                </a:lnTo>
                <a:lnTo>
                  <a:pt x="933" y="5760"/>
                </a:lnTo>
                <a:lnTo>
                  <a:pt x="933" y="5834"/>
                </a:lnTo>
                <a:lnTo>
                  <a:pt x="989" y="5890"/>
                </a:lnTo>
                <a:lnTo>
                  <a:pt x="1045" y="5928"/>
                </a:lnTo>
                <a:lnTo>
                  <a:pt x="1119" y="5946"/>
                </a:lnTo>
                <a:lnTo>
                  <a:pt x="2965" y="5946"/>
                </a:lnTo>
                <a:lnTo>
                  <a:pt x="3039" y="5928"/>
                </a:lnTo>
                <a:lnTo>
                  <a:pt x="3095" y="5890"/>
                </a:lnTo>
                <a:lnTo>
                  <a:pt x="3132" y="5834"/>
                </a:lnTo>
                <a:lnTo>
                  <a:pt x="3151" y="5760"/>
                </a:lnTo>
                <a:lnTo>
                  <a:pt x="3151" y="5574"/>
                </a:lnTo>
                <a:lnTo>
                  <a:pt x="3132" y="5499"/>
                </a:lnTo>
                <a:lnTo>
                  <a:pt x="3095" y="5443"/>
                </a:lnTo>
                <a:lnTo>
                  <a:pt x="3039" y="5406"/>
                </a:lnTo>
                <a:lnTo>
                  <a:pt x="2965" y="5387"/>
                </a:lnTo>
                <a:lnTo>
                  <a:pt x="2312" y="5387"/>
                </a:lnTo>
                <a:lnTo>
                  <a:pt x="2312" y="4996"/>
                </a:lnTo>
                <a:lnTo>
                  <a:pt x="2499" y="4958"/>
                </a:lnTo>
                <a:lnTo>
                  <a:pt x="2685" y="4902"/>
                </a:lnTo>
                <a:lnTo>
                  <a:pt x="2853" y="4847"/>
                </a:lnTo>
                <a:lnTo>
                  <a:pt x="3020" y="4772"/>
                </a:lnTo>
                <a:lnTo>
                  <a:pt x="3170" y="4679"/>
                </a:lnTo>
                <a:lnTo>
                  <a:pt x="3319" y="4567"/>
                </a:lnTo>
                <a:lnTo>
                  <a:pt x="3449" y="4455"/>
                </a:lnTo>
                <a:lnTo>
                  <a:pt x="3580" y="4325"/>
                </a:lnTo>
                <a:lnTo>
                  <a:pt x="3692" y="4176"/>
                </a:lnTo>
                <a:lnTo>
                  <a:pt x="3785" y="4026"/>
                </a:lnTo>
                <a:lnTo>
                  <a:pt x="3878" y="3877"/>
                </a:lnTo>
                <a:lnTo>
                  <a:pt x="3952" y="3710"/>
                </a:lnTo>
                <a:lnTo>
                  <a:pt x="4008" y="3523"/>
                </a:lnTo>
                <a:lnTo>
                  <a:pt x="4046" y="3355"/>
                </a:lnTo>
                <a:lnTo>
                  <a:pt x="4064" y="3169"/>
                </a:lnTo>
                <a:lnTo>
                  <a:pt x="4083" y="2964"/>
                </a:lnTo>
                <a:lnTo>
                  <a:pt x="4083" y="2423"/>
                </a:lnTo>
                <a:lnTo>
                  <a:pt x="4064" y="2349"/>
                </a:lnTo>
                <a:lnTo>
                  <a:pt x="4027" y="2293"/>
                </a:lnTo>
                <a:lnTo>
                  <a:pt x="3971" y="2237"/>
                </a:lnTo>
                <a:lnTo>
                  <a:pt x="3636" y="2237"/>
                </a:lnTo>
                <a:lnTo>
                  <a:pt x="3580" y="2293"/>
                </a:lnTo>
                <a:lnTo>
                  <a:pt x="3542" y="2349"/>
                </a:lnTo>
                <a:lnTo>
                  <a:pt x="3524" y="2423"/>
                </a:lnTo>
                <a:lnTo>
                  <a:pt x="3524" y="2964"/>
                </a:lnTo>
                <a:lnTo>
                  <a:pt x="3524" y="3132"/>
                </a:lnTo>
                <a:lnTo>
                  <a:pt x="3486" y="3281"/>
                </a:lnTo>
                <a:lnTo>
                  <a:pt x="3449" y="3430"/>
                </a:lnTo>
                <a:lnTo>
                  <a:pt x="3393" y="3579"/>
                </a:lnTo>
                <a:lnTo>
                  <a:pt x="3319" y="3710"/>
                </a:lnTo>
                <a:lnTo>
                  <a:pt x="3244" y="3840"/>
                </a:lnTo>
                <a:lnTo>
                  <a:pt x="3151" y="3971"/>
                </a:lnTo>
                <a:lnTo>
                  <a:pt x="3039" y="4064"/>
                </a:lnTo>
                <a:lnTo>
                  <a:pt x="2927" y="4157"/>
                </a:lnTo>
                <a:lnTo>
                  <a:pt x="2797" y="4250"/>
                </a:lnTo>
                <a:lnTo>
                  <a:pt x="2666" y="4325"/>
                </a:lnTo>
                <a:lnTo>
                  <a:pt x="2517" y="4381"/>
                </a:lnTo>
                <a:lnTo>
                  <a:pt x="2368" y="4418"/>
                </a:lnTo>
                <a:lnTo>
                  <a:pt x="2219" y="4455"/>
                </a:lnTo>
                <a:lnTo>
                  <a:pt x="1883" y="4455"/>
                </a:lnTo>
                <a:lnTo>
                  <a:pt x="1753" y="4437"/>
                </a:lnTo>
                <a:lnTo>
                  <a:pt x="1604" y="4399"/>
                </a:lnTo>
                <a:lnTo>
                  <a:pt x="1473" y="4343"/>
                </a:lnTo>
                <a:lnTo>
                  <a:pt x="1362" y="4287"/>
                </a:lnTo>
                <a:lnTo>
                  <a:pt x="1231" y="4213"/>
                </a:lnTo>
                <a:lnTo>
                  <a:pt x="1138" y="4138"/>
                </a:lnTo>
                <a:lnTo>
                  <a:pt x="1026" y="4045"/>
                </a:lnTo>
                <a:lnTo>
                  <a:pt x="933" y="3933"/>
                </a:lnTo>
                <a:lnTo>
                  <a:pt x="840" y="3840"/>
                </a:lnTo>
                <a:lnTo>
                  <a:pt x="765" y="3710"/>
                </a:lnTo>
                <a:lnTo>
                  <a:pt x="709" y="3598"/>
                </a:lnTo>
                <a:lnTo>
                  <a:pt x="653" y="3467"/>
                </a:lnTo>
                <a:lnTo>
                  <a:pt x="616" y="3337"/>
                </a:lnTo>
                <a:lnTo>
                  <a:pt x="579" y="3188"/>
                </a:lnTo>
                <a:lnTo>
                  <a:pt x="560" y="3057"/>
                </a:lnTo>
                <a:lnTo>
                  <a:pt x="560" y="2908"/>
                </a:lnTo>
                <a:lnTo>
                  <a:pt x="560" y="2423"/>
                </a:lnTo>
                <a:lnTo>
                  <a:pt x="541" y="2349"/>
                </a:lnTo>
                <a:lnTo>
                  <a:pt x="504" y="2293"/>
                </a:lnTo>
                <a:lnTo>
                  <a:pt x="448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b975a0ff47_0_11053"/>
          <p:cNvSpPr/>
          <p:nvPr/>
        </p:nvSpPr>
        <p:spPr>
          <a:xfrm>
            <a:off x="8210367" y="2989919"/>
            <a:ext cx="170118" cy="170634"/>
          </a:xfrm>
          <a:custGeom>
            <a:rect b="b" l="l" r="r" t="t"/>
            <a:pathLst>
              <a:path extrusionOk="0" h="5947" w="5929">
                <a:moveTo>
                  <a:pt x="2033" y="0"/>
                </a:moveTo>
                <a:lnTo>
                  <a:pt x="1958" y="19"/>
                </a:lnTo>
                <a:lnTo>
                  <a:pt x="1902" y="56"/>
                </a:lnTo>
                <a:lnTo>
                  <a:pt x="1865" y="112"/>
                </a:lnTo>
                <a:lnTo>
                  <a:pt x="1846" y="187"/>
                </a:lnTo>
                <a:lnTo>
                  <a:pt x="1846" y="373"/>
                </a:lnTo>
                <a:lnTo>
                  <a:pt x="1772" y="392"/>
                </a:lnTo>
                <a:lnTo>
                  <a:pt x="1716" y="410"/>
                </a:lnTo>
                <a:lnTo>
                  <a:pt x="1641" y="448"/>
                </a:lnTo>
                <a:lnTo>
                  <a:pt x="1585" y="485"/>
                </a:lnTo>
                <a:lnTo>
                  <a:pt x="1548" y="541"/>
                </a:lnTo>
                <a:lnTo>
                  <a:pt x="1511" y="597"/>
                </a:lnTo>
                <a:lnTo>
                  <a:pt x="1492" y="671"/>
                </a:lnTo>
                <a:lnTo>
                  <a:pt x="1473" y="746"/>
                </a:lnTo>
                <a:lnTo>
                  <a:pt x="1473" y="3355"/>
                </a:lnTo>
                <a:lnTo>
                  <a:pt x="1492" y="3430"/>
                </a:lnTo>
                <a:lnTo>
                  <a:pt x="1511" y="3486"/>
                </a:lnTo>
                <a:lnTo>
                  <a:pt x="1548" y="3560"/>
                </a:lnTo>
                <a:lnTo>
                  <a:pt x="1585" y="3616"/>
                </a:lnTo>
                <a:lnTo>
                  <a:pt x="1641" y="3654"/>
                </a:lnTo>
                <a:lnTo>
                  <a:pt x="1716" y="3691"/>
                </a:lnTo>
                <a:lnTo>
                  <a:pt x="1772" y="3710"/>
                </a:lnTo>
                <a:lnTo>
                  <a:pt x="1846" y="3728"/>
                </a:lnTo>
                <a:lnTo>
                  <a:pt x="1995" y="3728"/>
                </a:lnTo>
                <a:lnTo>
                  <a:pt x="1995" y="3896"/>
                </a:lnTo>
                <a:lnTo>
                  <a:pt x="2014" y="3971"/>
                </a:lnTo>
                <a:lnTo>
                  <a:pt x="2051" y="4045"/>
                </a:lnTo>
                <a:lnTo>
                  <a:pt x="2107" y="4082"/>
                </a:lnTo>
                <a:lnTo>
                  <a:pt x="2722" y="4082"/>
                </a:lnTo>
                <a:lnTo>
                  <a:pt x="2778" y="4045"/>
                </a:lnTo>
                <a:lnTo>
                  <a:pt x="2815" y="3971"/>
                </a:lnTo>
                <a:lnTo>
                  <a:pt x="2834" y="3896"/>
                </a:lnTo>
                <a:lnTo>
                  <a:pt x="2834" y="3728"/>
                </a:lnTo>
                <a:lnTo>
                  <a:pt x="2965" y="3728"/>
                </a:lnTo>
                <a:lnTo>
                  <a:pt x="3039" y="3710"/>
                </a:lnTo>
                <a:lnTo>
                  <a:pt x="3114" y="3691"/>
                </a:lnTo>
                <a:lnTo>
                  <a:pt x="3170" y="3654"/>
                </a:lnTo>
                <a:lnTo>
                  <a:pt x="3225" y="3616"/>
                </a:lnTo>
                <a:lnTo>
                  <a:pt x="3281" y="3560"/>
                </a:lnTo>
                <a:lnTo>
                  <a:pt x="3300" y="3486"/>
                </a:lnTo>
                <a:lnTo>
                  <a:pt x="3337" y="3430"/>
                </a:lnTo>
                <a:lnTo>
                  <a:pt x="3337" y="3355"/>
                </a:lnTo>
                <a:lnTo>
                  <a:pt x="3337" y="746"/>
                </a:lnTo>
                <a:lnTo>
                  <a:pt x="3337" y="671"/>
                </a:lnTo>
                <a:lnTo>
                  <a:pt x="3300" y="597"/>
                </a:lnTo>
                <a:lnTo>
                  <a:pt x="3281" y="541"/>
                </a:lnTo>
                <a:lnTo>
                  <a:pt x="3225" y="485"/>
                </a:lnTo>
                <a:lnTo>
                  <a:pt x="3170" y="448"/>
                </a:lnTo>
                <a:lnTo>
                  <a:pt x="3114" y="410"/>
                </a:lnTo>
                <a:lnTo>
                  <a:pt x="3039" y="392"/>
                </a:lnTo>
                <a:lnTo>
                  <a:pt x="2965" y="373"/>
                </a:lnTo>
                <a:lnTo>
                  <a:pt x="2965" y="187"/>
                </a:lnTo>
                <a:lnTo>
                  <a:pt x="2946" y="112"/>
                </a:lnTo>
                <a:lnTo>
                  <a:pt x="2909" y="56"/>
                </a:lnTo>
                <a:lnTo>
                  <a:pt x="2853" y="19"/>
                </a:lnTo>
                <a:lnTo>
                  <a:pt x="2778" y="0"/>
                </a:lnTo>
                <a:close/>
                <a:moveTo>
                  <a:pt x="1194" y="4455"/>
                </a:moveTo>
                <a:lnTo>
                  <a:pt x="1175" y="4474"/>
                </a:lnTo>
                <a:lnTo>
                  <a:pt x="1138" y="4492"/>
                </a:lnTo>
                <a:lnTo>
                  <a:pt x="1119" y="4511"/>
                </a:lnTo>
                <a:lnTo>
                  <a:pt x="1101" y="4548"/>
                </a:lnTo>
                <a:lnTo>
                  <a:pt x="1101" y="4735"/>
                </a:lnTo>
                <a:lnTo>
                  <a:pt x="1119" y="4772"/>
                </a:lnTo>
                <a:lnTo>
                  <a:pt x="1138" y="4809"/>
                </a:lnTo>
                <a:lnTo>
                  <a:pt x="1175" y="4828"/>
                </a:lnTo>
                <a:lnTo>
                  <a:pt x="3654" y="4828"/>
                </a:lnTo>
                <a:lnTo>
                  <a:pt x="3673" y="4809"/>
                </a:lnTo>
                <a:lnTo>
                  <a:pt x="3710" y="4772"/>
                </a:lnTo>
                <a:lnTo>
                  <a:pt x="3710" y="4735"/>
                </a:lnTo>
                <a:lnTo>
                  <a:pt x="3710" y="4548"/>
                </a:lnTo>
                <a:lnTo>
                  <a:pt x="3710" y="4511"/>
                </a:lnTo>
                <a:lnTo>
                  <a:pt x="3673" y="4492"/>
                </a:lnTo>
                <a:lnTo>
                  <a:pt x="3654" y="4474"/>
                </a:lnTo>
                <a:lnTo>
                  <a:pt x="3617" y="4455"/>
                </a:lnTo>
                <a:close/>
                <a:moveTo>
                  <a:pt x="3710" y="1491"/>
                </a:moveTo>
                <a:lnTo>
                  <a:pt x="3710" y="2237"/>
                </a:lnTo>
                <a:lnTo>
                  <a:pt x="3934" y="2256"/>
                </a:lnTo>
                <a:lnTo>
                  <a:pt x="4139" y="2293"/>
                </a:lnTo>
                <a:lnTo>
                  <a:pt x="4325" y="2367"/>
                </a:lnTo>
                <a:lnTo>
                  <a:pt x="4512" y="2479"/>
                </a:lnTo>
                <a:lnTo>
                  <a:pt x="4679" y="2591"/>
                </a:lnTo>
                <a:lnTo>
                  <a:pt x="4829" y="2740"/>
                </a:lnTo>
                <a:lnTo>
                  <a:pt x="4959" y="2908"/>
                </a:lnTo>
                <a:lnTo>
                  <a:pt x="5052" y="3094"/>
                </a:lnTo>
                <a:lnTo>
                  <a:pt x="5127" y="3281"/>
                </a:lnTo>
                <a:lnTo>
                  <a:pt x="5183" y="3486"/>
                </a:lnTo>
                <a:lnTo>
                  <a:pt x="5201" y="3710"/>
                </a:lnTo>
                <a:lnTo>
                  <a:pt x="5183" y="3933"/>
                </a:lnTo>
                <a:lnTo>
                  <a:pt x="5127" y="4176"/>
                </a:lnTo>
                <a:lnTo>
                  <a:pt x="5034" y="4399"/>
                </a:lnTo>
                <a:lnTo>
                  <a:pt x="4903" y="4642"/>
                </a:lnTo>
                <a:lnTo>
                  <a:pt x="4735" y="4865"/>
                </a:lnTo>
                <a:lnTo>
                  <a:pt x="4679" y="4940"/>
                </a:lnTo>
                <a:lnTo>
                  <a:pt x="4605" y="5014"/>
                </a:lnTo>
                <a:lnTo>
                  <a:pt x="4418" y="5126"/>
                </a:lnTo>
                <a:lnTo>
                  <a:pt x="4232" y="5182"/>
                </a:lnTo>
                <a:lnTo>
                  <a:pt x="4139" y="5201"/>
                </a:lnTo>
                <a:lnTo>
                  <a:pt x="560" y="5201"/>
                </a:lnTo>
                <a:lnTo>
                  <a:pt x="430" y="5219"/>
                </a:lnTo>
                <a:lnTo>
                  <a:pt x="318" y="5257"/>
                </a:lnTo>
                <a:lnTo>
                  <a:pt x="224" y="5313"/>
                </a:lnTo>
                <a:lnTo>
                  <a:pt x="131" y="5406"/>
                </a:lnTo>
                <a:lnTo>
                  <a:pt x="57" y="5499"/>
                </a:lnTo>
                <a:lnTo>
                  <a:pt x="19" y="5611"/>
                </a:lnTo>
                <a:lnTo>
                  <a:pt x="1" y="5723"/>
                </a:lnTo>
                <a:lnTo>
                  <a:pt x="1" y="5853"/>
                </a:lnTo>
                <a:lnTo>
                  <a:pt x="19" y="5890"/>
                </a:lnTo>
                <a:lnTo>
                  <a:pt x="38" y="5928"/>
                </a:lnTo>
                <a:lnTo>
                  <a:pt x="75" y="5946"/>
                </a:lnTo>
                <a:lnTo>
                  <a:pt x="5854" y="5946"/>
                </a:lnTo>
                <a:lnTo>
                  <a:pt x="5891" y="5928"/>
                </a:lnTo>
                <a:lnTo>
                  <a:pt x="5910" y="5890"/>
                </a:lnTo>
                <a:lnTo>
                  <a:pt x="5928" y="5853"/>
                </a:lnTo>
                <a:lnTo>
                  <a:pt x="5928" y="5723"/>
                </a:lnTo>
                <a:lnTo>
                  <a:pt x="5910" y="5611"/>
                </a:lnTo>
                <a:lnTo>
                  <a:pt x="5872" y="5499"/>
                </a:lnTo>
                <a:lnTo>
                  <a:pt x="5798" y="5406"/>
                </a:lnTo>
                <a:lnTo>
                  <a:pt x="5723" y="5313"/>
                </a:lnTo>
                <a:lnTo>
                  <a:pt x="5611" y="5257"/>
                </a:lnTo>
                <a:lnTo>
                  <a:pt x="5500" y="5219"/>
                </a:lnTo>
                <a:lnTo>
                  <a:pt x="5388" y="5201"/>
                </a:lnTo>
                <a:lnTo>
                  <a:pt x="5369" y="5201"/>
                </a:lnTo>
                <a:lnTo>
                  <a:pt x="5481" y="5052"/>
                </a:lnTo>
                <a:lnTo>
                  <a:pt x="5611" y="4884"/>
                </a:lnTo>
                <a:lnTo>
                  <a:pt x="5705" y="4716"/>
                </a:lnTo>
                <a:lnTo>
                  <a:pt x="5779" y="4530"/>
                </a:lnTo>
                <a:lnTo>
                  <a:pt x="5854" y="4343"/>
                </a:lnTo>
                <a:lnTo>
                  <a:pt x="5891" y="4138"/>
                </a:lnTo>
                <a:lnTo>
                  <a:pt x="5928" y="3933"/>
                </a:lnTo>
                <a:lnTo>
                  <a:pt x="5928" y="3728"/>
                </a:lnTo>
                <a:lnTo>
                  <a:pt x="5928" y="3486"/>
                </a:lnTo>
                <a:lnTo>
                  <a:pt x="5891" y="3262"/>
                </a:lnTo>
                <a:lnTo>
                  <a:pt x="5835" y="3057"/>
                </a:lnTo>
                <a:lnTo>
                  <a:pt x="5761" y="2852"/>
                </a:lnTo>
                <a:lnTo>
                  <a:pt x="5667" y="2666"/>
                </a:lnTo>
                <a:lnTo>
                  <a:pt x="5555" y="2479"/>
                </a:lnTo>
                <a:lnTo>
                  <a:pt x="5425" y="2312"/>
                </a:lnTo>
                <a:lnTo>
                  <a:pt x="5276" y="2144"/>
                </a:lnTo>
                <a:lnTo>
                  <a:pt x="5127" y="1995"/>
                </a:lnTo>
                <a:lnTo>
                  <a:pt x="4959" y="1864"/>
                </a:lnTo>
                <a:lnTo>
                  <a:pt x="4773" y="1752"/>
                </a:lnTo>
                <a:lnTo>
                  <a:pt x="4568" y="1659"/>
                </a:lnTo>
                <a:lnTo>
                  <a:pt x="4363" y="1585"/>
                </a:lnTo>
                <a:lnTo>
                  <a:pt x="4157" y="1529"/>
                </a:lnTo>
                <a:lnTo>
                  <a:pt x="3934" y="1510"/>
                </a:lnTo>
                <a:lnTo>
                  <a:pt x="371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b975a0ff47_0_11053"/>
          <p:cNvSpPr/>
          <p:nvPr/>
        </p:nvSpPr>
        <p:spPr>
          <a:xfrm>
            <a:off x="7759540" y="2989919"/>
            <a:ext cx="106449" cy="170634"/>
          </a:xfrm>
          <a:custGeom>
            <a:rect b="b" l="l" r="r" t="t"/>
            <a:pathLst>
              <a:path extrusionOk="0" h="5947" w="371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b975a0ff47_0_11053"/>
          <p:cNvSpPr/>
          <p:nvPr/>
        </p:nvSpPr>
        <p:spPr>
          <a:xfrm>
            <a:off x="7275548" y="2989919"/>
            <a:ext cx="212898" cy="149230"/>
          </a:xfrm>
          <a:custGeom>
            <a:rect b="b" l="l" r="r" t="t"/>
            <a:pathLst>
              <a:path extrusionOk="0" h="5201" w="742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975a0ff47_0_11053"/>
          <p:cNvSpPr/>
          <p:nvPr/>
        </p:nvSpPr>
        <p:spPr>
          <a:xfrm>
            <a:off x="6895303" y="2989919"/>
            <a:ext cx="152443" cy="170634"/>
          </a:xfrm>
          <a:custGeom>
            <a:rect b="b" l="l" r="r" t="t"/>
            <a:pathLst>
              <a:path extrusionOk="0" h="5947" w="5313">
                <a:moveTo>
                  <a:pt x="2964" y="0"/>
                </a:moveTo>
                <a:lnTo>
                  <a:pt x="2666" y="19"/>
                </a:lnTo>
                <a:lnTo>
                  <a:pt x="2368" y="75"/>
                </a:lnTo>
                <a:lnTo>
                  <a:pt x="2088" y="149"/>
                </a:lnTo>
                <a:lnTo>
                  <a:pt x="1809" y="243"/>
                </a:lnTo>
                <a:lnTo>
                  <a:pt x="1566" y="373"/>
                </a:lnTo>
                <a:lnTo>
                  <a:pt x="1305" y="522"/>
                </a:lnTo>
                <a:lnTo>
                  <a:pt x="1082" y="690"/>
                </a:lnTo>
                <a:lnTo>
                  <a:pt x="877" y="876"/>
                </a:lnTo>
                <a:lnTo>
                  <a:pt x="690" y="1081"/>
                </a:lnTo>
                <a:lnTo>
                  <a:pt x="504" y="1324"/>
                </a:lnTo>
                <a:lnTo>
                  <a:pt x="355" y="1566"/>
                </a:lnTo>
                <a:lnTo>
                  <a:pt x="243" y="1827"/>
                </a:lnTo>
                <a:lnTo>
                  <a:pt x="131" y="2088"/>
                </a:lnTo>
                <a:lnTo>
                  <a:pt x="56" y="2386"/>
                </a:lnTo>
                <a:lnTo>
                  <a:pt x="19" y="2666"/>
                </a:lnTo>
                <a:lnTo>
                  <a:pt x="0" y="2983"/>
                </a:lnTo>
                <a:lnTo>
                  <a:pt x="19" y="3281"/>
                </a:lnTo>
                <a:lnTo>
                  <a:pt x="56" y="3579"/>
                </a:lnTo>
                <a:lnTo>
                  <a:pt x="131" y="3859"/>
                </a:lnTo>
                <a:lnTo>
                  <a:pt x="243" y="4138"/>
                </a:lnTo>
                <a:lnTo>
                  <a:pt x="355" y="4399"/>
                </a:lnTo>
                <a:lnTo>
                  <a:pt x="504" y="4642"/>
                </a:lnTo>
                <a:lnTo>
                  <a:pt x="671" y="4865"/>
                </a:lnTo>
                <a:lnTo>
                  <a:pt x="877" y="5070"/>
                </a:lnTo>
                <a:lnTo>
                  <a:pt x="1082" y="5275"/>
                </a:lnTo>
                <a:lnTo>
                  <a:pt x="1305" y="5443"/>
                </a:lnTo>
                <a:lnTo>
                  <a:pt x="1548" y="5592"/>
                </a:lnTo>
                <a:lnTo>
                  <a:pt x="1809" y="5723"/>
                </a:lnTo>
                <a:lnTo>
                  <a:pt x="2088" y="5816"/>
                </a:lnTo>
                <a:lnTo>
                  <a:pt x="2368" y="5890"/>
                </a:lnTo>
                <a:lnTo>
                  <a:pt x="2666" y="5928"/>
                </a:lnTo>
                <a:lnTo>
                  <a:pt x="2964" y="5946"/>
                </a:lnTo>
                <a:lnTo>
                  <a:pt x="3318" y="5928"/>
                </a:lnTo>
                <a:lnTo>
                  <a:pt x="3635" y="5872"/>
                </a:lnTo>
                <a:lnTo>
                  <a:pt x="3952" y="5779"/>
                </a:lnTo>
                <a:lnTo>
                  <a:pt x="4269" y="5648"/>
                </a:lnTo>
                <a:lnTo>
                  <a:pt x="4549" y="5499"/>
                </a:lnTo>
                <a:lnTo>
                  <a:pt x="4810" y="5313"/>
                </a:lnTo>
                <a:lnTo>
                  <a:pt x="5052" y="5089"/>
                </a:lnTo>
                <a:lnTo>
                  <a:pt x="5276" y="4847"/>
                </a:lnTo>
                <a:lnTo>
                  <a:pt x="5294" y="4809"/>
                </a:lnTo>
                <a:lnTo>
                  <a:pt x="5313" y="4772"/>
                </a:lnTo>
                <a:lnTo>
                  <a:pt x="5313" y="4735"/>
                </a:lnTo>
                <a:lnTo>
                  <a:pt x="5294" y="4697"/>
                </a:lnTo>
                <a:lnTo>
                  <a:pt x="5257" y="4660"/>
                </a:lnTo>
                <a:lnTo>
                  <a:pt x="5238" y="4642"/>
                </a:lnTo>
                <a:lnTo>
                  <a:pt x="5182" y="4623"/>
                </a:lnTo>
                <a:lnTo>
                  <a:pt x="5145" y="4623"/>
                </a:lnTo>
                <a:lnTo>
                  <a:pt x="4884" y="4660"/>
                </a:lnTo>
                <a:lnTo>
                  <a:pt x="4604" y="4660"/>
                </a:lnTo>
                <a:lnTo>
                  <a:pt x="4362" y="4642"/>
                </a:lnTo>
                <a:lnTo>
                  <a:pt x="4101" y="4586"/>
                </a:lnTo>
                <a:lnTo>
                  <a:pt x="3859" y="4511"/>
                </a:lnTo>
                <a:lnTo>
                  <a:pt x="3635" y="4399"/>
                </a:lnTo>
                <a:lnTo>
                  <a:pt x="3430" y="4269"/>
                </a:lnTo>
                <a:lnTo>
                  <a:pt x="3225" y="4120"/>
                </a:lnTo>
                <a:lnTo>
                  <a:pt x="3039" y="3952"/>
                </a:lnTo>
                <a:lnTo>
                  <a:pt x="2871" y="3765"/>
                </a:lnTo>
                <a:lnTo>
                  <a:pt x="2740" y="3560"/>
                </a:lnTo>
                <a:lnTo>
                  <a:pt x="2610" y="3355"/>
                </a:lnTo>
                <a:lnTo>
                  <a:pt x="2517" y="3113"/>
                </a:lnTo>
                <a:lnTo>
                  <a:pt x="2442" y="2871"/>
                </a:lnTo>
                <a:lnTo>
                  <a:pt x="2405" y="2610"/>
                </a:lnTo>
                <a:lnTo>
                  <a:pt x="2386" y="2330"/>
                </a:lnTo>
                <a:lnTo>
                  <a:pt x="2405" y="2032"/>
                </a:lnTo>
                <a:lnTo>
                  <a:pt x="2461" y="1734"/>
                </a:lnTo>
                <a:lnTo>
                  <a:pt x="2554" y="1435"/>
                </a:lnTo>
                <a:lnTo>
                  <a:pt x="2703" y="1175"/>
                </a:lnTo>
                <a:lnTo>
                  <a:pt x="2871" y="914"/>
                </a:lnTo>
                <a:lnTo>
                  <a:pt x="3076" y="690"/>
                </a:lnTo>
                <a:lnTo>
                  <a:pt x="3300" y="485"/>
                </a:lnTo>
                <a:lnTo>
                  <a:pt x="3561" y="317"/>
                </a:lnTo>
                <a:lnTo>
                  <a:pt x="3598" y="280"/>
                </a:lnTo>
                <a:lnTo>
                  <a:pt x="3617" y="243"/>
                </a:lnTo>
                <a:lnTo>
                  <a:pt x="3635" y="205"/>
                </a:lnTo>
                <a:lnTo>
                  <a:pt x="3635" y="168"/>
                </a:lnTo>
                <a:lnTo>
                  <a:pt x="3617" y="131"/>
                </a:lnTo>
                <a:lnTo>
                  <a:pt x="3598" y="93"/>
                </a:lnTo>
                <a:lnTo>
                  <a:pt x="3561" y="75"/>
                </a:lnTo>
                <a:lnTo>
                  <a:pt x="3523" y="56"/>
                </a:lnTo>
                <a:lnTo>
                  <a:pt x="3244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975a0ff47_0_11053"/>
          <p:cNvSpPr/>
          <p:nvPr/>
        </p:nvSpPr>
        <p:spPr>
          <a:xfrm>
            <a:off x="6457301" y="2989919"/>
            <a:ext cx="212898" cy="127854"/>
          </a:xfrm>
          <a:custGeom>
            <a:rect b="b" l="l" r="r" t="t"/>
            <a:pathLst>
              <a:path extrusionOk="0" h="4456" w="7420">
                <a:moveTo>
                  <a:pt x="1492" y="2051"/>
                </a:moveTo>
                <a:lnTo>
                  <a:pt x="1622" y="2069"/>
                </a:lnTo>
                <a:lnTo>
                  <a:pt x="1137" y="2927"/>
                </a:lnTo>
                <a:lnTo>
                  <a:pt x="1119" y="3001"/>
                </a:lnTo>
                <a:lnTo>
                  <a:pt x="1119" y="3076"/>
                </a:lnTo>
                <a:lnTo>
                  <a:pt x="1119" y="3150"/>
                </a:lnTo>
                <a:lnTo>
                  <a:pt x="1156" y="3206"/>
                </a:lnTo>
                <a:lnTo>
                  <a:pt x="1193" y="3262"/>
                </a:lnTo>
                <a:lnTo>
                  <a:pt x="1249" y="3318"/>
                </a:lnTo>
                <a:lnTo>
                  <a:pt x="1305" y="3337"/>
                </a:lnTo>
                <a:lnTo>
                  <a:pt x="1398" y="3355"/>
                </a:lnTo>
                <a:lnTo>
                  <a:pt x="2330" y="3355"/>
                </a:lnTo>
                <a:lnTo>
                  <a:pt x="2274" y="3467"/>
                </a:lnTo>
                <a:lnTo>
                  <a:pt x="2200" y="3579"/>
                </a:lnTo>
                <a:lnTo>
                  <a:pt x="2107" y="3672"/>
                </a:lnTo>
                <a:lnTo>
                  <a:pt x="1995" y="3747"/>
                </a:lnTo>
                <a:lnTo>
                  <a:pt x="1883" y="3821"/>
                </a:lnTo>
                <a:lnTo>
                  <a:pt x="1753" y="3859"/>
                </a:lnTo>
                <a:lnTo>
                  <a:pt x="1622" y="3896"/>
                </a:lnTo>
                <a:lnTo>
                  <a:pt x="1492" y="3896"/>
                </a:lnTo>
                <a:lnTo>
                  <a:pt x="1287" y="3877"/>
                </a:lnTo>
                <a:lnTo>
                  <a:pt x="1119" y="3840"/>
                </a:lnTo>
                <a:lnTo>
                  <a:pt x="970" y="3747"/>
                </a:lnTo>
                <a:lnTo>
                  <a:pt x="821" y="3635"/>
                </a:lnTo>
                <a:lnTo>
                  <a:pt x="709" y="3505"/>
                </a:lnTo>
                <a:lnTo>
                  <a:pt x="634" y="3337"/>
                </a:lnTo>
                <a:lnTo>
                  <a:pt x="578" y="3169"/>
                </a:lnTo>
                <a:lnTo>
                  <a:pt x="560" y="2983"/>
                </a:lnTo>
                <a:lnTo>
                  <a:pt x="578" y="2796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30"/>
                </a:lnTo>
                <a:lnTo>
                  <a:pt x="970" y="2200"/>
                </a:lnTo>
                <a:lnTo>
                  <a:pt x="1119" y="2125"/>
                </a:lnTo>
                <a:lnTo>
                  <a:pt x="1287" y="2069"/>
                </a:lnTo>
                <a:lnTo>
                  <a:pt x="1492" y="2051"/>
                </a:lnTo>
                <a:close/>
                <a:moveTo>
                  <a:pt x="5928" y="2051"/>
                </a:moveTo>
                <a:lnTo>
                  <a:pt x="6133" y="2069"/>
                </a:lnTo>
                <a:lnTo>
                  <a:pt x="6301" y="2125"/>
                </a:lnTo>
                <a:lnTo>
                  <a:pt x="6468" y="2218"/>
                </a:lnTo>
                <a:lnTo>
                  <a:pt x="6618" y="2349"/>
                </a:lnTo>
                <a:lnTo>
                  <a:pt x="6729" y="2479"/>
                </a:lnTo>
                <a:lnTo>
                  <a:pt x="6804" y="2647"/>
                </a:lnTo>
                <a:lnTo>
                  <a:pt x="6860" y="2833"/>
                </a:lnTo>
                <a:lnTo>
                  <a:pt x="6860" y="3039"/>
                </a:lnTo>
                <a:lnTo>
                  <a:pt x="6841" y="3206"/>
                </a:lnTo>
                <a:lnTo>
                  <a:pt x="6785" y="3355"/>
                </a:lnTo>
                <a:lnTo>
                  <a:pt x="6692" y="3505"/>
                </a:lnTo>
                <a:lnTo>
                  <a:pt x="6599" y="3635"/>
                </a:lnTo>
                <a:lnTo>
                  <a:pt x="6468" y="3747"/>
                </a:lnTo>
                <a:lnTo>
                  <a:pt x="6319" y="3821"/>
                </a:lnTo>
                <a:lnTo>
                  <a:pt x="6152" y="3877"/>
                </a:lnTo>
                <a:lnTo>
                  <a:pt x="5984" y="3915"/>
                </a:lnTo>
                <a:lnTo>
                  <a:pt x="5797" y="3896"/>
                </a:lnTo>
                <a:lnTo>
                  <a:pt x="5611" y="3859"/>
                </a:lnTo>
                <a:lnTo>
                  <a:pt x="5443" y="3765"/>
                </a:lnTo>
                <a:lnTo>
                  <a:pt x="5294" y="3654"/>
                </a:lnTo>
                <a:lnTo>
                  <a:pt x="5182" y="3523"/>
                </a:lnTo>
                <a:lnTo>
                  <a:pt x="5089" y="3355"/>
                </a:lnTo>
                <a:lnTo>
                  <a:pt x="5033" y="3169"/>
                </a:lnTo>
                <a:lnTo>
                  <a:pt x="5015" y="2983"/>
                </a:lnTo>
                <a:lnTo>
                  <a:pt x="5033" y="2796"/>
                </a:lnTo>
                <a:lnTo>
                  <a:pt x="5070" y="2628"/>
                </a:lnTo>
                <a:lnTo>
                  <a:pt x="5164" y="2479"/>
                </a:lnTo>
                <a:lnTo>
                  <a:pt x="5257" y="2349"/>
                </a:lnTo>
                <a:lnTo>
                  <a:pt x="5835" y="3299"/>
                </a:lnTo>
                <a:lnTo>
                  <a:pt x="5891" y="3355"/>
                </a:lnTo>
                <a:lnTo>
                  <a:pt x="5947" y="3374"/>
                </a:lnTo>
                <a:lnTo>
                  <a:pt x="6021" y="3393"/>
                </a:lnTo>
                <a:lnTo>
                  <a:pt x="6096" y="3355"/>
                </a:lnTo>
                <a:lnTo>
                  <a:pt x="6245" y="3262"/>
                </a:lnTo>
                <a:lnTo>
                  <a:pt x="6301" y="3225"/>
                </a:lnTo>
                <a:lnTo>
                  <a:pt x="6338" y="3150"/>
                </a:lnTo>
                <a:lnTo>
                  <a:pt x="6338" y="3076"/>
                </a:lnTo>
                <a:lnTo>
                  <a:pt x="6319" y="3020"/>
                </a:lnTo>
                <a:lnTo>
                  <a:pt x="5760" y="2069"/>
                </a:lnTo>
                <a:lnTo>
                  <a:pt x="5928" y="2051"/>
                </a:lnTo>
                <a:close/>
                <a:moveTo>
                  <a:pt x="3430" y="0"/>
                </a:moveTo>
                <a:lnTo>
                  <a:pt x="3356" y="19"/>
                </a:lnTo>
                <a:lnTo>
                  <a:pt x="3300" y="56"/>
                </a:lnTo>
                <a:lnTo>
                  <a:pt x="3262" y="112"/>
                </a:lnTo>
                <a:lnTo>
                  <a:pt x="3244" y="187"/>
                </a:lnTo>
                <a:lnTo>
                  <a:pt x="3244" y="373"/>
                </a:lnTo>
                <a:lnTo>
                  <a:pt x="3262" y="448"/>
                </a:lnTo>
                <a:lnTo>
                  <a:pt x="3300" y="503"/>
                </a:lnTo>
                <a:lnTo>
                  <a:pt x="3356" y="541"/>
                </a:lnTo>
                <a:lnTo>
                  <a:pt x="3430" y="559"/>
                </a:lnTo>
                <a:lnTo>
                  <a:pt x="4194" y="559"/>
                </a:lnTo>
                <a:lnTo>
                  <a:pt x="4418" y="932"/>
                </a:lnTo>
                <a:lnTo>
                  <a:pt x="2647" y="932"/>
                </a:lnTo>
                <a:lnTo>
                  <a:pt x="2554" y="839"/>
                </a:lnTo>
                <a:lnTo>
                  <a:pt x="2461" y="746"/>
                </a:lnTo>
                <a:lnTo>
                  <a:pt x="2349" y="671"/>
                </a:lnTo>
                <a:lnTo>
                  <a:pt x="2219" y="597"/>
                </a:lnTo>
                <a:lnTo>
                  <a:pt x="2069" y="541"/>
                </a:lnTo>
                <a:lnTo>
                  <a:pt x="1902" y="503"/>
                </a:lnTo>
                <a:lnTo>
                  <a:pt x="1715" y="485"/>
                </a:lnTo>
                <a:lnTo>
                  <a:pt x="1492" y="466"/>
                </a:lnTo>
                <a:lnTo>
                  <a:pt x="839" y="466"/>
                </a:lnTo>
                <a:lnTo>
                  <a:pt x="783" y="485"/>
                </a:lnTo>
                <a:lnTo>
                  <a:pt x="727" y="485"/>
                </a:lnTo>
                <a:lnTo>
                  <a:pt x="634" y="559"/>
                </a:lnTo>
                <a:lnTo>
                  <a:pt x="578" y="653"/>
                </a:lnTo>
                <a:lnTo>
                  <a:pt x="560" y="690"/>
                </a:lnTo>
                <a:lnTo>
                  <a:pt x="560" y="764"/>
                </a:lnTo>
                <a:lnTo>
                  <a:pt x="578" y="858"/>
                </a:lnTo>
                <a:lnTo>
                  <a:pt x="634" y="951"/>
                </a:lnTo>
                <a:lnTo>
                  <a:pt x="727" y="1007"/>
                </a:lnTo>
                <a:lnTo>
                  <a:pt x="839" y="1025"/>
                </a:lnTo>
                <a:lnTo>
                  <a:pt x="1585" y="1025"/>
                </a:lnTo>
                <a:lnTo>
                  <a:pt x="1678" y="1044"/>
                </a:lnTo>
                <a:lnTo>
                  <a:pt x="1753" y="1081"/>
                </a:lnTo>
                <a:lnTo>
                  <a:pt x="1827" y="1119"/>
                </a:lnTo>
                <a:lnTo>
                  <a:pt x="1939" y="1212"/>
                </a:lnTo>
                <a:lnTo>
                  <a:pt x="2032" y="1324"/>
                </a:lnTo>
                <a:lnTo>
                  <a:pt x="1902" y="1547"/>
                </a:lnTo>
                <a:lnTo>
                  <a:pt x="1678" y="1510"/>
                </a:lnTo>
                <a:lnTo>
                  <a:pt x="1436" y="1491"/>
                </a:lnTo>
                <a:lnTo>
                  <a:pt x="1287" y="1510"/>
                </a:lnTo>
                <a:lnTo>
                  <a:pt x="1137" y="1529"/>
                </a:lnTo>
                <a:lnTo>
                  <a:pt x="1007" y="1566"/>
                </a:lnTo>
                <a:lnTo>
                  <a:pt x="876" y="1622"/>
                </a:lnTo>
                <a:lnTo>
                  <a:pt x="746" y="1678"/>
                </a:lnTo>
                <a:lnTo>
                  <a:pt x="634" y="1752"/>
                </a:lnTo>
                <a:lnTo>
                  <a:pt x="522" y="1846"/>
                </a:lnTo>
                <a:lnTo>
                  <a:pt x="429" y="1939"/>
                </a:lnTo>
                <a:lnTo>
                  <a:pt x="336" y="2032"/>
                </a:lnTo>
                <a:lnTo>
                  <a:pt x="243" y="2144"/>
                </a:lnTo>
                <a:lnTo>
                  <a:pt x="187" y="2274"/>
                </a:lnTo>
                <a:lnTo>
                  <a:pt x="112" y="2386"/>
                </a:lnTo>
                <a:lnTo>
                  <a:pt x="75" y="2517"/>
                </a:lnTo>
                <a:lnTo>
                  <a:pt x="38" y="2666"/>
                </a:lnTo>
                <a:lnTo>
                  <a:pt x="0" y="2796"/>
                </a:lnTo>
                <a:lnTo>
                  <a:pt x="0" y="2945"/>
                </a:lnTo>
                <a:lnTo>
                  <a:pt x="0" y="3094"/>
                </a:lnTo>
                <a:lnTo>
                  <a:pt x="19" y="3244"/>
                </a:lnTo>
                <a:lnTo>
                  <a:pt x="56" y="3393"/>
                </a:lnTo>
                <a:lnTo>
                  <a:pt x="112" y="3542"/>
                </a:lnTo>
                <a:lnTo>
                  <a:pt x="168" y="3672"/>
                </a:lnTo>
                <a:lnTo>
                  <a:pt x="243" y="3784"/>
                </a:lnTo>
                <a:lnTo>
                  <a:pt x="317" y="3915"/>
                </a:lnTo>
                <a:lnTo>
                  <a:pt x="429" y="4008"/>
                </a:lnTo>
                <a:lnTo>
                  <a:pt x="522" y="4120"/>
                </a:lnTo>
                <a:lnTo>
                  <a:pt x="634" y="4194"/>
                </a:lnTo>
                <a:lnTo>
                  <a:pt x="765" y="4269"/>
                </a:lnTo>
                <a:lnTo>
                  <a:pt x="895" y="4343"/>
                </a:lnTo>
                <a:lnTo>
                  <a:pt x="1044" y="4399"/>
                </a:lnTo>
                <a:lnTo>
                  <a:pt x="1175" y="4437"/>
                </a:lnTo>
                <a:lnTo>
                  <a:pt x="1324" y="4455"/>
                </a:lnTo>
                <a:lnTo>
                  <a:pt x="1492" y="4455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87"/>
                </a:lnTo>
                <a:lnTo>
                  <a:pt x="2405" y="4138"/>
                </a:lnTo>
                <a:lnTo>
                  <a:pt x="2573" y="3989"/>
                </a:lnTo>
                <a:lnTo>
                  <a:pt x="2722" y="3784"/>
                </a:lnTo>
                <a:lnTo>
                  <a:pt x="2834" y="3579"/>
                </a:lnTo>
                <a:lnTo>
                  <a:pt x="2927" y="3355"/>
                </a:lnTo>
                <a:lnTo>
                  <a:pt x="3896" y="3355"/>
                </a:lnTo>
                <a:lnTo>
                  <a:pt x="3952" y="3337"/>
                </a:lnTo>
                <a:lnTo>
                  <a:pt x="4008" y="3318"/>
                </a:lnTo>
                <a:lnTo>
                  <a:pt x="4101" y="3262"/>
                </a:lnTo>
                <a:lnTo>
                  <a:pt x="4157" y="3169"/>
                </a:lnTo>
                <a:lnTo>
                  <a:pt x="4176" y="3113"/>
                </a:lnTo>
                <a:lnTo>
                  <a:pt x="4176" y="3057"/>
                </a:lnTo>
                <a:lnTo>
                  <a:pt x="4176" y="2852"/>
                </a:lnTo>
                <a:lnTo>
                  <a:pt x="4213" y="2647"/>
                </a:lnTo>
                <a:lnTo>
                  <a:pt x="4250" y="2461"/>
                </a:lnTo>
                <a:lnTo>
                  <a:pt x="4325" y="2256"/>
                </a:lnTo>
                <a:lnTo>
                  <a:pt x="4418" y="2088"/>
                </a:lnTo>
                <a:lnTo>
                  <a:pt x="4530" y="1901"/>
                </a:lnTo>
                <a:lnTo>
                  <a:pt x="4679" y="1752"/>
                </a:lnTo>
                <a:lnTo>
                  <a:pt x="4828" y="1603"/>
                </a:lnTo>
                <a:lnTo>
                  <a:pt x="4977" y="1846"/>
                </a:lnTo>
                <a:lnTo>
                  <a:pt x="4865" y="1957"/>
                </a:lnTo>
                <a:lnTo>
                  <a:pt x="4754" y="2069"/>
                </a:lnTo>
                <a:lnTo>
                  <a:pt x="4660" y="2218"/>
                </a:lnTo>
                <a:lnTo>
                  <a:pt x="4586" y="2349"/>
                </a:lnTo>
                <a:lnTo>
                  <a:pt x="4530" y="2498"/>
                </a:lnTo>
                <a:lnTo>
                  <a:pt x="4493" y="2647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32"/>
                </a:lnTo>
                <a:lnTo>
                  <a:pt x="4493" y="3281"/>
                </a:lnTo>
                <a:lnTo>
                  <a:pt x="4530" y="3430"/>
                </a:lnTo>
                <a:lnTo>
                  <a:pt x="4567" y="3560"/>
                </a:lnTo>
                <a:lnTo>
                  <a:pt x="4642" y="3691"/>
                </a:lnTo>
                <a:lnTo>
                  <a:pt x="4716" y="3803"/>
                </a:lnTo>
                <a:lnTo>
                  <a:pt x="4791" y="3915"/>
                </a:lnTo>
                <a:lnTo>
                  <a:pt x="4884" y="4026"/>
                </a:lnTo>
                <a:lnTo>
                  <a:pt x="4996" y="4120"/>
                </a:lnTo>
                <a:lnTo>
                  <a:pt x="5108" y="4213"/>
                </a:lnTo>
                <a:lnTo>
                  <a:pt x="5220" y="4287"/>
                </a:lnTo>
                <a:lnTo>
                  <a:pt x="5350" y="4343"/>
                </a:lnTo>
                <a:lnTo>
                  <a:pt x="5481" y="4399"/>
                </a:lnTo>
                <a:lnTo>
                  <a:pt x="5630" y="4437"/>
                </a:lnTo>
                <a:lnTo>
                  <a:pt x="5779" y="4455"/>
                </a:lnTo>
                <a:lnTo>
                  <a:pt x="6077" y="4455"/>
                </a:lnTo>
                <a:lnTo>
                  <a:pt x="6226" y="4437"/>
                </a:lnTo>
                <a:lnTo>
                  <a:pt x="6375" y="4399"/>
                </a:lnTo>
                <a:lnTo>
                  <a:pt x="6506" y="4343"/>
                </a:lnTo>
                <a:lnTo>
                  <a:pt x="6636" y="4287"/>
                </a:lnTo>
                <a:lnTo>
                  <a:pt x="6767" y="4213"/>
                </a:lnTo>
                <a:lnTo>
                  <a:pt x="6879" y="4120"/>
                </a:lnTo>
                <a:lnTo>
                  <a:pt x="6990" y="4026"/>
                </a:lnTo>
                <a:lnTo>
                  <a:pt x="7084" y="3915"/>
                </a:lnTo>
                <a:lnTo>
                  <a:pt x="7177" y="3803"/>
                </a:lnTo>
                <a:lnTo>
                  <a:pt x="7251" y="3672"/>
                </a:lnTo>
                <a:lnTo>
                  <a:pt x="7307" y="3542"/>
                </a:lnTo>
                <a:lnTo>
                  <a:pt x="7363" y="3411"/>
                </a:lnTo>
                <a:lnTo>
                  <a:pt x="7400" y="3262"/>
                </a:lnTo>
                <a:lnTo>
                  <a:pt x="7419" y="3113"/>
                </a:lnTo>
                <a:lnTo>
                  <a:pt x="7419" y="2964"/>
                </a:lnTo>
                <a:lnTo>
                  <a:pt x="7419" y="2815"/>
                </a:lnTo>
                <a:lnTo>
                  <a:pt x="7382" y="2666"/>
                </a:lnTo>
                <a:lnTo>
                  <a:pt x="7345" y="2535"/>
                </a:lnTo>
                <a:lnTo>
                  <a:pt x="7307" y="2386"/>
                </a:lnTo>
                <a:lnTo>
                  <a:pt x="7233" y="2274"/>
                </a:lnTo>
                <a:lnTo>
                  <a:pt x="7158" y="2144"/>
                </a:lnTo>
                <a:lnTo>
                  <a:pt x="7084" y="2032"/>
                </a:lnTo>
                <a:lnTo>
                  <a:pt x="6990" y="1920"/>
                </a:lnTo>
                <a:lnTo>
                  <a:pt x="6879" y="1827"/>
                </a:lnTo>
                <a:lnTo>
                  <a:pt x="6767" y="1752"/>
                </a:lnTo>
                <a:lnTo>
                  <a:pt x="6655" y="1678"/>
                </a:lnTo>
                <a:lnTo>
                  <a:pt x="6524" y="1603"/>
                </a:lnTo>
                <a:lnTo>
                  <a:pt x="6375" y="1566"/>
                </a:lnTo>
                <a:lnTo>
                  <a:pt x="6245" y="1529"/>
                </a:lnTo>
                <a:lnTo>
                  <a:pt x="6096" y="1510"/>
                </a:lnTo>
                <a:lnTo>
                  <a:pt x="5947" y="1491"/>
                </a:lnTo>
                <a:lnTo>
                  <a:pt x="5704" y="1510"/>
                </a:lnTo>
                <a:lnTo>
                  <a:pt x="5462" y="1566"/>
                </a:lnTo>
                <a:lnTo>
                  <a:pt x="5070" y="932"/>
                </a:lnTo>
                <a:lnTo>
                  <a:pt x="6077" y="932"/>
                </a:lnTo>
                <a:lnTo>
                  <a:pt x="6133" y="914"/>
                </a:lnTo>
                <a:lnTo>
                  <a:pt x="6226" y="858"/>
                </a:lnTo>
                <a:lnTo>
                  <a:pt x="6282" y="764"/>
                </a:lnTo>
                <a:lnTo>
                  <a:pt x="6301" y="709"/>
                </a:lnTo>
                <a:lnTo>
                  <a:pt x="6301" y="653"/>
                </a:lnTo>
                <a:lnTo>
                  <a:pt x="6301" y="280"/>
                </a:lnTo>
                <a:lnTo>
                  <a:pt x="6301" y="224"/>
                </a:lnTo>
                <a:lnTo>
                  <a:pt x="6282" y="187"/>
                </a:lnTo>
                <a:lnTo>
                  <a:pt x="6226" y="93"/>
                </a:lnTo>
                <a:lnTo>
                  <a:pt x="6133" y="37"/>
                </a:lnTo>
                <a:lnTo>
                  <a:pt x="6077" y="19"/>
                </a:lnTo>
                <a:lnTo>
                  <a:pt x="6021" y="0"/>
                </a:lnTo>
                <a:lnTo>
                  <a:pt x="5499" y="0"/>
                </a:lnTo>
                <a:lnTo>
                  <a:pt x="5443" y="19"/>
                </a:lnTo>
                <a:lnTo>
                  <a:pt x="5387" y="37"/>
                </a:lnTo>
                <a:lnTo>
                  <a:pt x="5350" y="56"/>
                </a:lnTo>
                <a:lnTo>
                  <a:pt x="5294" y="93"/>
                </a:lnTo>
                <a:lnTo>
                  <a:pt x="4865" y="578"/>
                </a:lnTo>
                <a:lnTo>
                  <a:pt x="4604" y="149"/>
                </a:lnTo>
                <a:lnTo>
                  <a:pt x="4549" y="93"/>
                </a:lnTo>
                <a:lnTo>
                  <a:pt x="4493" y="37"/>
                </a:lnTo>
                <a:lnTo>
                  <a:pt x="4437" y="19"/>
                </a:lnTo>
                <a:lnTo>
                  <a:pt x="436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975a0ff47_0_11053"/>
          <p:cNvSpPr/>
          <p:nvPr/>
        </p:nvSpPr>
        <p:spPr>
          <a:xfrm>
            <a:off x="6023029" y="2989919"/>
            <a:ext cx="213444" cy="170634"/>
          </a:xfrm>
          <a:custGeom>
            <a:rect b="b" l="l" r="r" t="t"/>
            <a:pathLst>
              <a:path extrusionOk="0" h="5947" w="7439">
                <a:moveTo>
                  <a:pt x="3729" y="1063"/>
                </a:moveTo>
                <a:lnTo>
                  <a:pt x="4717" y="2610"/>
                </a:lnTo>
                <a:lnTo>
                  <a:pt x="3729" y="2610"/>
                </a:lnTo>
                <a:lnTo>
                  <a:pt x="2983" y="3355"/>
                </a:lnTo>
                <a:lnTo>
                  <a:pt x="2536" y="2908"/>
                </a:lnTo>
                <a:lnTo>
                  <a:pt x="3729" y="1063"/>
                </a:lnTo>
                <a:close/>
                <a:moveTo>
                  <a:pt x="3729" y="0"/>
                </a:moveTo>
                <a:lnTo>
                  <a:pt x="3636" y="19"/>
                </a:lnTo>
                <a:lnTo>
                  <a:pt x="3542" y="56"/>
                </a:lnTo>
                <a:lnTo>
                  <a:pt x="3468" y="112"/>
                </a:lnTo>
                <a:lnTo>
                  <a:pt x="3412" y="187"/>
                </a:lnTo>
                <a:lnTo>
                  <a:pt x="75" y="5368"/>
                </a:lnTo>
                <a:lnTo>
                  <a:pt x="20" y="5462"/>
                </a:lnTo>
                <a:lnTo>
                  <a:pt x="1" y="5555"/>
                </a:lnTo>
                <a:lnTo>
                  <a:pt x="20" y="5667"/>
                </a:lnTo>
                <a:lnTo>
                  <a:pt x="57" y="5760"/>
                </a:lnTo>
                <a:lnTo>
                  <a:pt x="113" y="5834"/>
                </a:lnTo>
                <a:lnTo>
                  <a:pt x="187" y="5890"/>
                </a:lnTo>
                <a:lnTo>
                  <a:pt x="280" y="5928"/>
                </a:lnTo>
                <a:lnTo>
                  <a:pt x="374" y="5946"/>
                </a:lnTo>
                <a:lnTo>
                  <a:pt x="7065" y="5946"/>
                </a:lnTo>
                <a:lnTo>
                  <a:pt x="7159" y="5928"/>
                </a:lnTo>
                <a:lnTo>
                  <a:pt x="7252" y="5890"/>
                </a:lnTo>
                <a:lnTo>
                  <a:pt x="7326" y="5834"/>
                </a:lnTo>
                <a:lnTo>
                  <a:pt x="7382" y="5760"/>
                </a:lnTo>
                <a:lnTo>
                  <a:pt x="7420" y="5667"/>
                </a:lnTo>
                <a:lnTo>
                  <a:pt x="7438" y="5555"/>
                </a:lnTo>
                <a:lnTo>
                  <a:pt x="7420" y="5462"/>
                </a:lnTo>
                <a:lnTo>
                  <a:pt x="7382" y="5368"/>
                </a:lnTo>
                <a:lnTo>
                  <a:pt x="4027" y="187"/>
                </a:lnTo>
                <a:lnTo>
                  <a:pt x="3971" y="112"/>
                </a:lnTo>
                <a:lnTo>
                  <a:pt x="3897" y="56"/>
                </a:lnTo>
                <a:lnTo>
                  <a:pt x="3822" y="19"/>
                </a:lnTo>
                <a:lnTo>
                  <a:pt x="37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975a0ff47_0_11053"/>
          <p:cNvSpPr/>
          <p:nvPr/>
        </p:nvSpPr>
        <p:spPr>
          <a:xfrm>
            <a:off x="5593063" y="2989919"/>
            <a:ext cx="191494" cy="127854"/>
          </a:xfrm>
          <a:custGeom>
            <a:rect b="b" l="l" r="r" t="t"/>
            <a:pathLst>
              <a:path extrusionOk="0" h="4456" w="6674">
                <a:moveTo>
                  <a:pt x="5797" y="746"/>
                </a:moveTo>
                <a:lnTo>
                  <a:pt x="5853" y="764"/>
                </a:lnTo>
                <a:lnTo>
                  <a:pt x="5891" y="783"/>
                </a:lnTo>
                <a:lnTo>
                  <a:pt x="5928" y="839"/>
                </a:lnTo>
                <a:lnTo>
                  <a:pt x="5928" y="895"/>
                </a:lnTo>
                <a:lnTo>
                  <a:pt x="5928" y="1361"/>
                </a:lnTo>
                <a:lnTo>
                  <a:pt x="5928" y="1398"/>
                </a:lnTo>
                <a:lnTo>
                  <a:pt x="5891" y="1454"/>
                </a:lnTo>
                <a:lnTo>
                  <a:pt x="5853" y="1473"/>
                </a:lnTo>
                <a:lnTo>
                  <a:pt x="5797" y="1491"/>
                </a:lnTo>
                <a:lnTo>
                  <a:pt x="1622" y="1491"/>
                </a:lnTo>
                <a:lnTo>
                  <a:pt x="1566" y="1473"/>
                </a:lnTo>
                <a:lnTo>
                  <a:pt x="1529" y="1454"/>
                </a:lnTo>
                <a:lnTo>
                  <a:pt x="1492" y="1398"/>
                </a:lnTo>
                <a:lnTo>
                  <a:pt x="1473" y="1361"/>
                </a:lnTo>
                <a:lnTo>
                  <a:pt x="1473" y="895"/>
                </a:lnTo>
                <a:lnTo>
                  <a:pt x="1492" y="839"/>
                </a:lnTo>
                <a:lnTo>
                  <a:pt x="1529" y="783"/>
                </a:lnTo>
                <a:lnTo>
                  <a:pt x="1566" y="764"/>
                </a:lnTo>
                <a:lnTo>
                  <a:pt x="1622" y="746"/>
                </a:lnTo>
                <a:close/>
                <a:moveTo>
                  <a:pt x="3430" y="2237"/>
                </a:moveTo>
                <a:lnTo>
                  <a:pt x="3486" y="2274"/>
                </a:lnTo>
                <a:lnTo>
                  <a:pt x="3505" y="2312"/>
                </a:lnTo>
                <a:lnTo>
                  <a:pt x="3523" y="2367"/>
                </a:lnTo>
                <a:lnTo>
                  <a:pt x="3523" y="2461"/>
                </a:lnTo>
                <a:lnTo>
                  <a:pt x="3505" y="2517"/>
                </a:lnTo>
                <a:lnTo>
                  <a:pt x="3486" y="2573"/>
                </a:lnTo>
                <a:lnTo>
                  <a:pt x="3430" y="2591"/>
                </a:lnTo>
                <a:lnTo>
                  <a:pt x="3374" y="2610"/>
                </a:lnTo>
                <a:lnTo>
                  <a:pt x="1622" y="2610"/>
                </a:lnTo>
                <a:lnTo>
                  <a:pt x="1566" y="2591"/>
                </a:lnTo>
                <a:lnTo>
                  <a:pt x="1529" y="2573"/>
                </a:lnTo>
                <a:lnTo>
                  <a:pt x="1492" y="2517"/>
                </a:lnTo>
                <a:lnTo>
                  <a:pt x="1473" y="2461"/>
                </a:lnTo>
                <a:lnTo>
                  <a:pt x="1473" y="2367"/>
                </a:lnTo>
                <a:lnTo>
                  <a:pt x="1492" y="2312"/>
                </a:lnTo>
                <a:lnTo>
                  <a:pt x="1529" y="2274"/>
                </a:lnTo>
                <a:lnTo>
                  <a:pt x="1566" y="2237"/>
                </a:lnTo>
                <a:close/>
                <a:moveTo>
                  <a:pt x="5853" y="2237"/>
                </a:moveTo>
                <a:lnTo>
                  <a:pt x="5891" y="2274"/>
                </a:lnTo>
                <a:lnTo>
                  <a:pt x="5928" y="2312"/>
                </a:lnTo>
                <a:lnTo>
                  <a:pt x="5928" y="2367"/>
                </a:lnTo>
                <a:lnTo>
                  <a:pt x="5928" y="2461"/>
                </a:lnTo>
                <a:lnTo>
                  <a:pt x="5928" y="2517"/>
                </a:lnTo>
                <a:lnTo>
                  <a:pt x="5891" y="2573"/>
                </a:lnTo>
                <a:lnTo>
                  <a:pt x="5853" y="2591"/>
                </a:lnTo>
                <a:lnTo>
                  <a:pt x="5797" y="2610"/>
                </a:lnTo>
                <a:lnTo>
                  <a:pt x="4027" y="2610"/>
                </a:lnTo>
                <a:lnTo>
                  <a:pt x="3971" y="2591"/>
                </a:lnTo>
                <a:lnTo>
                  <a:pt x="3933" y="2573"/>
                </a:lnTo>
                <a:lnTo>
                  <a:pt x="3896" y="2517"/>
                </a:lnTo>
                <a:lnTo>
                  <a:pt x="3896" y="2461"/>
                </a:lnTo>
                <a:lnTo>
                  <a:pt x="3896" y="2367"/>
                </a:lnTo>
                <a:lnTo>
                  <a:pt x="3896" y="2312"/>
                </a:lnTo>
                <a:lnTo>
                  <a:pt x="3933" y="2274"/>
                </a:lnTo>
                <a:lnTo>
                  <a:pt x="3971" y="2237"/>
                </a:lnTo>
                <a:close/>
                <a:moveTo>
                  <a:pt x="3430" y="3355"/>
                </a:moveTo>
                <a:lnTo>
                  <a:pt x="3486" y="3393"/>
                </a:lnTo>
                <a:lnTo>
                  <a:pt x="3505" y="3430"/>
                </a:lnTo>
                <a:lnTo>
                  <a:pt x="3523" y="3486"/>
                </a:lnTo>
                <a:lnTo>
                  <a:pt x="3523" y="3579"/>
                </a:lnTo>
                <a:lnTo>
                  <a:pt x="3505" y="3635"/>
                </a:lnTo>
                <a:lnTo>
                  <a:pt x="3486" y="3672"/>
                </a:lnTo>
                <a:lnTo>
                  <a:pt x="3430" y="3710"/>
                </a:lnTo>
                <a:lnTo>
                  <a:pt x="3374" y="3728"/>
                </a:lnTo>
                <a:lnTo>
                  <a:pt x="1622" y="3728"/>
                </a:lnTo>
                <a:lnTo>
                  <a:pt x="1566" y="3710"/>
                </a:lnTo>
                <a:lnTo>
                  <a:pt x="1529" y="3672"/>
                </a:lnTo>
                <a:lnTo>
                  <a:pt x="1492" y="3635"/>
                </a:lnTo>
                <a:lnTo>
                  <a:pt x="1473" y="3579"/>
                </a:lnTo>
                <a:lnTo>
                  <a:pt x="1473" y="3486"/>
                </a:lnTo>
                <a:lnTo>
                  <a:pt x="1492" y="3430"/>
                </a:lnTo>
                <a:lnTo>
                  <a:pt x="1529" y="3393"/>
                </a:lnTo>
                <a:lnTo>
                  <a:pt x="1566" y="3355"/>
                </a:lnTo>
                <a:close/>
                <a:moveTo>
                  <a:pt x="5853" y="3355"/>
                </a:moveTo>
                <a:lnTo>
                  <a:pt x="5891" y="3393"/>
                </a:lnTo>
                <a:lnTo>
                  <a:pt x="5928" y="3430"/>
                </a:lnTo>
                <a:lnTo>
                  <a:pt x="5928" y="3486"/>
                </a:lnTo>
                <a:lnTo>
                  <a:pt x="5928" y="3579"/>
                </a:lnTo>
                <a:lnTo>
                  <a:pt x="5928" y="3635"/>
                </a:lnTo>
                <a:lnTo>
                  <a:pt x="5891" y="3672"/>
                </a:lnTo>
                <a:lnTo>
                  <a:pt x="5853" y="3710"/>
                </a:lnTo>
                <a:lnTo>
                  <a:pt x="5797" y="3728"/>
                </a:lnTo>
                <a:lnTo>
                  <a:pt x="4027" y="3728"/>
                </a:lnTo>
                <a:lnTo>
                  <a:pt x="3971" y="3710"/>
                </a:lnTo>
                <a:lnTo>
                  <a:pt x="3933" y="3672"/>
                </a:lnTo>
                <a:lnTo>
                  <a:pt x="3896" y="3635"/>
                </a:lnTo>
                <a:lnTo>
                  <a:pt x="3896" y="3579"/>
                </a:lnTo>
                <a:lnTo>
                  <a:pt x="3896" y="3486"/>
                </a:lnTo>
                <a:lnTo>
                  <a:pt x="3896" y="3430"/>
                </a:lnTo>
                <a:lnTo>
                  <a:pt x="3933" y="3393"/>
                </a:lnTo>
                <a:lnTo>
                  <a:pt x="3971" y="3355"/>
                </a:lnTo>
                <a:close/>
                <a:moveTo>
                  <a:pt x="746" y="932"/>
                </a:moveTo>
                <a:lnTo>
                  <a:pt x="746" y="3821"/>
                </a:lnTo>
                <a:lnTo>
                  <a:pt x="727" y="3859"/>
                </a:lnTo>
                <a:lnTo>
                  <a:pt x="709" y="3877"/>
                </a:lnTo>
                <a:lnTo>
                  <a:pt x="671" y="3896"/>
                </a:lnTo>
                <a:lnTo>
                  <a:pt x="597" y="3896"/>
                </a:lnTo>
                <a:lnTo>
                  <a:pt x="578" y="3877"/>
                </a:lnTo>
                <a:lnTo>
                  <a:pt x="560" y="3840"/>
                </a:lnTo>
                <a:lnTo>
                  <a:pt x="560" y="3803"/>
                </a:lnTo>
                <a:lnTo>
                  <a:pt x="560" y="932"/>
                </a:lnTo>
                <a:close/>
                <a:moveTo>
                  <a:pt x="1007" y="0"/>
                </a:moveTo>
                <a:lnTo>
                  <a:pt x="951" y="19"/>
                </a:lnTo>
                <a:lnTo>
                  <a:pt x="914" y="37"/>
                </a:lnTo>
                <a:lnTo>
                  <a:pt x="821" y="93"/>
                </a:lnTo>
                <a:lnTo>
                  <a:pt x="765" y="187"/>
                </a:lnTo>
                <a:lnTo>
                  <a:pt x="746" y="224"/>
                </a:lnTo>
                <a:lnTo>
                  <a:pt x="746" y="280"/>
                </a:lnTo>
                <a:lnTo>
                  <a:pt x="746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75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3821"/>
                </a:lnTo>
                <a:lnTo>
                  <a:pt x="0" y="3952"/>
                </a:lnTo>
                <a:lnTo>
                  <a:pt x="38" y="4064"/>
                </a:lnTo>
                <a:lnTo>
                  <a:pt x="112" y="4176"/>
                </a:lnTo>
                <a:lnTo>
                  <a:pt x="187" y="4269"/>
                </a:lnTo>
                <a:lnTo>
                  <a:pt x="280" y="4343"/>
                </a:lnTo>
                <a:lnTo>
                  <a:pt x="392" y="4418"/>
                </a:lnTo>
                <a:lnTo>
                  <a:pt x="522" y="4455"/>
                </a:lnTo>
                <a:lnTo>
                  <a:pt x="6226" y="4455"/>
                </a:lnTo>
                <a:lnTo>
                  <a:pt x="6338" y="4418"/>
                </a:lnTo>
                <a:lnTo>
                  <a:pt x="6431" y="4362"/>
                </a:lnTo>
                <a:lnTo>
                  <a:pt x="6506" y="4306"/>
                </a:lnTo>
                <a:lnTo>
                  <a:pt x="6580" y="4213"/>
                </a:lnTo>
                <a:lnTo>
                  <a:pt x="6636" y="4120"/>
                </a:lnTo>
                <a:lnTo>
                  <a:pt x="6673" y="4026"/>
                </a:lnTo>
                <a:lnTo>
                  <a:pt x="6673" y="3896"/>
                </a:lnTo>
                <a:lnTo>
                  <a:pt x="6673" y="280"/>
                </a:lnTo>
                <a:lnTo>
                  <a:pt x="6673" y="224"/>
                </a:lnTo>
                <a:lnTo>
                  <a:pt x="6655" y="187"/>
                </a:lnTo>
                <a:lnTo>
                  <a:pt x="6599" y="93"/>
                </a:lnTo>
                <a:lnTo>
                  <a:pt x="6506" y="37"/>
                </a:lnTo>
                <a:lnTo>
                  <a:pt x="6450" y="19"/>
                </a:lnTo>
                <a:lnTo>
                  <a:pt x="63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b975a0ff47_0_11053"/>
          <p:cNvSpPr/>
          <p:nvPr/>
        </p:nvSpPr>
        <p:spPr>
          <a:xfrm>
            <a:off x="5168977" y="2989919"/>
            <a:ext cx="170089" cy="170634"/>
          </a:xfrm>
          <a:custGeom>
            <a:rect b="b" l="l" r="r" t="t"/>
            <a:pathLst>
              <a:path extrusionOk="0" h="5947" w="5928">
                <a:moveTo>
                  <a:pt x="3038" y="764"/>
                </a:moveTo>
                <a:lnTo>
                  <a:pt x="3113" y="783"/>
                </a:lnTo>
                <a:lnTo>
                  <a:pt x="3169" y="820"/>
                </a:lnTo>
                <a:lnTo>
                  <a:pt x="3225" y="858"/>
                </a:lnTo>
                <a:lnTo>
                  <a:pt x="3281" y="914"/>
                </a:lnTo>
                <a:lnTo>
                  <a:pt x="3299" y="988"/>
                </a:lnTo>
                <a:lnTo>
                  <a:pt x="3337" y="1044"/>
                </a:lnTo>
                <a:lnTo>
                  <a:pt x="3337" y="1119"/>
                </a:lnTo>
                <a:lnTo>
                  <a:pt x="3337" y="1193"/>
                </a:lnTo>
                <a:lnTo>
                  <a:pt x="3299" y="1268"/>
                </a:lnTo>
                <a:lnTo>
                  <a:pt x="3281" y="1342"/>
                </a:lnTo>
                <a:lnTo>
                  <a:pt x="3225" y="1398"/>
                </a:lnTo>
                <a:lnTo>
                  <a:pt x="3169" y="1435"/>
                </a:lnTo>
                <a:lnTo>
                  <a:pt x="3113" y="1473"/>
                </a:lnTo>
                <a:lnTo>
                  <a:pt x="3038" y="1491"/>
                </a:lnTo>
                <a:lnTo>
                  <a:pt x="2889" y="1491"/>
                </a:lnTo>
                <a:lnTo>
                  <a:pt x="2815" y="1473"/>
                </a:lnTo>
                <a:lnTo>
                  <a:pt x="2759" y="1435"/>
                </a:lnTo>
                <a:lnTo>
                  <a:pt x="2703" y="1398"/>
                </a:lnTo>
                <a:lnTo>
                  <a:pt x="2666" y="1342"/>
                </a:lnTo>
                <a:lnTo>
                  <a:pt x="2628" y="1268"/>
                </a:lnTo>
                <a:lnTo>
                  <a:pt x="2610" y="1193"/>
                </a:lnTo>
                <a:lnTo>
                  <a:pt x="2591" y="1119"/>
                </a:lnTo>
                <a:lnTo>
                  <a:pt x="2610" y="1044"/>
                </a:lnTo>
                <a:lnTo>
                  <a:pt x="2628" y="988"/>
                </a:lnTo>
                <a:lnTo>
                  <a:pt x="2666" y="914"/>
                </a:lnTo>
                <a:lnTo>
                  <a:pt x="2703" y="858"/>
                </a:lnTo>
                <a:lnTo>
                  <a:pt x="2759" y="820"/>
                </a:lnTo>
                <a:lnTo>
                  <a:pt x="2815" y="783"/>
                </a:lnTo>
                <a:lnTo>
                  <a:pt x="2889" y="764"/>
                </a:lnTo>
                <a:close/>
                <a:moveTo>
                  <a:pt x="1473" y="1491"/>
                </a:moveTo>
                <a:lnTo>
                  <a:pt x="1547" y="1510"/>
                </a:lnTo>
                <a:lnTo>
                  <a:pt x="1622" y="1529"/>
                </a:lnTo>
                <a:lnTo>
                  <a:pt x="1696" y="1566"/>
                </a:lnTo>
                <a:lnTo>
                  <a:pt x="1734" y="1603"/>
                </a:lnTo>
                <a:lnTo>
                  <a:pt x="1789" y="1659"/>
                </a:lnTo>
                <a:lnTo>
                  <a:pt x="1827" y="1734"/>
                </a:lnTo>
                <a:lnTo>
                  <a:pt x="1845" y="1790"/>
                </a:lnTo>
                <a:lnTo>
                  <a:pt x="1845" y="1864"/>
                </a:lnTo>
                <a:lnTo>
                  <a:pt x="1845" y="1939"/>
                </a:lnTo>
                <a:lnTo>
                  <a:pt x="1827" y="2013"/>
                </a:lnTo>
                <a:lnTo>
                  <a:pt x="1789" y="2069"/>
                </a:lnTo>
                <a:lnTo>
                  <a:pt x="1734" y="2125"/>
                </a:lnTo>
                <a:lnTo>
                  <a:pt x="1696" y="2181"/>
                </a:lnTo>
                <a:lnTo>
                  <a:pt x="1622" y="2218"/>
                </a:lnTo>
                <a:lnTo>
                  <a:pt x="1547" y="2237"/>
                </a:lnTo>
                <a:lnTo>
                  <a:pt x="1398" y="2237"/>
                </a:lnTo>
                <a:lnTo>
                  <a:pt x="1342" y="2218"/>
                </a:lnTo>
                <a:lnTo>
                  <a:pt x="1268" y="2181"/>
                </a:lnTo>
                <a:lnTo>
                  <a:pt x="1212" y="2125"/>
                </a:lnTo>
                <a:lnTo>
                  <a:pt x="1174" y="2069"/>
                </a:lnTo>
                <a:lnTo>
                  <a:pt x="1137" y="2013"/>
                </a:lnTo>
                <a:lnTo>
                  <a:pt x="1118" y="1939"/>
                </a:lnTo>
                <a:lnTo>
                  <a:pt x="1100" y="1864"/>
                </a:lnTo>
                <a:lnTo>
                  <a:pt x="1118" y="1790"/>
                </a:lnTo>
                <a:lnTo>
                  <a:pt x="1137" y="1734"/>
                </a:lnTo>
                <a:lnTo>
                  <a:pt x="1174" y="1659"/>
                </a:lnTo>
                <a:lnTo>
                  <a:pt x="1212" y="1603"/>
                </a:lnTo>
                <a:lnTo>
                  <a:pt x="1268" y="1566"/>
                </a:lnTo>
                <a:lnTo>
                  <a:pt x="1342" y="1529"/>
                </a:lnTo>
                <a:lnTo>
                  <a:pt x="1398" y="1510"/>
                </a:lnTo>
                <a:lnTo>
                  <a:pt x="1473" y="1491"/>
                </a:lnTo>
                <a:close/>
                <a:moveTo>
                  <a:pt x="4455" y="1491"/>
                </a:moveTo>
                <a:lnTo>
                  <a:pt x="4530" y="1510"/>
                </a:lnTo>
                <a:lnTo>
                  <a:pt x="4585" y="1529"/>
                </a:lnTo>
                <a:lnTo>
                  <a:pt x="4660" y="1566"/>
                </a:lnTo>
                <a:lnTo>
                  <a:pt x="4716" y="1603"/>
                </a:lnTo>
                <a:lnTo>
                  <a:pt x="4753" y="1659"/>
                </a:lnTo>
                <a:lnTo>
                  <a:pt x="4790" y="1734"/>
                </a:lnTo>
                <a:lnTo>
                  <a:pt x="4809" y="1790"/>
                </a:lnTo>
                <a:lnTo>
                  <a:pt x="4828" y="1864"/>
                </a:lnTo>
                <a:lnTo>
                  <a:pt x="4809" y="1939"/>
                </a:lnTo>
                <a:lnTo>
                  <a:pt x="4790" y="2013"/>
                </a:lnTo>
                <a:lnTo>
                  <a:pt x="4753" y="2069"/>
                </a:lnTo>
                <a:lnTo>
                  <a:pt x="4716" y="2125"/>
                </a:lnTo>
                <a:lnTo>
                  <a:pt x="4660" y="2181"/>
                </a:lnTo>
                <a:lnTo>
                  <a:pt x="4585" y="2218"/>
                </a:lnTo>
                <a:lnTo>
                  <a:pt x="4530" y="2237"/>
                </a:lnTo>
                <a:lnTo>
                  <a:pt x="4380" y="2237"/>
                </a:lnTo>
                <a:lnTo>
                  <a:pt x="4306" y="2218"/>
                </a:lnTo>
                <a:lnTo>
                  <a:pt x="4250" y="2181"/>
                </a:lnTo>
                <a:lnTo>
                  <a:pt x="4194" y="2125"/>
                </a:lnTo>
                <a:lnTo>
                  <a:pt x="4138" y="2069"/>
                </a:lnTo>
                <a:lnTo>
                  <a:pt x="4101" y="2013"/>
                </a:lnTo>
                <a:lnTo>
                  <a:pt x="4082" y="1939"/>
                </a:lnTo>
                <a:lnTo>
                  <a:pt x="4082" y="1864"/>
                </a:lnTo>
                <a:lnTo>
                  <a:pt x="4082" y="1790"/>
                </a:lnTo>
                <a:lnTo>
                  <a:pt x="4101" y="1734"/>
                </a:lnTo>
                <a:lnTo>
                  <a:pt x="4138" y="1659"/>
                </a:lnTo>
                <a:lnTo>
                  <a:pt x="4194" y="1603"/>
                </a:lnTo>
                <a:lnTo>
                  <a:pt x="4250" y="1566"/>
                </a:lnTo>
                <a:lnTo>
                  <a:pt x="4306" y="1529"/>
                </a:lnTo>
                <a:lnTo>
                  <a:pt x="4380" y="1510"/>
                </a:lnTo>
                <a:lnTo>
                  <a:pt x="4455" y="1491"/>
                </a:lnTo>
                <a:close/>
                <a:moveTo>
                  <a:pt x="1193" y="2983"/>
                </a:moveTo>
                <a:lnTo>
                  <a:pt x="1249" y="3020"/>
                </a:lnTo>
                <a:lnTo>
                  <a:pt x="1323" y="3039"/>
                </a:lnTo>
                <a:lnTo>
                  <a:pt x="1379" y="3094"/>
                </a:lnTo>
                <a:lnTo>
                  <a:pt x="1417" y="3150"/>
                </a:lnTo>
                <a:lnTo>
                  <a:pt x="1454" y="3206"/>
                </a:lnTo>
                <a:lnTo>
                  <a:pt x="1473" y="3281"/>
                </a:lnTo>
                <a:lnTo>
                  <a:pt x="1473" y="3355"/>
                </a:lnTo>
                <a:lnTo>
                  <a:pt x="1473" y="3430"/>
                </a:lnTo>
                <a:lnTo>
                  <a:pt x="1454" y="3505"/>
                </a:lnTo>
                <a:lnTo>
                  <a:pt x="1417" y="3560"/>
                </a:lnTo>
                <a:lnTo>
                  <a:pt x="1379" y="3616"/>
                </a:lnTo>
                <a:lnTo>
                  <a:pt x="1323" y="3654"/>
                </a:lnTo>
                <a:lnTo>
                  <a:pt x="1249" y="3691"/>
                </a:lnTo>
                <a:lnTo>
                  <a:pt x="1193" y="3710"/>
                </a:lnTo>
                <a:lnTo>
                  <a:pt x="1100" y="3728"/>
                </a:lnTo>
                <a:lnTo>
                  <a:pt x="1025" y="3710"/>
                </a:lnTo>
                <a:lnTo>
                  <a:pt x="969" y="3691"/>
                </a:lnTo>
                <a:lnTo>
                  <a:pt x="895" y="3654"/>
                </a:lnTo>
                <a:lnTo>
                  <a:pt x="839" y="3616"/>
                </a:lnTo>
                <a:lnTo>
                  <a:pt x="802" y="3560"/>
                </a:lnTo>
                <a:lnTo>
                  <a:pt x="764" y="3505"/>
                </a:lnTo>
                <a:lnTo>
                  <a:pt x="746" y="3430"/>
                </a:lnTo>
                <a:lnTo>
                  <a:pt x="746" y="3355"/>
                </a:lnTo>
                <a:lnTo>
                  <a:pt x="746" y="3281"/>
                </a:lnTo>
                <a:lnTo>
                  <a:pt x="764" y="3206"/>
                </a:lnTo>
                <a:lnTo>
                  <a:pt x="802" y="3150"/>
                </a:lnTo>
                <a:lnTo>
                  <a:pt x="839" y="3094"/>
                </a:lnTo>
                <a:lnTo>
                  <a:pt x="895" y="3039"/>
                </a:lnTo>
                <a:lnTo>
                  <a:pt x="969" y="3020"/>
                </a:lnTo>
                <a:lnTo>
                  <a:pt x="1025" y="2983"/>
                </a:lnTo>
                <a:close/>
                <a:moveTo>
                  <a:pt x="3057" y="0"/>
                </a:moveTo>
                <a:lnTo>
                  <a:pt x="2721" y="19"/>
                </a:lnTo>
                <a:lnTo>
                  <a:pt x="2367" y="75"/>
                </a:lnTo>
                <a:lnTo>
                  <a:pt x="2144" y="112"/>
                </a:lnTo>
                <a:lnTo>
                  <a:pt x="1939" y="187"/>
                </a:lnTo>
                <a:lnTo>
                  <a:pt x="1752" y="261"/>
                </a:lnTo>
                <a:lnTo>
                  <a:pt x="1547" y="354"/>
                </a:lnTo>
                <a:lnTo>
                  <a:pt x="1361" y="466"/>
                </a:lnTo>
                <a:lnTo>
                  <a:pt x="1193" y="597"/>
                </a:lnTo>
                <a:lnTo>
                  <a:pt x="1025" y="727"/>
                </a:lnTo>
                <a:lnTo>
                  <a:pt x="857" y="876"/>
                </a:lnTo>
                <a:lnTo>
                  <a:pt x="708" y="1025"/>
                </a:lnTo>
                <a:lnTo>
                  <a:pt x="578" y="1193"/>
                </a:lnTo>
                <a:lnTo>
                  <a:pt x="466" y="1361"/>
                </a:lnTo>
                <a:lnTo>
                  <a:pt x="354" y="1547"/>
                </a:lnTo>
                <a:lnTo>
                  <a:pt x="261" y="1752"/>
                </a:lnTo>
                <a:lnTo>
                  <a:pt x="168" y="1939"/>
                </a:lnTo>
                <a:lnTo>
                  <a:pt x="112" y="2162"/>
                </a:lnTo>
                <a:lnTo>
                  <a:pt x="56" y="2367"/>
                </a:lnTo>
                <a:lnTo>
                  <a:pt x="19" y="2573"/>
                </a:lnTo>
                <a:lnTo>
                  <a:pt x="0" y="2759"/>
                </a:lnTo>
                <a:lnTo>
                  <a:pt x="0" y="2964"/>
                </a:lnTo>
                <a:lnTo>
                  <a:pt x="0" y="3150"/>
                </a:lnTo>
                <a:lnTo>
                  <a:pt x="19" y="3337"/>
                </a:lnTo>
                <a:lnTo>
                  <a:pt x="56" y="3523"/>
                </a:lnTo>
                <a:lnTo>
                  <a:pt x="93" y="3691"/>
                </a:lnTo>
                <a:lnTo>
                  <a:pt x="131" y="3877"/>
                </a:lnTo>
                <a:lnTo>
                  <a:pt x="261" y="4194"/>
                </a:lnTo>
                <a:lnTo>
                  <a:pt x="429" y="4511"/>
                </a:lnTo>
                <a:lnTo>
                  <a:pt x="615" y="4791"/>
                </a:lnTo>
                <a:lnTo>
                  <a:pt x="839" y="5052"/>
                </a:lnTo>
                <a:lnTo>
                  <a:pt x="1081" y="5275"/>
                </a:lnTo>
                <a:lnTo>
                  <a:pt x="1342" y="5480"/>
                </a:lnTo>
                <a:lnTo>
                  <a:pt x="1622" y="5629"/>
                </a:lnTo>
                <a:lnTo>
                  <a:pt x="1901" y="5779"/>
                </a:lnTo>
                <a:lnTo>
                  <a:pt x="2200" y="5872"/>
                </a:lnTo>
                <a:lnTo>
                  <a:pt x="2479" y="5928"/>
                </a:lnTo>
                <a:lnTo>
                  <a:pt x="2777" y="5946"/>
                </a:lnTo>
                <a:lnTo>
                  <a:pt x="3057" y="5928"/>
                </a:lnTo>
                <a:lnTo>
                  <a:pt x="3150" y="5909"/>
                </a:lnTo>
                <a:lnTo>
                  <a:pt x="3225" y="5872"/>
                </a:lnTo>
                <a:lnTo>
                  <a:pt x="3374" y="5797"/>
                </a:lnTo>
                <a:lnTo>
                  <a:pt x="3486" y="5667"/>
                </a:lnTo>
                <a:lnTo>
                  <a:pt x="3560" y="5536"/>
                </a:lnTo>
                <a:lnTo>
                  <a:pt x="3616" y="5368"/>
                </a:lnTo>
                <a:lnTo>
                  <a:pt x="3635" y="5201"/>
                </a:lnTo>
                <a:lnTo>
                  <a:pt x="3616" y="5033"/>
                </a:lnTo>
                <a:lnTo>
                  <a:pt x="3560" y="4865"/>
                </a:lnTo>
                <a:lnTo>
                  <a:pt x="3504" y="4753"/>
                </a:lnTo>
                <a:lnTo>
                  <a:pt x="3486" y="4660"/>
                </a:lnTo>
                <a:lnTo>
                  <a:pt x="3467" y="4567"/>
                </a:lnTo>
                <a:lnTo>
                  <a:pt x="3467" y="4455"/>
                </a:lnTo>
                <a:lnTo>
                  <a:pt x="3486" y="4362"/>
                </a:lnTo>
                <a:lnTo>
                  <a:pt x="3504" y="4269"/>
                </a:lnTo>
                <a:lnTo>
                  <a:pt x="3542" y="4176"/>
                </a:lnTo>
                <a:lnTo>
                  <a:pt x="3579" y="4101"/>
                </a:lnTo>
                <a:lnTo>
                  <a:pt x="3635" y="4008"/>
                </a:lnTo>
                <a:lnTo>
                  <a:pt x="3709" y="3933"/>
                </a:lnTo>
                <a:lnTo>
                  <a:pt x="3784" y="3877"/>
                </a:lnTo>
                <a:lnTo>
                  <a:pt x="3858" y="3821"/>
                </a:lnTo>
                <a:lnTo>
                  <a:pt x="3952" y="3784"/>
                </a:lnTo>
                <a:lnTo>
                  <a:pt x="4045" y="3747"/>
                </a:lnTo>
                <a:lnTo>
                  <a:pt x="4157" y="3728"/>
                </a:lnTo>
                <a:lnTo>
                  <a:pt x="5182" y="3728"/>
                </a:lnTo>
                <a:lnTo>
                  <a:pt x="5331" y="3710"/>
                </a:lnTo>
                <a:lnTo>
                  <a:pt x="5480" y="3654"/>
                </a:lnTo>
                <a:lnTo>
                  <a:pt x="5611" y="3598"/>
                </a:lnTo>
                <a:lnTo>
                  <a:pt x="5722" y="3505"/>
                </a:lnTo>
                <a:lnTo>
                  <a:pt x="5797" y="3393"/>
                </a:lnTo>
                <a:lnTo>
                  <a:pt x="5872" y="3262"/>
                </a:lnTo>
                <a:lnTo>
                  <a:pt x="5928" y="3113"/>
                </a:lnTo>
                <a:lnTo>
                  <a:pt x="5928" y="2964"/>
                </a:lnTo>
                <a:lnTo>
                  <a:pt x="5909" y="2628"/>
                </a:lnTo>
                <a:lnTo>
                  <a:pt x="5853" y="2293"/>
                </a:lnTo>
                <a:lnTo>
                  <a:pt x="5760" y="1976"/>
                </a:lnTo>
                <a:lnTo>
                  <a:pt x="5648" y="1678"/>
                </a:lnTo>
                <a:lnTo>
                  <a:pt x="5480" y="1398"/>
                </a:lnTo>
                <a:lnTo>
                  <a:pt x="5312" y="1137"/>
                </a:lnTo>
                <a:lnTo>
                  <a:pt x="5089" y="914"/>
                </a:lnTo>
                <a:lnTo>
                  <a:pt x="4865" y="690"/>
                </a:lnTo>
                <a:lnTo>
                  <a:pt x="4604" y="503"/>
                </a:lnTo>
                <a:lnTo>
                  <a:pt x="4324" y="336"/>
                </a:lnTo>
                <a:lnTo>
                  <a:pt x="4026" y="205"/>
                </a:lnTo>
                <a:lnTo>
                  <a:pt x="3728" y="112"/>
                </a:lnTo>
                <a:lnTo>
                  <a:pt x="3392" y="37"/>
                </a:lnTo>
                <a:lnTo>
                  <a:pt x="305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975a0ff47_0_11053"/>
          <p:cNvSpPr/>
          <p:nvPr/>
        </p:nvSpPr>
        <p:spPr>
          <a:xfrm>
            <a:off x="4746469" y="2989919"/>
            <a:ext cx="170634" cy="170634"/>
          </a:xfrm>
          <a:custGeom>
            <a:rect b="b" l="l" r="r" t="t"/>
            <a:pathLst>
              <a:path extrusionOk="0" h="5947" w="5947">
                <a:moveTo>
                  <a:pt x="5686" y="0"/>
                </a:moveTo>
                <a:lnTo>
                  <a:pt x="5611" y="19"/>
                </a:lnTo>
                <a:lnTo>
                  <a:pt x="5518" y="37"/>
                </a:lnTo>
                <a:lnTo>
                  <a:pt x="150" y="3150"/>
                </a:lnTo>
                <a:lnTo>
                  <a:pt x="75" y="3206"/>
                </a:lnTo>
                <a:lnTo>
                  <a:pt x="38" y="3262"/>
                </a:lnTo>
                <a:lnTo>
                  <a:pt x="19" y="3337"/>
                </a:lnTo>
                <a:lnTo>
                  <a:pt x="1" y="3411"/>
                </a:lnTo>
                <a:lnTo>
                  <a:pt x="19" y="3486"/>
                </a:lnTo>
                <a:lnTo>
                  <a:pt x="56" y="3542"/>
                </a:lnTo>
                <a:lnTo>
                  <a:pt x="112" y="3598"/>
                </a:lnTo>
                <a:lnTo>
                  <a:pt x="168" y="3654"/>
                </a:lnTo>
                <a:lnTo>
                  <a:pt x="1417" y="4157"/>
                </a:lnTo>
                <a:lnTo>
                  <a:pt x="4735" y="1230"/>
                </a:lnTo>
                <a:lnTo>
                  <a:pt x="4772" y="1212"/>
                </a:lnTo>
                <a:lnTo>
                  <a:pt x="4791" y="1212"/>
                </a:lnTo>
                <a:lnTo>
                  <a:pt x="4828" y="1230"/>
                </a:lnTo>
                <a:lnTo>
                  <a:pt x="4866" y="1268"/>
                </a:lnTo>
                <a:lnTo>
                  <a:pt x="4847" y="1305"/>
                </a:lnTo>
                <a:lnTo>
                  <a:pt x="4847" y="1324"/>
                </a:lnTo>
                <a:lnTo>
                  <a:pt x="2051" y="4735"/>
                </a:lnTo>
                <a:lnTo>
                  <a:pt x="2051" y="5667"/>
                </a:lnTo>
                <a:lnTo>
                  <a:pt x="2070" y="5760"/>
                </a:lnTo>
                <a:lnTo>
                  <a:pt x="2107" y="5834"/>
                </a:lnTo>
                <a:lnTo>
                  <a:pt x="2163" y="5890"/>
                </a:lnTo>
                <a:lnTo>
                  <a:pt x="2237" y="5928"/>
                </a:lnTo>
                <a:lnTo>
                  <a:pt x="2312" y="5946"/>
                </a:lnTo>
                <a:lnTo>
                  <a:pt x="2386" y="5946"/>
                </a:lnTo>
                <a:lnTo>
                  <a:pt x="2480" y="5909"/>
                </a:lnTo>
                <a:lnTo>
                  <a:pt x="2536" y="5853"/>
                </a:lnTo>
                <a:lnTo>
                  <a:pt x="3281" y="4958"/>
                </a:lnTo>
                <a:lnTo>
                  <a:pt x="4716" y="5555"/>
                </a:lnTo>
                <a:lnTo>
                  <a:pt x="4791" y="5574"/>
                </a:lnTo>
                <a:lnTo>
                  <a:pt x="4903" y="5574"/>
                </a:lnTo>
                <a:lnTo>
                  <a:pt x="4959" y="5536"/>
                </a:lnTo>
                <a:lnTo>
                  <a:pt x="5015" y="5499"/>
                </a:lnTo>
                <a:lnTo>
                  <a:pt x="5052" y="5462"/>
                </a:lnTo>
                <a:lnTo>
                  <a:pt x="5089" y="5406"/>
                </a:lnTo>
                <a:lnTo>
                  <a:pt x="5108" y="5350"/>
                </a:lnTo>
                <a:lnTo>
                  <a:pt x="5947" y="336"/>
                </a:lnTo>
                <a:lnTo>
                  <a:pt x="5947" y="243"/>
                </a:lnTo>
                <a:lnTo>
                  <a:pt x="5928" y="168"/>
                </a:lnTo>
                <a:lnTo>
                  <a:pt x="5872" y="112"/>
                </a:lnTo>
                <a:lnTo>
                  <a:pt x="5816" y="56"/>
                </a:lnTo>
                <a:lnTo>
                  <a:pt x="5760" y="19"/>
                </a:lnTo>
                <a:lnTo>
                  <a:pt x="56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975a0ff47_0_11053"/>
          <p:cNvSpPr/>
          <p:nvPr/>
        </p:nvSpPr>
        <p:spPr>
          <a:xfrm>
            <a:off x="4338421" y="2989919"/>
            <a:ext cx="149230" cy="170634"/>
          </a:xfrm>
          <a:custGeom>
            <a:rect b="b" l="l" r="r" t="t"/>
            <a:pathLst>
              <a:path extrusionOk="0" h="5947" w="5201">
                <a:moveTo>
                  <a:pt x="3877" y="0"/>
                </a:moveTo>
                <a:lnTo>
                  <a:pt x="3747" y="19"/>
                </a:lnTo>
                <a:lnTo>
                  <a:pt x="3635" y="37"/>
                </a:lnTo>
                <a:lnTo>
                  <a:pt x="3505" y="56"/>
                </a:lnTo>
                <a:lnTo>
                  <a:pt x="3374" y="112"/>
                </a:lnTo>
                <a:lnTo>
                  <a:pt x="3262" y="168"/>
                </a:lnTo>
                <a:lnTo>
                  <a:pt x="3151" y="224"/>
                </a:lnTo>
                <a:lnTo>
                  <a:pt x="3039" y="317"/>
                </a:lnTo>
                <a:lnTo>
                  <a:pt x="2945" y="410"/>
                </a:lnTo>
                <a:lnTo>
                  <a:pt x="522" y="2889"/>
                </a:lnTo>
                <a:lnTo>
                  <a:pt x="392" y="3020"/>
                </a:lnTo>
                <a:lnTo>
                  <a:pt x="299" y="3169"/>
                </a:lnTo>
                <a:lnTo>
                  <a:pt x="205" y="3318"/>
                </a:lnTo>
                <a:lnTo>
                  <a:pt x="131" y="3486"/>
                </a:lnTo>
                <a:lnTo>
                  <a:pt x="75" y="3635"/>
                </a:lnTo>
                <a:lnTo>
                  <a:pt x="38" y="3803"/>
                </a:lnTo>
                <a:lnTo>
                  <a:pt x="0" y="3989"/>
                </a:lnTo>
                <a:lnTo>
                  <a:pt x="0" y="4157"/>
                </a:lnTo>
                <a:lnTo>
                  <a:pt x="0" y="4325"/>
                </a:lnTo>
                <a:lnTo>
                  <a:pt x="19" y="4492"/>
                </a:lnTo>
                <a:lnTo>
                  <a:pt x="56" y="4660"/>
                </a:lnTo>
                <a:lnTo>
                  <a:pt x="112" y="4828"/>
                </a:lnTo>
                <a:lnTo>
                  <a:pt x="187" y="4977"/>
                </a:lnTo>
                <a:lnTo>
                  <a:pt x="280" y="5126"/>
                </a:lnTo>
                <a:lnTo>
                  <a:pt x="373" y="5275"/>
                </a:lnTo>
                <a:lnTo>
                  <a:pt x="504" y="5406"/>
                </a:lnTo>
                <a:lnTo>
                  <a:pt x="634" y="5536"/>
                </a:lnTo>
                <a:lnTo>
                  <a:pt x="765" y="5648"/>
                </a:lnTo>
                <a:lnTo>
                  <a:pt x="914" y="5741"/>
                </a:lnTo>
                <a:lnTo>
                  <a:pt x="1081" y="5816"/>
                </a:lnTo>
                <a:lnTo>
                  <a:pt x="1231" y="5872"/>
                </a:lnTo>
                <a:lnTo>
                  <a:pt x="1398" y="5909"/>
                </a:lnTo>
                <a:lnTo>
                  <a:pt x="1566" y="5946"/>
                </a:lnTo>
                <a:lnTo>
                  <a:pt x="1902" y="5946"/>
                </a:lnTo>
                <a:lnTo>
                  <a:pt x="2069" y="5909"/>
                </a:lnTo>
                <a:lnTo>
                  <a:pt x="2237" y="5872"/>
                </a:lnTo>
                <a:lnTo>
                  <a:pt x="2405" y="5816"/>
                </a:lnTo>
                <a:lnTo>
                  <a:pt x="2554" y="5741"/>
                </a:lnTo>
                <a:lnTo>
                  <a:pt x="2703" y="5648"/>
                </a:lnTo>
                <a:lnTo>
                  <a:pt x="2852" y="5536"/>
                </a:lnTo>
                <a:lnTo>
                  <a:pt x="2983" y="5424"/>
                </a:lnTo>
                <a:lnTo>
                  <a:pt x="4977" y="3374"/>
                </a:lnTo>
                <a:lnTo>
                  <a:pt x="5033" y="3318"/>
                </a:lnTo>
                <a:lnTo>
                  <a:pt x="5033" y="3244"/>
                </a:lnTo>
                <a:lnTo>
                  <a:pt x="5033" y="3169"/>
                </a:lnTo>
                <a:lnTo>
                  <a:pt x="4977" y="3113"/>
                </a:lnTo>
                <a:lnTo>
                  <a:pt x="4716" y="2852"/>
                </a:lnTo>
                <a:lnTo>
                  <a:pt x="4660" y="2815"/>
                </a:lnTo>
                <a:lnTo>
                  <a:pt x="4586" y="2796"/>
                </a:lnTo>
                <a:lnTo>
                  <a:pt x="4511" y="2815"/>
                </a:lnTo>
                <a:lnTo>
                  <a:pt x="4455" y="2852"/>
                </a:lnTo>
                <a:lnTo>
                  <a:pt x="2461" y="4902"/>
                </a:lnTo>
                <a:lnTo>
                  <a:pt x="2293" y="5033"/>
                </a:lnTo>
                <a:lnTo>
                  <a:pt x="2125" y="5126"/>
                </a:lnTo>
                <a:lnTo>
                  <a:pt x="1939" y="5182"/>
                </a:lnTo>
                <a:lnTo>
                  <a:pt x="1753" y="5201"/>
                </a:lnTo>
                <a:lnTo>
                  <a:pt x="1547" y="5182"/>
                </a:lnTo>
                <a:lnTo>
                  <a:pt x="1361" y="5126"/>
                </a:lnTo>
                <a:lnTo>
                  <a:pt x="1193" y="5033"/>
                </a:lnTo>
                <a:lnTo>
                  <a:pt x="1026" y="4902"/>
                </a:lnTo>
                <a:lnTo>
                  <a:pt x="895" y="4735"/>
                </a:lnTo>
                <a:lnTo>
                  <a:pt x="802" y="4548"/>
                </a:lnTo>
                <a:lnTo>
                  <a:pt x="746" y="4362"/>
                </a:lnTo>
                <a:lnTo>
                  <a:pt x="746" y="4157"/>
                </a:lnTo>
                <a:lnTo>
                  <a:pt x="765" y="3952"/>
                </a:lnTo>
                <a:lnTo>
                  <a:pt x="821" y="3765"/>
                </a:lnTo>
                <a:lnTo>
                  <a:pt x="914" y="3579"/>
                </a:lnTo>
                <a:lnTo>
                  <a:pt x="1044" y="3411"/>
                </a:lnTo>
                <a:lnTo>
                  <a:pt x="3486" y="914"/>
                </a:lnTo>
                <a:lnTo>
                  <a:pt x="3561" y="839"/>
                </a:lnTo>
                <a:lnTo>
                  <a:pt x="3672" y="802"/>
                </a:lnTo>
                <a:lnTo>
                  <a:pt x="3766" y="764"/>
                </a:lnTo>
                <a:lnTo>
                  <a:pt x="3877" y="746"/>
                </a:lnTo>
                <a:lnTo>
                  <a:pt x="3989" y="764"/>
                </a:lnTo>
                <a:lnTo>
                  <a:pt x="4101" y="802"/>
                </a:lnTo>
                <a:lnTo>
                  <a:pt x="4194" y="839"/>
                </a:lnTo>
                <a:lnTo>
                  <a:pt x="4288" y="914"/>
                </a:lnTo>
                <a:lnTo>
                  <a:pt x="4362" y="1007"/>
                </a:lnTo>
                <a:lnTo>
                  <a:pt x="4399" y="1119"/>
                </a:lnTo>
                <a:lnTo>
                  <a:pt x="4437" y="1230"/>
                </a:lnTo>
                <a:lnTo>
                  <a:pt x="4455" y="1342"/>
                </a:lnTo>
                <a:lnTo>
                  <a:pt x="4437" y="1454"/>
                </a:lnTo>
                <a:lnTo>
                  <a:pt x="4399" y="1566"/>
                </a:lnTo>
                <a:lnTo>
                  <a:pt x="4362" y="1678"/>
                </a:lnTo>
                <a:lnTo>
                  <a:pt x="4288" y="1771"/>
                </a:lnTo>
                <a:lnTo>
                  <a:pt x="2163" y="3933"/>
                </a:lnTo>
                <a:lnTo>
                  <a:pt x="2125" y="3971"/>
                </a:lnTo>
                <a:lnTo>
                  <a:pt x="2013" y="3971"/>
                </a:lnTo>
                <a:lnTo>
                  <a:pt x="1976" y="3933"/>
                </a:lnTo>
                <a:lnTo>
                  <a:pt x="1939" y="3877"/>
                </a:lnTo>
                <a:lnTo>
                  <a:pt x="1939" y="3821"/>
                </a:lnTo>
                <a:lnTo>
                  <a:pt x="1958" y="3765"/>
                </a:lnTo>
                <a:lnTo>
                  <a:pt x="1976" y="3710"/>
                </a:lnTo>
                <a:lnTo>
                  <a:pt x="3654" y="2013"/>
                </a:lnTo>
                <a:lnTo>
                  <a:pt x="3691" y="1957"/>
                </a:lnTo>
                <a:lnTo>
                  <a:pt x="3710" y="1883"/>
                </a:lnTo>
                <a:lnTo>
                  <a:pt x="3691" y="1808"/>
                </a:lnTo>
                <a:lnTo>
                  <a:pt x="3654" y="1752"/>
                </a:lnTo>
                <a:lnTo>
                  <a:pt x="3393" y="1491"/>
                </a:lnTo>
                <a:lnTo>
                  <a:pt x="3318" y="1454"/>
                </a:lnTo>
                <a:lnTo>
                  <a:pt x="3244" y="1435"/>
                </a:lnTo>
                <a:lnTo>
                  <a:pt x="3188" y="1454"/>
                </a:lnTo>
                <a:lnTo>
                  <a:pt x="3113" y="1491"/>
                </a:lnTo>
                <a:lnTo>
                  <a:pt x="1454" y="3206"/>
                </a:lnTo>
                <a:lnTo>
                  <a:pt x="1342" y="3337"/>
                </a:lnTo>
                <a:lnTo>
                  <a:pt x="1268" y="3486"/>
                </a:lnTo>
                <a:lnTo>
                  <a:pt x="1212" y="3654"/>
                </a:lnTo>
                <a:lnTo>
                  <a:pt x="1193" y="3821"/>
                </a:lnTo>
                <a:lnTo>
                  <a:pt x="1212" y="3989"/>
                </a:lnTo>
                <a:lnTo>
                  <a:pt x="1249" y="4157"/>
                </a:lnTo>
                <a:lnTo>
                  <a:pt x="1324" y="4306"/>
                </a:lnTo>
                <a:lnTo>
                  <a:pt x="1436" y="4437"/>
                </a:lnTo>
                <a:lnTo>
                  <a:pt x="1566" y="4567"/>
                </a:lnTo>
                <a:lnTo>
                  <a:pt x="1734" y="4642"/>
                </a:lnTo>
                <a:lnTo>
                  <a:pt x="1883" y="4697"/>
                </a:lnTo>
                <a:lnTo>
                  <a:pt x="2069" y="4716"/>
                </a:lnTo>
                <a:lnTo>
                  <a:pt x="2237" y="4697"/>
                </a:lnTo>
                <a:lnTo>
                  <a:pt x="2405" y="4642"/>
                </a:lnTo>
                <a:lnTo>
                  <a:pt x="2554" y="4567"/>
                </a:lnTo>
                <a:lnTo>
                  <a:pt x="2685" y="4455"/>
                </a:lnTo>
                <a:lnTo>
                  <a:pt x="4809" y="2293"/>
                </a:lnTo>
                <a:lnTo>
                  <a:pt x="4903" y="2181"/>
                </a:lnTo>
                <a:lnTo>
                  <a:pt x="4977" y="2069"/>
                </a:lnTo>
                <a:lnTo>
                  <a:pt x="5052" y="1957"/>
                </a:lnTo>
                <a:lnTo>
                  <a:pt x="5089" y="1846"/>
                </a:lnTo>
                <a:lnTo>
                  <a:pt x="5145" y="1715"/>
                </a:lnTo>
                <a:lnTo>
                  <a:pt x="5164" y="1603"/>
                </a:lnTo>
                <a:lnTo>
                  <a:pt x="5182" y="1473"/>
                </a:lnTo>
                <a:lnTo>
                  <a:pt x="5201" y="1342"/>
                </a:lnTo>
                <a:lnTo>
                  <a:pt x="5182" y="1212"/>
                </a:lnTo>
                <a:lnTo>
                  <a:pt x="5164" y="1081"/>
                </a:lnTo>
                <a:lnTo>
                  <a:pt x="5145" y="969"/>
                </a:lnTo>
                <a:lnTo>
                  <a:pt x="5089" y="839"/>
                </a:lnTo>
                <a:lnTo>
                  <a:pt x="5052" y="727"/>
                </a:lnTo>
                <a:lnTo>
                  <a:pt x="4977" y="615"/>
                </a:lnTo>
                <a:lnTo>
                  <a:pt x="4903" y="503"/>
                </a:lnTo>
                <a:lnTo>
                  <a:pt x="4809" y="410"/>
                </a:lnTo>
                <a:lnTo>
                  <a:pt x="4716" y="317"/>
                </a:lnTo>
                <a:lnTo>
                  <a:pt x="4604" y="224"/>
                </a:lnTo>
                <a:lnTo>
                  <a:pt x="4493" y="168"/>
                </a:lnTo>
                <a:lnTo>
                  <a:pt x="4381" y="112"/>
                </a:lnTo>
                <a:lnTo>
                  <a:pt x="4250" y="56"/>
                </a:lnTo>
                <a:lnTo>
                  <a:pt x="4138" y="37"/>
                </a:lnTo>
                <a:lnTo>
                  <a:pt x="4008" y="19"/>
                </a:lnTo>
                <a:lnTo>
                  <a:pt x="387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975a0ff47_0_11053"/>
          <p:cNvSpPr/>
          <p:nvPr/>
        </p:nvSpPr>
        <p:spPr>
          <a:xfrm>
            <a:off x="3908971" y="2989919"/>
            <a:ext cx="170118" cy="149230"/>
          </a:xfrm>
          <a:custGeom>
            <a:rect b="b" l="l" r="r" t="t"/>
            <a:pathLst>
              <a:path extrusionOk="0" h="5201" w="5929">
                <a:moveTo>
                  <a:pt x="1883" y="0"/>
                </a:moveTo>
                <a:lnTo>
                  <a:pt x="1753" y="19"/>
                </a:lnTo>
                <a:lnTo>
                  <a:pt x="1622" y="75"/>
                </a:lnTo>
                <a:lnTo>
                  <a:pt x="1510" y="168"/>
                </a:lnTo>
                <a:lnTo>
                  <a:pt x="1417" y="280"/>
                </a:lnTo>
                <a:lnTo>
                  <a:pt x="1361" y="410"/>
                </a:lnTo>
                <a:lnTo>
                  <a:pt x="1305" y="559"/>
                </a:lnTo>
                <a:lnTo>
                  <a:pt x="1305" y="746"/>
                </a:lnTo>
                <a:lnTo>
                  <a:pt x="1305" y="914"/>
                </a:lnTo>
                <a:lnTo>
                  <a:pt x="1343" y="1100"/>
                </a:lnTo>
                <a:lnTo>
                  <a:pt x="1399" y="1286"/>
                </a:lnTo>
                <a:lnTo>
                  <a:pt x="1492" y="1454"/>
                </a:lnTo>
                <a:lnTo>
                  <a:pt x="1585" y="1585"/>
                </a:lnTo>
                <a:lnTo>
                  <a:pt x="1715" y="1696"/>
                </a:lnTo>
                <a:lnTo>
                  <a:pt x="1827" y="1790"/>
                </a:lnTo>
                <a:lnTo>
                  <a:pt x="1976" y="1846"/>
                </a:lnTo>
                <a:lnTo>
                  <a:pt x="2107" y="1864"/>
                </a:lnTo>
                <a:lnTo>
                  <a:pt x="2237" y="1846"/>
                </a:lnTo>
                <a:lnTo>
                  <a:pt x="2368" y="1790"/>
                </a:lnTo>
                <a:lnTo>
                  <a:pt x="2480" y="1715"/>
                </a:lnTo>
                <a:lnTo>
                  <a:pt x="2554" y="1603"/>
                </a:lnTo>
                <a:lnTo>
                  <a:pt x="2629" y="1454"/>
                </a:lnTo>
                <a:lnTo>
                  <a:pt x="2666" y="1305"/>
                </a:lnTo>
                <a:lnTo>
                  <a:pt x="2685" y="1137"/>
                </a:lnTo>
                <a:lnTo>
                  <a:pt x="2685" y="951"/>
                </a:lnTo>
                <a:lnTo>
                  <a:pt x="2647" y="764"/>
                </a:lnTo>
                <a:lnTo>
                  <a:pt x="2573" y="578"/>
                </a:lnTo>
                <a:lnTo>
                  <a:pt x="2498" y="429"/>
                </a:lnTo>
                <a:lnTo>
                  <a:pt x="2386" y="280"/>
                </a:lnTo>
                <a:lnTo>
                  <a:pt x="2275" y="168"/>
                </a:lnTo>
                <a:lnTo>
                  <a:pt x="2144" y="75"/>
                </a:lnTo>
                <a:lnTo>
                  <a:pt x="2014" y="37"/>
                </a:lnTo>
                <a:lnTo>
                  <a:pt x="1883" y="0"/>
                </a:lnTo>
                <a:close/>
                <a:moveTo>
                  <a:pt x="4045" y="0"/>
                </a:moveTo>
                <a:lnTo>
                  <a:pt x="3915" y="37"/>
                </a:lnTo>
                <a:lnTo>
                  <a:pt x="3784" y="75"/>
                </a:lnTo>
                <a:lnTo>
                  <a:pt x="3654" y="168"/>
                </a:lnTo>
                <a:lnTo>
                  <a:pt x="3542" y="280"/>
                </a:lnTo>
                <a:lnTo>
                  <a:pt x="3430" y="429"/>
                </a:lnTo>
                <a:lnTo>
                  <a:pt x="3356" y="578"/>
                </a:lnTo>
                <a:lnTo>
                  <a:pt x="3300" y="764"/>
                </a:lnTo>
                <a:lnTo>
                  <a:pt x="3263" y="951"/>
                </a:lnTo>
                <a:lnTo>
                  <a:pt x="3244" y="1137"/>
                </a:lnTo>
                <a:lnTo>
                  <a:pt x="3263" y="1305"/>
                </a:lnTo>
                <a:lnTo>
                  <a:pt x="3300" y="1454"/>
                </a:lnTo>
                <a:lnTo>
                  <a:pt x="3374" y="1603"/>
                </a:lnTo>
                <a:lnTo>
                  <a:pt x="3468" y="1715"/>
                </a:lnTo>
                <a:lnTo>
                  <a:pt x="3561" y="1790"/>
                </a:lnTo>
                <a:lnTo>
                  <a:pt x="3691" y="1846"/>
                </a:lnTo>
                <a:lnTo>
                  <a:pt x="3822" y="1864"/>
                </a:lnTo>
                <a:lnTo>
                  <a:pt x="3971" y="1846"/>
                </a:lnTo>
                <a:lnTo>
                  <a:pt x="4101" y="1790"/>
                </a:lnTo>
                <a:lnTo>
                  <a:pt x="4232" y="1696"/>
                </a:lnTo>
                <a:lnTo>
                  <a:pt x="4344" y="1585"/>
                </a:lnTo>
                <a:lnTo>
                  <a:pt x="4437" y="1454"/>
                </a:lnTo>
                <a:lnTo>
                  <a:pt x="4530" y="1286"/>
                </a:lnTo>
                <a:lnTo>
                  <a:pt x="4586" y="1100"/>
                </a:lnTo>
                <a:lnTo>
                  <a:pt x="4623" y="914"/>
                </a:lnTo>
                <a:lnTo>
                  <a:pt x="4642" y="746"/>
                </a:lnTo>
                <a:lnTo>
                  <a:pt x="4623" y="559"/>
                </a:lnTo>
                <a:lnTo>
                  <a:pt x="4586" y="410"/>
                </a:lnTo>
                <a:lnTo>
                  <a:pt x="4511" y="280"/>
                </a:lnTo>
                <a:lnTo>
                  <a:pt x="4418" y="168"/>
                </a:lnTo>
                <a:lnTo>
                  <a:pt x="4325" y="75"/>
                </a:lnTo>
                <a:lnTo>
                  <a:pt x="4195" y="19"/>
                </a:lnTo>
                <a:lnTo>
                  <a:pt x="4045" y="0"/>
                </a:lnTo>
                <a:close/>
                <a:moveTo>
                  <a:pt x="560" y="1491"/>
                </a:moveTo>
                <a:lnTo>
                  <a:pt x="429" y="1510"/>
                </a:lnTo>
                <a:lnTo>
                  <a:pt x="317" y="1547"/>
                </a:lnTo>
                <a:lnTo>
                  <a:pt x="206" y="1622"/>
                </a:lnTo>
                <a:lnTo>
                  <a:pt x="131" y="1715"/>
                </a:lnTo>
                <a:lnTo>
                  <a:pt x="57" y="1827"/>
                </a:lnTo>
                <a:lnTo>
                  <a:pt x="19" y="1957"/>
                </a:lnTo>
                <a:lnTo>
                  <a:pt x="1" y="2088"/>
                </a:lnTo>
                <a:lnTo>
                  <a:pt x="1" y="2237"/>
                </a:lnTo>
                <a:lnTo>
                  <a:pt x="38" y="2386"/>
                </a:lnTo>
                <a:lnTo>
                  <a:pt x="94" y="2517"/>
                </a:lnTo>
                <a:lnTo>
                  <a:pt x="168" y="2647"/>
                </a:lnTo>
                <a:lnTo>
                  <a:pt x="262" y="2759"/>
                </a:lnTo>
                <a:lnTo>
                  <a:pt x="373" y="2852"/>
                </a:lnTo>
                <a:lnTo>
                  <a:pt x="485" y="2927"/>
                </a:lnTo>
                <a:lnTo>
                  <a:pt x="616" y="2964"/>
                </a:lnTo>
                <a:lnTo>
                  <a:pt x="746" y="2983"/>
                </a:lnTo>
                <a:lnTo>
                  <a:pt x="858" y="2964"/>
                </a:lnTo>
                <a:lnTo>
                  <a:pt x="989" y="2927"/>
                </a:lnTo>
                <a:lnTo>
                  <a:pt x="1082" y="2852"/>
                </a:lnTo>
                <a:lnTo>
                  <a:pt x="1175" y="2759"/>
                </a:lnTo>
                <a:lnTo>
                  <a:pt x="1231" y="2647"/>
                </a:lnTo>
                <a:lnTo>
                  <a:pt x="1268" y="2517"/>
                </a:lnTo>
                <a:lnTo>
                  <a:pt x="1287" y="2386"/>
                </a:lnTo>
                <a:lnTo>
                  <a:pt x="1287" y="2237"/>
                </a:lnTo>
                <a:lnTo>
                  <a:pt x="1249" y="2088"/>
                </a:lnTo>
                <a:lnTo>
                  <a:pt x="1194" y="1939"/>
                </a:lnTo>
                <a:lnTo>
                  <a:pt x="1119" y="1808"/>
                </a:lnTo>
                <a:lnTo>
                  <a:pt x="1026" y="1715"/>
                </a:lnTo>
                <a:lnTo>
                  <a:pt x="933" y="1622"/>
                </a:lnTo>
                <a:lnTo>
                  <a:pt x="802" y="1547"/>
                </a:lnTo>
                <a:lnTo>
                  <a:pt x="690" y="1510"/>
                </a:lnTo>
                <a:lnTo>
                  <a:pt x="560" y="1491"/>
                </a:lnTo>
                <a:close/>
                <a:moveTo>
                  <a:pt x="5369" y="1491"/>
                </a:moveTo>
                <a:lnTo>
                  <a:pt x="5257" y="1510"/>
                </a:lnTo>
                <a:lnTo>
                  <a:pt x="5127" y="1547"/>
                </a:lnTo>
                <a:lnTo>
                  <a:pt x="5015" y="1622"/>
                </a:lnTo>
                <a:lnTo>
                  <a:pt x="4903" y="1715"/>
                </a:lnTo>
                <a:lnTo>
                  <a:pt x="4810" y="1808"/>
                </a:lnTo>
                <a:lnTo>
                  <a:pt x="4735" y="1939"/>
                </a:lnTo>
                <a:lnTo>
                  <a:pt x="4679" y="2088"/>
                </a:lnTo>
                <a:lnTo>
                  <a:pt x="4642" y="2237"/>
                </a:lnTo>
                <a:lnTo>
                  <a:pt x="4642" y="2386"/>
                </a:lnTo>
                <a:lnTo>
                  <a:pt x="4661" y="2517"/>
                </a:lnTo>
                <a:lnTo>
                  <a:pt x="4698" y="2647"/>
                </a:lnTo>
                <a:lnTo>
                  <a:pt x="4772" y="2759"/>
                </a:lnTo>
                <a:lnTo>
                  <a:pt x="4847" y="2852"/>
                </a:lnTo>
                <a:lnTo>
                  <a:pt x="4959" y="2927"/>
                </a:lnTo>
                <a:lnTo>
                  <a:pt x="5071" y="2964"/>
                </a:lnTo>
                <a:lnTo>
                  <a:pt x="5201" y="2983"/>
                </a:lnTo>
                <a:lnTo>
                  <a:pt x="5332" y="2964"/>
                </a:lnTo>
                <a:lnTo>
                  <a:pt x="5443" y="2927"/>
                </a:lnTo>
                <a:lnTo>
                  <a:pt x="5574" y="2852"/>
                </a:lnTo>
                <a:lnTo>
                  <a:pt x="5667" y="2759"/>
                </a:lnTo>
                <a:lnTo>
                  <a:pt x="5760" y="2647"/>
                </a:lnTo>
                <a:lnTo>
                  <a:pt x="5835" y="2517"/>
                </a:lnTo>
                <a:lnTo>
                  <a:pt x="5891" y="2386"/>
                </a:lnTo>
                <a:lnTo>
                  <a:pt x="5928" y="2237"/>
                </a:lnTo>
                <a:lnTo>
                  <a:pt x="5928" y="2088"/>
                </a:lnTo>
                <a:lnTo>
                  <a:pt x="5909" y="1957"/>
                </a:lnTo>
                <a:lnTo>
                  <a:pt x="5872" y="1827"/>
                </a:lnTo>
                <a:lnTo>
                  <a:pt x="5816" y="1715"/>
                </a:lnTo>
                <a:lnTo>
                  <a:pt x="5723" y="1622"/>
                </a:lnTo>
                <a:lnTo>
                  <a:pt x="5630" y="1547"/>
                </a:lnTo>
                <a:lnTo>
                  <a:pt x="5499" y="1510"/>
                </a:lnTo>
                <a:lnTo>
                  <a:pt x="5369" y="1491"/>
                </a:lnTo>
                <a:close/>
                <a:moveTo>
                  <a:pt x="2964" y="2237"/>
                </a:moveTo>
                <a:lnTo>
                  <a:pt x="2797" y="2256"/>
                </a:lnTo>
                <a:lnTo>
                  <a:pt x="2610" y="2293"/>
                </a:lnTo>
                <a:lnTo>
                  <a:pt x="2424" y="2367"/>
                </a:lnTo>
                <a:lnTo>
                  <a:pt x="2237" y="2479"/>
                </a:lnTo>
                <a:lnTo>
                  <a:pt x="2051" y="2591"/>
                </a:lnTo>
                <a:lnTo>
                  <a:pt x="1865" y="2740"/>
                </a:lnTo>
                <a:lnTo>
                  <a:pt x="1678" y="2889"/>
                </a:lnTo>
                <a:lnTo>
                  <a:pt x="1510" y="3057"/>
                </a:lnTo>
                <a:lnTo>
                  <a:pt x="1343" y="3244"/>
                </a:lnTo>
                <a:lnTo>
                  <a:pt x="1194" y="3430"/>
                </a:lnTo>
                <a:lnTo>
                  <a:pt x="1063" y="3616"/>
                </a:lnTo>
                <a:lnTo>
                  <a:pt x="951" y="3821"/>
                </a:lnTo>
                <a:lnTo>
                  <a:pt x="858" y="4008"/>
                </a:lnTo>
                <a:lnTo>
                  <a:pt x="802" y="4194"/>
                </a:lnTo>
                <a:lnTo>
                  <a:pt x="746" y="4381"/>
                </a:lnTo>
                <a:lnTo>
                  <a:pt x="746" y="4567"/>
                </a:lnTo>
                <a:lnTo>
                  <a:pt x="746" y="4697"/>
                </a:lnTo>
                <a:lnTo>
                  <a:pt x="802" y="4828"/>
                </a:lnTo>
                <a:lnTo>
                  <a:pt x="858" y="4940"/>
                </a:lnTo>
                <a:lnTo>
                  <a:pt x="951" y="5033"/>
                </a:lnTo>
                <a:lnTo>
                  <a:pt x="1082" y="5108"/>
                </a:lnTo>
                <a:lnTo>
                  <a:pt x="1231" y="5163"/>
                </a:lnTo>
                <a:lnTo>
                  <a:pt x="1380" y="5201"/>
                </a:lnTo>
                <a:lnTo>
                  <a:pt x="1771" y="5201"/>
                </a:lnTo>
                <a:lnTo>
                  <a:pt x="1958" y="5163"/>
                </a:lnTo>
                <a:lnTo>
                  <a:pt x="2144" y="5108"/>
                </a:lnTo>
                <a:lnTo>
                  <a:pt x="2312" y="5052"/>
                </a:lnTo>
                <a:lnTo>
                  <a:pt x="2629" y="4958"/>
                </a:lnTo>
                <a:lnTo>
                  <a:pt x="2797" y="4921"/>
                </a:lnTo>
                <a:lnTo>
                  <a:pt x="3132" y="4921"/>
                </a:lnTo>
                <a:lnTo>
                  <a:pt x="3300" y="4958"/>
                </a:lnTo>
                <a:lnTo>
                  <a:pt x="3617" y="5052"/>
                </a:lnTo>
                <a:lnTo>
                  <a:pt x="3803" y="5108"/>
                </a:lnTo>
                <a:lnTo>
                  <a:pt x="3971" y="5163"/>
                </a:lnTo>
                <a:lnTo>
                  <a:pt x="4157" y="5201"/>
                </a:lnTo>
                <a:lnTo>
                  <a:pt x="4549" y="5201"/>
                </a:lnTo>
                <a:lnTo>
                  <a:pt x="4716" y="5163"/>
                </a:lnTo>
                <a:lnTo>
                  <a:pt x="4847" y="5108"/>
                </a:lnTo>
                <a:lnTo>
                  <a:pt x="4977" y="5033"/>
                </a:lnTo>
                <a:lnTo>
                  <a:pt x="5071" y="4940"/>
                </a:lnTo>
                <a:lnTo>
                  <a:pt x="5145" y="4828"/>
                </a:lnTo>
                <a:lnTo>
                  <a:pt x="5182" y="4697"/>
                </a:lnTo>
                <a:lnTo>
                  <a:pt x="5201" y="4567"/>
                </a:lnTo>
                <a:lnTo>
                  <a:pt x="5182" y="4381"/>
                </a:lnTo>
                <a:lnTo>
                  <a:pt x="5145" y="4194"/>
                </a:lnTo>
                <a:lnTo>
                  <a:pt x="5071" y="4008"/>
                </a:lnTo>
                <a:lnTo>
                  <a:pt x="4977" y="3821"/>
                </a:lnTo>
                <a:lnTo>
                  <a:pt x="4866" y="3616"/>
                </a:lnTo>
                <a:lnTo>
                  <a:pt x="4735" y="3430"/>
                </a:lnTo>
                <a:lnTo>
                  <a:pt x="4586" y="3244"/>
                </a:lnTo>
                <a:lnTo>
                  <a:pt x="4418" y="3057"/>
                </a:lnTo>
                <a:lnTo>
                  <a:pt x="4250" y="2889"/>
                </a:lnTo>
                <a:lnTo>
                  <a:pt x="4083" y="2740"/>
                </a:lnTo>
                <a:lnTo>
                  <a:pt x="3896" y="2591"/>
                </a:lnTo>
                <a:lnTo>
                  <a:pt x="3710" y="2479"/>
                </a:lnTo>
                <a:lnTo>
                  <a:pt x="3524" y="2367"/>
                </a:lnTo>
                <a:lnTo>
                  <a:pt x="3318" y="2293"/>
                </a:lnTo>
                <a:lnTo>
                  <a:pt x="3151" y="2256"/>
                </a:lnTo>
                <a:lnTo>
                  <a:pt x="2964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975a0ff47_0_11053"/>
          <p:cNvSpPr/>
          <p:nvPr/>
        </p:nvSpPr>
        <p:spPr>
          <a:xfrm>
            <a:off x="9104559" y="2572776"/>
            <a:ext cx="170118" cy="170634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975a0ff47_0_11053"/>
          <p:cNvSpPr/>
          <p:nvPr/>
        </p:nvSpPr>
        <p:spPr>
          <a:xfrm>
            <a:off x="8656947" y="2572776"/>
            <a:ext cx="192010" cy="170634"/>
          </a:xfrm>
          <a:custGeom>
            <a:rect b="b" l="l" r="r" t="t"/>
            <a:pathLst>
              <a:path extrusionOk="0" h="5947" w="6692">
                <a:moveTo>
                  <a:pt x="3411" y="0"/>
                </a:moveTo>
                <a:lnTo>
                  <a:pt x="3299" y="19"/>
                </a:lnTo>
                <a:lnTo>
                  <a:pt x="3094" y="93"/>
                </a:lnTo>
                <a:lnTo>
                  <a:pt x="2908" y="186"/>
                </a:lnTo>
                <a:lnTo>
                  <a:pt x="2740" y="336"/>
                </a:lnTo>
                <a:lnTo>
                  <a:pt x="2610" y="485"/>
                </a:lnTo>
                <a:lnTo>
                  <a:pt x="2498" y="690"/>
                </a:lnTo>
                <a:lnTo>
                  <a:pt x="2442" y="895"/>
                </a:lnTo>
                <a:lnTo>
                  <a:pt x="2423" y="1007"/>
                </a:lnTo>
                <a:lnTo>
                  <a:pt x="2423" y="1118"/>
                </a:lnTo>
                <a:lnTo>
                  <a:pt x="2423" y="1193"/>
                </a:lnTo>
                <a:lnTo>
                  <a:pt x="2684" y="1137"/>
                </a:lnTo>
                <a:lnTo>
                  <a:pt x="2964" y="1118"/>
                </a:lnTo>
                <a:lnTo>
                  <a:pt x="4641" y="1118"/>
                </a:lnTo>
                <a:lnTo>
                  <a:pt x="4641" y="1007"/>
                </a:lnTo>
                <a:lnTo>
                  <a:pt x="4623" y="895"/>
                </a:lnTo>
                <a:lnTo>
                  <a:pt x="4548" y="690"/>
                </a:lnTo>
                <a:lnTo>
                  <a:pt x="4455" y="485"/>
                </a:lnTo>
                <a:lnTo>
                  <a:pt x="4324" y="336"/>
                </a:lnTo>
                <a:lnTo>
                  <a:pt x="4157" y="186"/>
                </a:lnTo>
                <a:lnTo>
                  <a:pt x="3970" y="93"/>
                </a:lnTo>
                <a:lnTo>
                  <a:pt x="3747" y="19"/>
                </a:lnTo>
                <a:lnTo>
                  <a:pt x="3635" y="0"/>
                </a:lnTo>
                <a:close/>
                <a:moveTo>
                  <a:pt x="5089" y="2982"/>
                </a:moveTo>
                <a:lnTo>
                  <a:pt x="5145" y="3038"/>
                </a:lnTo>
                <a:lnTo>
                  <a:pt x="5182" y="3094"/>
                </a:lnTo>
                <a:lnTo>
                  <a:pt x="5201" y="3169"/>
                </a:lnTo>
                <a:lnTo>
                  <a:pt x="5182" y="3225"/>
                </a:lnTo>
                <a:lnTo>
                  <a:pt x="5145" y="3299"/>
                </a:lnTo>
                <a:lnTo>
                  <a:pt x="5089" y="3337"/>
                </a:lnTo>
                <a:lnTo>
                  <a:pt x="5014" y="3355"/>
                </a:lnTo>
                <a:lnTo>
                  <a:pt x="4940" y="3337"/>
                </a:lnTo>
                <a:lnTo>
                  <a:pt x="4884" y="3299"/>
                </a:lnTo>
                <a:lnTo>
                  <a:pt x="4846" y="3225"/>
                </a:lnTo>
                <a:lnTo>
                  <a:pt x="4828" y="3169"/>
                </a:lnTo>
                <a:lnTo>
                  <a:pt x="4846" y="3094"/>
                </a:lnTo>
                <a:lnTo>
                  <a:pt x="4884" y="3038"/>
                </a:lnTo>
                <a:lnTo>
                  <a:pt x="4940" y="2982"/>
                </a:lnTo>
                <a:close/>
                <a:moveTo>
                  <a:pt x="5443" y="1118"/>
                </a:moveTo>
                <a:lnTo>
                  <a:pt x="5331" y="1137"/>
                </a:lnTo>
                <a:lnTo>
                  <a:pt x="5201" y="1174"/>
                </a:lnTo>
                <a:lnTo>
                  <a:pt x="5089" y="1230"/>
                </a:lnTo>
                <a:lnTo>
                  <a:pt x="4996" y="1286"/>
                </a:lnTo>
                <a:lnTo>
                  <a:pt x="4902" y="1342"/>
                </a:lnTo>
                <a:lnTo>
                  <a:pt x="4809" y="1435"/>
                </a:lnTo>
                <a:lnTo>
                  <a:pt x="4716" y="1510"/>
                </a:lnTo>
                <a:lnTo>
                  <a:pt x="4585" y="1491"/>
                </a:lnTo>
                <a:lnTo>
                  <a:pt x="2796" y="1491"/>
                </a:lnTo>
                <a:lnTo>
                  <a:pt x="2647" y="1510"/>
                </a:lnTo>
                <a:lnTo>
                  <a:pt x="2479" y="1547"/>
                </a:lnTo>
                <a:lnTo>
                  <a:pt x="2330" y="1603"/>
                </a:lnTo>
                <a:lnTo>
                  <a:pt x="2181" y="1659"/>
                </a:lnTo>
                <a:lnTo>
                  <a:pt x="2050" y="1734"/>
                </a:lnTo>
                <a:lnTo>
                  <a:pt x="1920" y="1808"/>
                </a:lnTo>
                <a:lnTo>
                  <a:pt x="1789" y="1920"/>
                </a:lnTo>
                <a:lnTo>
                  <a:pt x="1678" y="2013"/>
                </a:lnTo>
                <a:lnTo>
                  <a:pt x="1566" y="2125"/>
                </a:lnTo>
                <a:lnTo>
                  <a:pt x="1473" y="2255"/>
                </a:lnTo>
                <a:lnTo>
                  <a:pt x="1379" y="2386"/>
                </a:lnTo>
                <a:lnTo>
                  <a:pt x="1305" y="2516"/>
                </a:lnTo>
                <a:lnTo>
                  <a:pt x="1249" y="2666"/>
                </a:lnTo>
                <a:lnTo>
                  <a:pt x="1193" y="2815"/>
                </a:lnTo>
                <a:lnTo>
                  <a:pt x="1156" y="2964"/>
                </a:lnTo>
                <a:lnTo>
                  <a:pt x="597" y="2964"/>
                </a:lnTo>
                <a:lnTo>
                  <a:pt x="541" y="2945"/>
                </a:lnTo>
                <a:lnTo>
                  <a:pt x="485" y="2908"/>
                </a:lnTo>
                <a:lnTo>
                  <a:pt x="429" y="2871"/>
                </a:lnTo>
                <a:lnTo>
                  <a:pt x="410" y="2815"/>
                </a:lnTo>
                <a:lnTo>
                  <a:pt x="391" y="2759"/>
                </a:lnTo>
                <a:lnTo>
                  <a:pt x="373" y="2703"/>
                </a:lnTo>
                <a:lnTo>
                  <a:pt x="373" y="2628"/>
                </a:lnTo>
                <a:lnTo>
                  <a:pt x="410" y="2554"/>
                </a:lnTo>
                <a:lnTo>
                  <a:pt x="485" y="2479"/>
                </a:lnTo>
                <a:lnTo>
                  <a:pt x="559" y="2423"/>
                </a:lnTo>
                <a:lnTo>
                  <a:pt x="671" y="2423"/>
                </a:lnTo>
                <a:lnTo>
                  <a:pt x="727" y="2386"/>
                </a:lnTo>
                <a:lnTo>
                  <a:pt x="746" y="2349"/>
                </a:lnTo>
                <a:lnTo>
                  <a:pt x="746" y="2106"/>
                </a:lnTo>
                <a:lnTo>
                  <a:pt x="746" y="2088"/>
                </a:lnTo>
                <a:lnTo>
                  <a:pt x="727" y="2069"/>
                </a:lnTo>
                <a:lnTo>
                  <a:pt x="671" y="2050"/>
                </a:lnTo>
                <a:lnTo>
                  <a:pt x="559" y="2050"/>
                </a:lnTo>
                <a:lnTo>
                  <a:pt x="429" y="2088"/>
                </a:lnTo>
                <a:lnTo>
                  <a:pt x="336" y="2144"/>
                </a:lnTo>
                <a:lnTo>
                  <a:pt x="224" y="2200"/>
                </a:lnTo>
                <a:lnTo>
                  <a:pt x="149" y="2293"/>
                </a:lnTo>
                <a:lnTo>
                  <a:pt x="75" y="2386"/>
                </a:lnTo>
                <a:lnTo>
                  <a:pt x="37" y="2498"/>
                </a:lnTo>
                <a:lnTo>
                  <a:pt x="0" y="2610"/>
                </a:lnTo>
                <a:lnTo>
                  <a:pt x="0" y="2759"/>
                </a:lnTo>
                <a:lnTo>
                  <a:pt x="37" y="2889"/>
                </a:lnTo>
                <a:lnTo>
                  <a:pt x="93" y="3020"/>
                </a:lnTo>
                <a:lnTo>
                  <a:pt x="168" y="3132"/>
                </a:lnTo>
                <a:lnTo>
                  <a:pt x="261" y="3206"/>
                </a:lnTo>
                <a:lnTo>
                  <a:pt x="373" y="3281"/>
                </a:lnTo>
                <a:lnTo>
                  <a:pt x="503" y="3318"/>
                </a:lnTo>
                <a:lnTo>
                  <a:pt x="652" y="3337"/>
                </a:lnTo>
                <a:lnTo>
                  <a:pt x="1118" y="3337"/>
                </a:lnTo>
                <a:lnTo>
                  <a:pt x="1137" y="3560"/>
                </a:lnTo>
                <a:lnTo>
                  <a:pt x="1174" y="3784"/>
                </a:lnTo>
                <a:lnTo>
                  <a:pt x="1230" y="3989"/>
                </a:lnTo>
                <a:lnTo>
                  <a:pt x="1323" y="4175"/>
                </a:lnTo>
                <a:lnTo>
                  <a:pt x="1435" y="4362"/>
                </a:lnTo>
                <a:lnTo>
                  <a:pt x="1547" y="4530"/>
                </a:lnTo>
                <a:lnTo>
                  <a:pt x="1696" y="4679"/>
                </a:lnTo>
                <a:lnTo>
                  <a:pt x="1864" y="4828"/>
                </a:lnTo>
                <a:lnTo>
                  <a:pt x="1864" y="5760"/>
                </a:lnTo>
                <a:lnTo>
                  <a:pt x="1864" y="5834"/>
                </a:lnTo>
                <a:lnTo>
                  <a:pt x="1920" y="5890"/>
                </a:lnTo>
                <a:lnTo>
                  <a:pt x="1976" y="5928"/>
                </a:lnTo>
                <a:lnTo>
                  <a:pt x="2050" y="5946"/>
                </a:lnTo>
                <a:lnTo>
                  <a:pt x="2777" y="5946"/>
                </a:lnTo>
                <a:lnTo>
                  <a:pt x="2852" y="5928"/>
                </a:lnTo>
                <a:lnTo>
                  <a:pt x="2908" y="5890"/>
                </a:lnTo>
                <a:lnTo>
                  <a:pt x="2964" y="5834"/>
                </a:lnTo>
                <a:lnTo>
                  <a:pt x="2964" y="5760"/>
                </a:lnTo>
                <a:lnTo>
                  <a:pt x="2964" y="5201"/>
                </a:lnTo>
                <a:lnTo>
                  <a:pt x="4455" y="5201"/>
                </a:lnTo>
                <a:lnTo>
                  <a:pt x="4455" y="5760"/>
                </a:lnTo>
                <a:lnTo>
                  <a:pt x="4474" y="5834"/>
                </a:lnTo>
                <a:lnTo>
                  <a:pt x="4511" y="5890"/>
                </a:lnTo>
                <a:lnTo>
                  <a:pt x="4567" y="5928"/>
                </a:lnTo>
                <a:lnTo>
                  <a:pt x="4641" y="5946"/>
                </a:lnTo>
                <a:lnTo>
                  <a:pt x="5387" y="5946"/>
                </a:lnTo>
                <a:lnTo>
                  <a:pt x="5462" y="5928"/>
                </a:lnTo>
                <a:lnTo>
                  <a:pt x="5517" y="5890"/>
                </a:lnTo>
                <a:lnTo>
                  <a:pt x="5555" y="5834"/>
                </a:lnTo>
                <a:lnTo>
                  <a:pt x="5573" y="5760"/>
                </a:lnTo>
                <a:lnTo>
                  <a:pt x="5573" y="4828"/>
                </a:lnTo>
                <a:lnTo>
                  <a:pt x="5760" y="4641"/>
                </a:lnTo>
                <a:lnTo>
                  <a:pt x="5928" y="4455"/>
                </a:lnTo>
                <a:lnTo>
                  <a:pt x="6505" y="4455"/>
                </a:lnTo>
                <a:lnTo>
                  <a:pt x="6561" y="4436"/>
                </a:lnTo>
                <a:lnTo>
                  <a:pt x="6636" y="4399"/>
                </a:lnTo>
                <a:lnTo>
                  <a:pt x="6673" y="4343"/>
                </a:lnTo>
                <a:lnTo>
                  <a:pt x="6692" y="4269"/>
                </a:lnTo>
                <a:lnTo>
                  <a:pt x="6692" y="2777"/>
                </a:lnTo>
                <a:lnTo>
                  <a:pt x="6673" y="2721"/>
                </a:lnTo>
                <a:lnTo>
                  <a:pt x="6636" y="2647"/>
                </a:lnTo>
                <a:lnTo>
                  <a:pt x="6561" y="2610"/>
                </a:lnTo>
                <a:lnTo>
                  <a:pt x="6505" y="2591"/>
                </a:lnTo>
                <a:lnTo>
                  <a:pt x="6151" y="2591"/>
                </a:lnTo>
                <a:lnTo>
                  <a:pt x="6077" y="2423"/>
                </a:lnTo>
                <a:lnTo>
                  <a:pt x="5965" y="2274"/>
                </a:lnTo>
                <a:lnTo>
                  <a:pt x="5853" y="2125"/>
                </a:lnTo>
                <a:lnTo>
                  <a:pt x="5722" y="1995"/>
                </a:lnTo>
                <a:lnTo>
                  <a:pt x="594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975a0ff47_0_11053"/>
          <p:cNvSpPr/>
          <p:nvPr/>
        </p:nvSpPr>
        <p:spPr>
          <a:xfrm>
            <a:off x="8199665" y="2572776"/>
            <a:ext cx="191522" cy="149230"/>
          </a:xfrm>
          <a:custGeom>
            <a:rect b="b" l="l" r="r" t="t"/>
            <a:pathLst>
              <a:path extrusionOk="0" h="5201" w="6675">
                <a:moveTo>
                  <a:pt x="1380" y="746"/>
                </a:moveTo>
                <a:lnTo>
                  <a:pt x="1492" y="783"/>
                </a:lnTo>
                <a:lnTo>
                  <a:pt x="1585" y="820"/>
                </a:lnTo>
                <a:lnTo>
                  <a:pt x="1679" y="895"/>
                </a:lnTo>
                <a:lnTo>
                  <a:pt x="1753" y="969"/>
                </a:lnTo>
                <a:lnTo>
                  <a:pt x="1809" y="1081"/>
                </a:lnTo>
                <a:lnTo>
                  <a:pt x="1846" y="1174"/>
                </a:lnTo>
                <a:lnTo>
                  <a:pt x="1846" y="1286"/>
                </a:lnTo>
                <a:lnTo>
                  <a:pt x="1846" y="2591"/>
                </a:lnTo>
                <a:lnTo>
                  <a:pt x="747" y="2591"/>
                </a:lnTo>
                <a:lnTo>
                  <a:pt x="747" y="1305"/>
                </a:lnTo>
                <a:lnTo>
                  <a:pt x="747" y="1193"/>
                </a:lnTo>
                <a:lnTo>
                  <a:pt x="784" y="1100"/>
                </a:lnTo>
                <a:lnTo>
                  <a:pt x="821" y="1007"/>
                </a:lnTo>
                <a:lnTo>
                  <a:pt x="896" y="913"/>
                </a:lnTo>
                <a:lnTo>
                  <a:pt x="970" y="839"/>
                </a:lnTo>
                <a:lnTo>
                  <a:pt x="1063" y="802"/>
                </a:lnTo>
                <a:lnTo>
                  <a:pt x="1157" y="764"/>
                </a:lnTo>
                <a:lnTo>
                  <a:pt x="1269" y="746"/>
                </a:lnTo>
                <a:close/>
                <a:moveTo>
                  <a:pt x="4810" y="1491"/>
                </a:moveTo>
                <a:lnTo>
                  <a:pt x="4642" y="1510"/>
                </a:lnTo>
                <a:lnTo>
                  <a:pt x="4493" y="1529"/>
                </a:lnTo>
                <a:lnTo>
                  <a:pt x="4325" y="1566"/>
                </a:lnTo>
                <a:lnTo>
                  <a:pt x="4176" y="1622"/>
                </a:lnTo>
                <a:lnTo>
                  <a:pt x="4027" y="1678"/>
                </a:lnTo>
                <a:lnTo>
                  <a:pt x="3878" y="1752"/>
                </a:lnTo>
                <a:lnTo>
                  <a:pt x="3748" y="1845"/>
                </a:lnTo>
                <a:lnTo>
                  <a:pt x="3710" y="1883"/>
                </a:lnTo>
                <a:lnTo>
                  <a:pt x="3710" y="1920"/>
                </a:lnTo>
                <a:lnTo>
                  <a:pt x="3710" y="1957"/>
                </a:lnTo>
                <a:lnTo>
                  <a:pt x="3729" y="1995"/>
                </a:lnTo>
                <a:lnTo>
                  <a:pt x="6189" y="4436"/>
                </a:lnTo>
                <a:lnTo>
                  <a:pt x="6208" y="4455"/>
                </a:lnTo>
                <a:lnTo>
                  <a:pt x="6264" y="4474"/>
                </a:lnTo>
                <a:lnTo>
                  <a:pt x="6301" y="4455"/>
                </a:lnTo>
                <a:lnTo>
                  <a:pt x="6320" y="4436"/>
                </a:lnTo>
                <a:lnTo>
                  <a:pt x="6413" y="4287"/>
                </a:lnTo>
                <a:lnTo>
                  <a:pt x="6488" y="4138"/>
                </a:lnTo>
                <a:lnTo>
                  <a:pt x="6562" y="3989"/>
                </a:lnTo>
                <a:lnTo>
                  <a:pt x="6618" y="3840"/>
                </a:lnTo>
                <a:lnTo>
                  <a:pt x="6655" y="3691"/>
                </a:lnTo>
                <a:lnTo>
                  <a:pt x="6674" y="3523"/>
                </a:lnTo>
                <a:lnTo>
                  <a:pt x="6674" y="3374"/>
                </a:lnTo>
                <a:lnTo>
                  <a:pt x="6674" y="3206"/>
                </a:lnTo>
                <a:lnTo>
                  <a:pt x="6655" y="3038"/>
                </a:lnTo>
                <a:lnTo>
                  <a:pt x="6618" y="2889"/>
                </a:lnTo>
                <a:lnTo>
                  <a:pt x="6581" y="2740"/>
                </a:lnTo>
                <a:lnTo>
                  <a:pt x="6525" y="2591"/>
                </a:lnTo>
                <a:lnTo>
                  <a:pt x="6450" y="2442"/>
                </a:lnTo>
                <a:lnTo>
                  <a:pt x="6357" y="2293"/>
                </a:lnTo>
                <a:lnTo>
                  <a:pt x="6264" y="2162"/>
                </a:lnTo>
                <a:lnTo>
                  <a:pt x="6134" y="2032"/>
                </a:lnTo>
                <a:lnTo>
                  <a:pt x="6022" y="1920"/>
                </a:lnTo>
                <a:lnTo>
                  <a:pt x="5873" y="1827"/>
                </a:lnTo>
                <a:lnTo>
                  <a:pt x="5742" y="1734"/>
                </a:lnTo>
                <a:lnTo>
                  <a:pt x="5593" y="1659"/>
                </a:lnTo>
                <a:lnTo>
                  <a:pt x="5444" y="1603"/>
                </a:lnTo>
                <a:lnTo>
                  <a:pt x="5295" y="1547"/>
                </a:lnTo>
                <a:lnTo>
                  <a:pt x="5127" y="1510"/>
                </a:lnTo>
                <a:lnTo>
                  <a:pt x="4978" y="1491"/>
                </a:lnTo>
                <a:close/>
                <a:moveTo>
                  <a:pt x="1269" y="0"/>
                </a:moveTo>
                <a:lnTo>
                  <a:pt x="1138" y="19"/>
                </a:lnTo>
                <a:lnTo>
                  <a:pt x="1008" y="37"/>
                </a:lnTo>
                <a:lnTo>
                  <a:pt x="877" y="75"/>
                </a:lnTo>
                <a:lnTo>
                  <a:pt x="765" y="112"/>
                </a:lnTo>
                <a:lnTo>
                  <a:pt x="653" y="168"/>
                </a:lnTo>
                <a:lnTo>
                  <a:pt x="560" y="242"/>
                </a:lnTo>
                <a:lnTo>
                  <a:pt x="448" y="317"/>
                </a:lnTo>
                <a:lnTo>
                  <a:pt x="374" y="391"/>
                </a:lnTo>
                <a:lnTo>
                  <a:pt x="281" y="485"/>
                </a:lnTo>
                <a:lnTo>
                  <a:pt x="206" y="597"/>
                </a:lnTo>
                <a:lnTo>
                  <a:pt x="150" y="708"/>
                </a:lnTo>
                <a:lnTo>
                  <a:pt x="94" y="820"/>
                </a:lnTo>
                <a:lnTo>
                  <a:pt x="57" y="932"/>
                </a:lnTo>
                <a:lnTo>
                  <a:pt x="20" y="1063"/>
                </a:lnTo>
                <a:lnTo>
                  <a:pt x="1" y="1174"/>
                </a:lnTo>
                <a:lnTo>
                  <a:pt x="1" y="1305"/>
                </a:lnTo>
                <a:lnTo>
                  <a:pt x="1" y="3877"/>
                </a:lnTo>
                <a:lnTo>
                  <a:pt x="1" y="4008"/>
                </a:lnTo>
                <a:lnTo>
                  <a:pt x="20" y="4138"/>
                </a:lnTo>
                <a:lnTo>
                  <a:pt x="57" y="4269"/>
                </a:lnTo>
                <a:lnTo>
                  <a:pt x="94" y="4380"/>
                </a:lnTo>
                <a:lnTo>
                  <a:pt x="150" y="4492"/>
                </a:lnTo>
                <a:lnTo>
                  <a:pt x="206" y="4604"/>
                </a:lnTo>
                <a:lnTo>
                  <a:pt x="281" y="4716"/>
                </a:lnTo>
                <a:lnTo>
                  <a:pt x="374" y="4809"/>
                </a:lnTo>
                <a:lnTo>
                  <a:pt x="448" y="4884"/>
                </a:lnTo>
                <a:lnTo>
                  <a:pt x="560" y="4958"/>
                </a:lnTo>
                <a:lnTo>
                  <a:pt x="653" y="5033"/>
                </a:lnTo>
                <a:lnTo>
                  <a:pt x="765" y="5089"/>
                </a:lnTo>
                <a:lnTo>
                  <a:pt x="877" y="5126"/>
                </a:lnTo>
                <a:lnTo>
                  <a:pt x="1008" y="5163"/>
                </a:lnTo>
                <a:lnTo>
                  <a:pt x="1138" y="5182"/>
                </a:lnTo>
                <a:lnTo>
                  <a:pt x="1269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7"/>
                </a:lnTo>
                <a:lnTo>
                  <a:pt x="1902" y="5051"/>
                </a:lnTo>
                <a:lnTo>
                  <a:pt x="2014" y="4996"/>
                </a:lnTo>
                <a:lnTo>
                  <a:pt x="2107" y="4921"/>
                </a:lnTo>
                <a:lnTo>
                  <a:pt x="2200" y="4828"/>
                </a:lnTo>
                <a:lnTo>
                  <a:pt x="2294" y="4735"/>
                </a:lnTo>
                <a:lnTo>
                  <a:pt x="2368" y="4641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7"/>
                </a:lnTo>
                <a:lnTo>
                  <a:pt x="2573" y="4157"/>
                </a:lnTo>
                <a:lnTo>
                  <a:pt x="2592" y="4026"/>
                </a:lnTo>
                <a:lnTo>
                  <a:pt x="2592" y="3896"/>
                </a:lnTo>
                <a:lnTo>
                  <a:pt x="2592" y="1305"/>
                </a:lnTo>
                <a:lnTo>
                  <a:pt x="2592" y="1174"/>
                </a:lnTo>
                <a:lnTo>
                  <a:pt x="2573" y="1025"/>
                </a:lnTo>
                <a:lnTo>
                  <a:pt x="2536" y="913"/>
                </a:lnTo>
                <a:lnTo>
                  <a:pt x="2499" y="783"/>
                </a:lnTo>
                <a:lnTo>
                  <a:pt x="2443" y="671"/>
                </a:lnTo>
                <a:lnTo>
                  <a:pt x="2368" y="559"/>
                </a:lnTo>
                <a:lnTo>
                  <a:pt x="2294" y="466"/>
                </a:lnTo>
                <a:lnTo>
                  <a:pt x="2200" y="373"/>
                </a:lnTo>
                <a:lnTo>
                  <a:pt x="2107" y="280"/>
                </a:lnTo>
                <a:lnTo>
                  <a:pt x="2014" y="205"/>
                </a:lnTo>
                <a:lnTo>
                  <a:pt x="1902" y="149"/>
                </a:lnTo>
                <a:lnTo>
                  <a:pt x="1790" y="93"/>
                </a:lnTo>
                <a:lnTo>
                  <a:pt x="1660" y="56"/>
                </a:lnTo>
                <a:lnTo>
                  <a:pt x="1529" y="19"/>
                </a:lnTo>
                <a:lnTo>
                  <a:pt x="1399" y="0"/>
                </a:lnTo>
                <a:close/>
                <a:moveTo>
                  <a:pt x="3356" y="2237"/>
                </a:moveTo>
                <a:lnTo>
                  <a:pt x="3338" y="2255"/>
                </a:lnTo>
                <a:lnTo>
                  <a:pt x="3244" y="2405"/>
                </a:lnTo>
                <a:lnTo>
                  <a:pt x="3170" y="2554"/>
                </a:lnTo>
                <a:lnTo>
                  <a:pt x="3095" y="2703"/>
                </a:lnTo>
                <a:lnTo>
                  <a:pt x="3039" y="2852"/>
                </a:lnTo>
                <a:lnTo>
                  <a:pt x="3002" y="3001"/>
                </a:lnTo>
                <a:lnTo>
                  <a:pt x="2983" y="3169"/>
                </a:lnTo>
                <a:lnTo>
                  <a:pt x="2983" y="3337"/>
                </a:lnTo>
                <a:lnTo>
                  <a:pt x="2983" y="3486"/>
                </a:lnTo>
                <a:lnTo>
                  <a:pt x="3002" y="3653"/>
                </a:lnTo>
                <a:lnTo>
                  <a:pt x="3039" y="3803"/>
                </a:lnTo>
                <a:lnTo>
                  <a:pt x="3077" y="3952"/>
                </a:lnTo>
                <a:lnTo>
                  <a:pt x="3132" y="4119"/>
                </a:lnTo>
                <a:lnTo>
                  <a:pt x="3207" y="4250"/>
                </a:lnTo>
                <a:lnTo>
                  <a:pt x="3300" y="4399"/>
                </a:lnTo>
                <a:lnTo>
                  <a:pt x="3393" y="4530"/>
                </a:lnTo>
                <a:lnTo>
                  <a:pt x="3524" y="4660"/>
                </a:lnTo>
                <a:lnTo>
                  <a:pt x="3636" y="4772"/>
                </a:lnTo>
                <a:lnTo>
                  <a:pt x="3785" y="4884"/>
                </a:lnTo>
                <a:lnTo>
                  <a:pt x="3915" y="4958"/>
                </a:lnTo>
                <a:lnTo>
                  <a:pt x="4064" y="5033"/>
                </a:lnTo>
                <a:lnTo>
                  <a:pt x="4214" y="5089"/>
                </a:lnTo>
                <a:lnTo>
                  <a:pt x="4363" y="5145"/>
                </a:lnTo>
                <a:lnTo>
                  <a:pt x="4530" y="5182"/>
                </a:lnTo>
                <a:lnTo>
                  <a:pt x="4680" y="5201"/>
                </a:lnTo>
                <a:lnTo>
                  <a:pt x="4847" y="5201"/>
                </a:lnTo>
                <a:lnTo>
                  <a:pt x="5015" y="5182"/>
                </a:lnTo>
                <a:lnTo>
                  <a:pt x="5164" y="5163"/>
                </a:lnTo>
                <a:lnTo>
                  <a:pt x="5332" y="5126"/>
                </a:lnTo>
                <a:lnTo>
                  <a:pt x="5481" y="5070"/>
                </a:lnTo>
                <a:lnTo>
                  <a:pt x="5630" y="5014"/>
                </a:lnTo>
                <a:lnTo>
                  <a:pt x="5779" y="4940"/>
                </a:lnTo>
                <a:lnTo>
                  <a:pt x="5910" y="4846"/>
                </a:lnTo>
                <a:lnTo>
                  <a:pt x="5928" y="4809"/>
                </a:lnTo>
                <a:lnTo>
                  <a:pt x="5947" y="4772"/>
                </a:lnTo>
                <a:lnTo>
                  <a:pt x="5947" y="4735"/>
                </a:lnTo>
                <a:lnTo>
                  <a:pt x="5928" y="4697"/>
                </a:lnTo>
                <a:lnTo>
                  <a:pt x="3468" y="2255"/>
                </a:lnTo>
                <a:lnTo>
                  <a:pt x="3431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975a0ff47_0_11053"/>
          <p:cNvSpPr/>
          <p:nvPr/>
        </p:nvSpPr>
        <p:spPr>
          <a:xfrm>
            <a:off x="7730648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871" y="0"/>
                </a:moveTo>
                <a:lnTo>
                  <a:pt x="2573" y="19"/>
                </a:lnTo>
                <a:lnTo>
                  <a:pt x="2294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5" y="652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5" y="1752"/>
                </a:lnTo>
                <a:lnTo>
                  <a:pt x="113" y="2013"/>
                </a:lnTo>
                <a:lnTo>
                  <a:pt x="57" y="2293"/>
                </a:lnTo>
                <a:lnTo>
                  <a:pt x="1" y="2591"/>
                </a:lnTo>
                <a:lnTo>
                  <a:pt x="1" y="2871"/>
                </a:lnTo>
                <a:lnTo>
                  <a:pt x="1" y="3113"/>
                </a:lnTo>
                <a:lnTo>
                  <a:pt x="20" y="3318"/>
                </a:lnTo>
                <a:lnTo>
                  <a:pt x="75" y="3542"/>
                </a:lnTo>
                <a:lnTo>
                  <a:pt x="131" y="3747"/>
                </a:lnTo>
                <a:lnTo>
                  <a:pt x="206" y="3952"/>
                </a:lnTo>
                <a:lnTo>
                  <a:pt x="280" y="4157"/>
                </a:lnTo>
                <a:lnTo>
                  <a:pt x="392" y="4343"/>
                </a:lnTo>
                <a:lnTo>
                  <a:pt x="504" y="4511"/>
                </a:lnTo>
                <a:lnTo>
                  <a:pt x="635" y="4679"/>
                </a:lnTo>
                <a:lnTo>
                  <a:pt x="765" y="4846"/>
                </a:lnTo>
                <a:lnTo>
                  <a:pt x="914" y="4996"/>
                </a:lnTo>
                <a:lnTo>
                  <a:pt x="1082" y="5126"/>
                </a:lnTo>
                <a:lnTo>
                  <a:pt x="1250" y="5257"/>
                </a:lnTo>
                <a:lnTo>
                  <a:pt x="1436" y="5368"/>
                </a:lnTo>
                <a:lnTo>
                  <a:pt x="1623" y="5480"/>
                </a:lnTo>
                <a:lnTo>
                  <a:pt x="1828" y="5555"/>
                </a:lnTo>
                <a:lnTo>
                  <a:pt x="1809" y="5368"/>
                </a:lnTo>
                <a:lnTo>
                  <a:pt x="1790" y="5145"/>
                </a:lnTo>
                <a:lnTo>
                  <a:pt x="1809" y="4940"/>
                </a:lnTo>
                <a:lnTo>
                  <a:pt x="1828" y="4735"/>
                </a:lnTo>
                <a:lnTo>
                  <a:pt x="2163" y="3299"/>
                </a:lnTo>
                <a:lnTo>
                  <a:pt x="2126" y="3187"/>
                </a:lnTo>
                <a:lnTo>
                  <a:pt x="2089" y="3057"/>
                </a:lnTo>
                <a:lnTo>
                  <a:pt x="2089" y="2871"/>
                </a:lnTo>
                <a:lnTo>
                  <a:pt x="2089" y="2740"/>
                </a:lnTo>
                <a:lnTo>
                  <a:pt x="2126" y="2591"/>
                </a:lnTo>
                <a:lnTo>
                  <a:pt x="2163" y="2479"/>
                </a:lnTo>
                <a:lnTo>
                  <a:pt x="2238" y="2367"/>
                </a:lnTo>
                <a:lnTo>
                  <a:pt x="2312" y="2293"/>
                </a:lnTo>
                <a:lnTo>
                  <a:pt x="2405" y="2237"/>
                </a:lnTo>
                <a:lnTo>
                  <a:pt x="2499" y="2200"/>
                </a:lnTo>
                <a:lnTo>
                  <a:pt x="2610" y="2181"/>
                </a:lnTo>
                <a:lnTo>
                  <a:pt x="2685" y="2181"/>
                </a:lnTo>
                <a:lnTo>
                  <a:pt x="2760" y="2218"/>
                </a:lnTo>
                <a:lnTo>
                  <a:pt x="2834" y="2255"/>
                </a:lnTo>
                <a:lnTo>
                  <a:pt x="2871" y="2293"/>
                </a:lnTo>
                <a:lnTo>
                  <a:pt x="2909" y="2349"/>
                </a:lnTo>
                <a:lnTo>
                  <a:pt x="2946" y="2423"/>
                </a:lnTo>
                <a:lnTo>
                  <a:pt x="2965" y="2498"/>
                </a:lnTo>
                <a:lnTo>
                  <a:pt x="2965" y="2591"/>
                </a:lnTo>
                <a:lnTo>
                  <a:pt x="2965" y="2684"/>
                </a:lnTo>
                <a:lnTo>
                  <a:pt x="2946" y="2796"/>
                </a:lnTo>
                <a:lnTo>
                  <a:pt x="2871" y="3020"/>
                </a:lnTo>
                <a:lnTo>
                  <a:pt x="2797" y="3281"/>
                </a:lnTo>
                <a:lnTo>
                  <a:pt x="2722" y="3542"/>
                </a:lnTo>
                <a:lnTo>
                  <a:pt x="2722" y="3653"/>
                </a:lnTo>
                <a:lnTo>
                  <a:pt x="2722" y="3747"/>
                </a:lnTo>
                <a:lnTo>
                  <a:pt x="2760" y="3840"/>
                </a:lnTo>
                <a:lnTo>
                  <a:pt x="2815" y="3914"/>
                </a:lnTo>
                <a:lnTo>
                  <a:pt x="2871" y="3970"/>
                </a:lnTo>
                <a:lnTo>
                  <a:pt x="2965" y="4026"/>
                </a:lnTo>
                <a:lnTo>
                  <a:pt x="3058" y="4045"/>
                </a:lnTo>
                <a:lnTo>
                  <a:pt x="3151" y="4064"/>
                </a:lnTo>
                <a:lnTo>
                  <a:pt x="3244" y="4045"/>
                </a:lnTo>
                <a:lnTo>
                  <a:pt x="3337" y="4026"/>
                </a:lnTo>
                <a:lnTo>
                  <a:pt x="3431" y="4008"/>
                </a:lnTo>
                <a:lnTo>
                  <a:pt x="3505" y="3970"/>
                </a:lnTo>
                <a:lnTo>
                  <a:pt x="3598" y="3914"/>
                </a:lnTo>
                <a:lnTo>
                  <a:pt x="3673" y="3840"/>
                </a:lnTo>
                <a:lnTo>
                  <a:pt x="3803" y="3691"/>
                </a:lnTo>
                <a:lnTo>
                  <a:pt x="3915" y="3504"/>
                </a:lnTo>
                <a:lnTo>
                  <a:pt x="3990" y="3281"/>
                </a:lnTo>
                <a:lnTo>
                  <a:pt x="4046" y="3020"/>
                </a:lnTo>
                <a:lnTo>
                  <a:pt x="4064" y="2740"/>
                </a:lnTo>
                <a:lnTo>
                  <a:pt x="4046" y="2610"/>
                </a:lnTo>
                <a:lnTo>
                  <a:pt x="4046" y="2498"/>
                </a:lnTo>
                <a:lnTo>
                  <a:pt x="4008" y="2386"/>
                </a:lnTo>
                <a:lnTo>
                  <a:pt x="3971" y="2274"/>
                </a:lnTo>
                <a:lnTo>
                  <a:pt x="3915" y="2162"/>
                </a:lnTo>
                <a:lnTo>
                  <a:pt x="3859" y="2069"/>
                </a:lnTo>
                <a:lnTo>
                  <a:pt x="3803" y="1976"/>
                </a:lnTo>
                <a:lnTo>
                  <a:pt x="3729" y="1901"/>
                </a:lnTo>
                <a:lnTo>
                  <a:pt x="3636" y="1827"/>
                </a:lnTo>
                <a:lnTo>
                  <a:pt x="3542" y="1752"/>
                </a:lnTo>
                <a:lnTo>
                  <a:pt x="3449" y="1696"/>
                </a:lnTo>
                <a:lnTo>
                  <a:pt x="3337" y="1659"/>
                </a:lnTo>
                <a:lnTo>
                  <a:pt x="3226" y="1622"/>
                </a:lnTo>
                <a:lnTo>
                  <a:pt x="3114" y="1603"/>
                </a:lnTo>
                <a:lnTo>
                  <a:pt x="2983" y="1584"/>
                </a:lnTo>
                <a:lnTo>
                  <a:pt x="2853" y="1566"/>
                </a:lnTo>
                <a:lnTo>
                  <a:pt x="2704" y="1584"/>
                </a:lnTo>
                <a:lnTo>
                  <a:pt x="2573" y="1603"/>
                </a:lnTo>
                <a:lnTo>
                  <a:pt x="2443" y="1640"/>
                </a:lnTo>
                <a:lnTo>
                  <a:pt x="2312" y="1678"/>
                </a:lnTo>
                <a:lnTo>
                  <a:pt x="2200" y="1734"/>
                </a:lnTo>
                <a:lnTo>
                  <a:pt x="2089" y="1808"/>
                </a:lnTo>
                <a:lnTo>
                  <a:pt x="1995" y="1883"/>
                </a:lnTo>
                <a:lnTo>
                  <a:pt x="1902" y="1957"/>
                </a:lnTo>
                <a:lnTo>
                  <a:pt x="1828" y="2050"/>
                </a:lnTo>
                <a:lnTo>
                  <a:pt x="1753" y="2144"/>
                </a:lnTo>
                <a:lnTo>
                  <a:pt x="1697" y="2255"/>
                </a:lnTo>
                <a:lnTo>
                  <a:pt x="1641" y="2349"/>
                </a:lnTo>
                <a:lnTo>
                  <a:pt x="1585" y="2591"/>
                </a:lnTo>
                <a:lnTo>
                  <a:pt x="1567" y="2815"/>
                </a:lnTo>
                <a:lnTo>
                  <a:pt x="1567" y="3001"/>
                </a:lnTo>
                <a:lnTo>
                  <a:pt x="1623" y="3187"/>
                </a:lnTo>
                <a:lnTo>
                  <a:pt x="1697" y="3355"/>
                </a:lnTo>
                <a:lnTo>
                  <a:pt x="1772" y="3486"/>
                </a:lnTo>
                <a:lnTo>
                  <a:pt x="1790" y="3523"/>
                </a:lnTo>
                <a:lnTo>
                  <a:pt x="1790" y="3560"/>
                </a:lnTo>
                <a:lnTo>
                  <a:pt x="1716" y="3877"/>
                </a:lnTo>
                <a:lnTo>
                  <a:pt x="1697" y="3914"/>
                </a:lnTo>
                <a:lnTo>
                  <a:pt x="1678" y="3933"/>
                </a:lnTo>
                <a:lnTo>
                  <a:pt x="1641" y="3933"/>
                </a:lnTo>
                <a:lnTo>
                  <a:pt x="1623" y="3914"/>
                </a:lnTo>
                <a:lnTo>
                  <a:pt x="1492" y="3840"/>
                </a:lnTo>
                <a:lnTo>
                  <a:pt x="1380" y="3747"/>
                </a:lnTo>
                <a:lnTo>
                  <a:pt x="1268" y="3616"/>
                </a:lnTo>
                <a:lnTo>
                  <a:pt x="1194" y="3467"/>
                </a:lnTo>
                <a:lnTo>
                  <a:pt x="1119" y="3299"/>
                </a:lnTo>
                <a:lnTo>
                  <a:pt x="1063" y="3132"/>
                </a:lnTo>
                <a:lnTo>
                  <a:pt x="1045" y="2964"/>
                </a:lnTo>
                <a:lnTo>
                  <a:pt x="1026" y="2815"/>
                </a:lnTo>
                <a:lnTo>
                  <a:pt x="1045" y="2647"/>
                </a:lnTo>
                <a:lnTo>
                  <a:pt x="1063" y="2479"/>
                </a:lnTo>
                <a:lnTo>
                  <a:pt x="1101" y="2311"/>
                </a:lnTo>
                <a:lnTo>
                  <a:pt x="1157" y="2162"/>
                </a:lnTo>
                <a:lnTo>
                  <a:pt x="1212" y="1995"/>
                </a:lnTo>
                <a:lnTo>
                  <a:pt x="1306" y="1864"/>
                </a:lnTo>
                <a:lnTo>
                  <a:pt x="1399" y="1715"/>
                </a:lnTo>
                <a:lnTo>
                  <a:pt x="1511" y="1603"/>
                </a:lnTo>
                <a:lnTo>
                  <a:pt x="1641" y="1491"/>
                </a:lnTo>
                <a:lnTo>
                  <a:pt x="1790" y="1379"/>
                </a:lnTo>
                <a:lnTo>
                  <a:pt x="1939" y="1286"/>
                </a:lnTo>
                <a:lnTo>
                  <a:pt x="2107" y="1212"/>
                </a:lnTo>
                <a:lnTo>
                  <a:pt x="2294" y="1156"/>
                </a:lnTo>
                <a:lnTo>
                  <a:pt x="2499" y="1100"/>
                </a:lnTo>
                <a:lnTo>
                  <a:pt x="2704" y="1081"/>
                </a:lnTo>
                <a:lnTo>
                  <a:pt x="2927" y="1063"/>
                </a:lnTo>
                <a:lnTo>
                  <a:pt x="3114" y="1081"/>
                </a:lnTo>
                <a:lnTo>
                  <a:pt x="3300" y="1100"/>
                </a:lnTo>
                <a:lnTo>
                  <a:pt x="3468" y="1137"/>
                </a:lnTo>
                <a:lnTo>
                  <a:pt x="3636" y="1193"/>
                </a:lnTo>
                <a:lnTo>
                  <a:pt x="3785" y="1268"/>
                </a:lnTo>
                <a:lnTo>
                  <a:pt x="3934" y="1342"/>
                </a:lnTo>
                <a:lnTo>
                  <a:pt x="4064" y="1435"/>
                </a:lnTo>
                <a:lnTo>
                  <a:pt x="4195" y="1547"/>
                </a:lnTo>
                <a:lnTo>
                  <a:pt x="4307" y="1659"/>
                </a:lnTo>
                <a:lnTo>
                  <a:pt x="4400" y="1789"/>
                </a:lnTo>
                <a:lnTo>
                  <a:pt x="4493" y="1920"/>
                </a:lnTo>
                <a:lnTo>
                  <a:pt x="4568" y="2069"/>
                </a:lnTo>
                <a:lnTo>
                  <a:pt x="4624" y="2218"/>
                </a:lnTo>
                <a:lnTo>
                  <a:pt x="4679" y="2386"/>
                </a:lnTo>
                <a:lnTo>
                  <a:pt x="4698" y="2554"/>
                </a:lnTo>
                <a:lnTo>
                  <a:pt x="4698" y="2721"/>
                </a:lnTo>
                <a:lnTo>
                  <a:pt x="4698" y="2908"/>
                </a:lnTo>
                <a:lnTo>
                  <a:pt x="4679" y="3094"/>
                </a:lnTo>
                <a:lnTo>
                  <a:pt x="4642" y="3262"/>
                </a:lnTo>
                <a:lnTo>
                  <a:pt x="4586" y="3430"/>
                </a:lnTo>
                <a:lnTo>
                  <a:pt x="4530" y="3579"/>
                </a:lnTo>
                <a:lnTo>
                  <a:pt x="4456" y="3728"/>
                </a:lnTo>
                <a:lnTo>
                  <a:pt x="4381" y="3877"/>
                </a:lnTo>
                <a:lnTo>
                  <a:pt x="4288" y="3989"/>
                </a:lnTo>
                <a:lnTo>
                  <a:pt x="4176" y="4119"/>
                </a:lnTo>
                <a:lnTo>
                  <a:pt x="4064" y="4213"/>
                </a:lnTo>
                <a:lnTo>
                  <a:pt x="3953" y="4306"/>
                </a:lnTo>
                <a:lnTo>
                  <a:pt x="3803" y="4380"/>
                </a:lnTo>
                <a:lnTo>
                  <a:pt x="3673" y="4436"/>
                </a:lnTo>
                <a:lnTo>
                  <a:pt x="3524" y="4474"/>
                </a:lnTo>
                <a:lnTo>
                  <a:pt x="3375" y="4511"/>
                </a:lnTo>
                <a:lnTo>
                  <a:pt x="3095" y="4511"/>
                </a:lnTo>
                <a:lnTo>
                  <a:pt x="3002" y="4492"/>
                </a:lnTo>
                <a:lnTo>
                  <a:pt x="2909" y="4455"/>
                </a:lnTo>
                <a:lnTo>
                  <a:pt x="2815" y="4418"/>
                </a:lnTo>
                <a:lnTo>
                  <a:pt x="2722" y="4362"/>
                </a:lnTo>
                <a:lnTo>
                  <a:pt x="2648" y="4306"/>
                </a:lnTo>
                <a:lnTo>
                  <a:pt x="2592" y="4250"/>
                </a:lnTo>
                <a:lnTo>
                  <a:pt x="2555" y="4194"/>
                </a:lnTo>
                <a:lnTo>
                  <a:pt x="2368" y="4865"/>
                </a:lnTo>
                <a:lnTo>
                  <a:pt x="2312" y="5070"/>
                </a:lnTo>
                <a:lnTo>
                  <a:pt x="2219" y="5275"/>
                </a:lnTo>
                <a:lnTo>
                  <a:pt x="2014" y="5629"/>
                </a:lnTo>
                <a:lnTo>
                  <a:pt x="2219" y="5685"/>
                </a:lnTo>
                <a:lnTo>
                  <a:pt x="2424" y="5723"/>
                </a:lnTo>
                <a:lnTo>
                  <a:pt x="2648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32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90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23" y="3169"/>
                </a:lnTo>
                <a:lnTo>
                  <a:pt x="5742" y="2871"/>
                </a:lnTo>
                <a:lnTo>
                  <a:pt x="5723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90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32" y="354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975a0ff47_0_11053"/>
          <p:cNvSpPr/>
          <p:nvPr/>
        </p:nvSpPr>
        <p:spPr>
          <a:xfrm>
            <a:off x="7286249" y="2572776"/>
            <a:ext cx="191494" cy="170634"/>
          </a:xfrm>
          <a:custGeom>
            <a:rect b="b" l="l" r="r" t="t"/>
            <a:pathLst>
              <a:path extrusionOk="0" h="5947" w="6674">
                <a:moveTo>
                  <a:pt x="2106" y="0"/>
                </a:moveTo>
                <a:lnTo>
                  <a:pt x="2013" y="19"/>
                </a:lnTo>
                <a:lnTo>
                  <a:pt x="1957" y="75"/>
                </a:lnTo>
                <a:lnTo>
                  <a:pt x="1920" y="149"/>
                </a:lnTo>
                <a:lnTo>
                  <a:pt x="1920" y="242"/>
                </a:lnTo>
                <a:lnTo>
                  <a:pt x="2498" y="2237"/>
                </a:lnTo>
                <a:lnTo>
                  <a:pt x="1305" y="2237"/>
                </a:lnTo>
                <a:lnTo>
                  <a:pt x="802" y="1566"/>
                </a:lnTo>
                <a:lnTo>
                  <a:pt x="727" y="1510"/>
                </a:lnTo>
                <a:lnTo>
                  <a:pt x="653" y="1491"/>
                </a:lnTo>
                <a:lnTo>
                  <a:pt x="187" y="1491"/>
                </a:lnTo>
                <a:lnTo>
                  <a:pt x="93" y="1510"/>
                </a:lnTo>
                <a:lnTo>
                  <a:pt x="37" y="1566"/>
                </a:lnTo>
                <a:lnTo>
                  <a:pt x="0" y="1640"/>
                </a:lnTo>
                <a:lnTo>
                  <a:pt x="0" y="1715"/>
                </a:lnTo>
                <a:lnTo>
                  <a:pt x="373" y="2964"/>
                </a:lnTo>
                <a:lnTo>
                  <a:pt x="0" y="4231"/>
                </a:lnTo>
                <a:lnTo>
                  <a:pt x="0" y="4306"/>
                </a:lnTo>
                <a:lnTo>
                  <a:pt x="37" y="4380"/>
                </a:lnTo>
                <a:lnTo>
                  <a:pt x="93" y="4436"/>
                </a:lnTo>
                <a:lnTo>
                  <a:pt x="187" y="4455"/>
                </a:lnTo>
                <a:lnTo>
                  <a:pt x="653" y="4455"/>
                </a:lnTo>
                <a:lnTo>
                  <a:pt x="727" y="4436"/>
                </a:lnTo>
                <a:lnTo>
                  <a:pt x="802" y="4380"/>
                </a:lnTo>
                <a:lnTo>
                  <a:pt x="1305" y="3709"/>
                </a:lnTo>
                <a:lnTo>
                  <a:pt x="2498" y="3709"/>
                </a:lnTo>
                <a:lnTo>
                  <a:pt x="1920" y="5704"/>
                </a:lnTo>
                <a:lnTo>
                  <a:pt x="1920" y="5797"/>
                </a:lnTo>
                <a:lnTo>
                  <a:pt x="1957" y="5872"/>
                </a:lnTo>
                <a:lnTo>
                  <a:pt x="2013" y="5928"/>
                </a:lnTo>
                <a:lnTo>
                  <a:pt x="2106" y="5946"/>
                </a:lnTo>
                <a:lnTo>
                  <a:pt x="2852" y="5946"/>
                </a:lnTo>
                <a:lnTo>
                  <a:pt x="2908" y="5928"/>
                </a:lnTo>
                <a:lnTo>
                  <a:pt x="2945" y="5909"/>
                </a:lnTo>
                <a:lnTo>
                  <a:pt x="2983" y="5890"/>
                </a:lnTo>
                <a:lnTo>
                  <a:pt x="3020" y="5853"/>
                </a:lnTo>
                <a:lnTo>
                  <a:pt x="4231" y="3709"/>
                </a:lnTo>
                <a:lnTo>
                  <a:pt x="5573" y="3709"/>
                </a:lnTo>
                <a:lnTo>
                  <a:pt x="5723" y="3691"/>
                </a:lnTo>
                <a:lnTo>
                  <a:pt x="5909" y="3653"/>
                </a:lnTo>
                <a:lnTo>
                  <a:pt x="6095" y="3579"/>
                </a:lnTo>
                <a:lnTo>
                  <a:pt x="6282" y="3504"/>
                </a:lnTo>
                <a:lnTo>
                  <a:pt x="6431" y="3393"/>
                </a:lnTo>
                <a:lnTo>
                  <a:pt x="6561" y="3262"/>
                </a:lnTo>
                <a:lnTo>
                  <a:pt x="6617" y="3187"/>
                </a:lnTo>
                <a:lnTo>
                  <a:pt x="6655" y="3113"/>
                </a:lnTo>
                <a:lnTo>
                  <a:pt x="6673" y="3038"/>
                </a:lnTo>
                <a:lnTo>
                  <a:pt x="6673" y="2964"/>
                </a:lnTo>
                <a:lnTo>
                  <a:pt x="6673" y="2889"/>
                </a:lnTo>
                <a:lnTo>
                  <a:pt x="6655" y="2815"/>
                </a:lnTo>
                <a:lnTo>
                  <a:pt x="6617" y="2759"/>
                </a:lnTo>
                <a:lnTo>
                  <a:pt x="6561" y="2684"/>
                </a:lnTo>
                <a:lnTo>
                  <a:pt x="6431" y="2554"/>
                </a:lnTo>
                <a:lnTo>
                  <a:pt x="6282" y="2442"/>
                </a:lnTo>
                <a:lnTo>
                  <a:pt x="6095" y="2349"/>
                </a:lnTo>
                <a:lnTo>
                  <a:pt x="5909" y="2293"/>
                </a:lnTo>
                <a:lnTo>
                  <a:pt x="5723" y="2237"/>
                </a:lnTo>
                <a:lnTo>
                  <a:pt x="4231" y="2237"/>
                </a:lnTo>
                <a:lnTo>
                  <a:pt x="3020" y="93"/>
                </a:lnTo>
                <a:lnTo>
                  <a:pt x="2983" y="56"/>
                </a:lnTo>
                <a:lnTo>
                  <a:pt x="2945" y="19"/>
                </a:lnTo>
                <a:lnTo>
                  <a:pt x="290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975a0ff47_0_11053"/>
          <p:cNvSpPr/>
          <p:nvPr/>
        </p:nvSpPr>
        <p:spPr>
          <a:xfrm>
            <a:off x="6907611" y="2572776"/>
            <a:ext cx="127854" cy="170634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975a0ff47_0_11053"/>
          <p:cNvSpPr/>
          <p:nvPr/>
        </p:nvSpPr>
        <p:spPr>
          <a:xfrm>
            <a:off x="6478705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4828" y="746"/>
                </a:moveTo>
                <a:lnTo>
                  <a:pt x="4902" y="764"/>
                </a:lnTo>
                <a:lnTo>
                  <a:pt x="4958" y="783"/>
                </a:lnTo>
                <a:lnTo>
                  <a:pt x="5033" y="820"/>
                </a:lnTo>
                <a:lnTo>
                  <a:pt x="5089" y="857"/>
                </a:lnTo>
                <a:lnTo>
                  <a:pt x="5126" y="913"/>
                </a:lnTo>
                <a:lnTo>
                  <a:pt x="5163" y="969"/>
                </a:lnTo>
                <a:lnTo>
                  <a:pt x="5182" y="1044"/>
                </a:lnTo>
                <a:lnTo>
                  <a:pt x="5182" y="1118"/>
                </a:lnTo>
                <a:lnTo>
                  <a:pt x="5182" y="1193"/>
                </a:lnTo>
                <a:lnTo>
                  <a:pt x="5163" y="1268"/>
                </a:lnTo>
                <a:lnTo>
                  <a:pt x="5126" y="1323"/>
                </a:lnTo>
                <a:lnTo>
                  <a:pt x="5089" y="1379"/>
                </a:lnTo>
                <a:lnTo>
                  <a:pt x="5033" y="1435"/>
                </a:lnTo>
                <a:lnTo>
                  <a:pt x="4958" y="1454"/>
                </a:lnTo>
                <a:lnTo>
                  <a:pt x="4902" y="1491"/>
                </a:lnTo>
                <a:lnTo>
                  <a:pt x="4753" y="1491"/>
                </a:lnTo>
                <a:lnTo>
                  <a:pt x="4679" y="1454"/>
                </a:lnTo>
                <a:lnTo>
                  <a:pt x="4604" y="1435"/>
                </a:lnTo>
                <a:lnTo>
                  <a:pt x="4548" y="1379"/>
                </a:lnTo>
                <a:lnTo>
                  <a:pt x="4511" y="1323"/>
                </a:lnTo>
                <a:lnTo>
                  <a:pt x="4474" y="1268"/>
                </a:lnTo>
                <a:lnTo>
                  <a:pt x="4455" y="1193"/>
                </a:lnTo>
                <a:lnTo>
                  <a:pt x="4455" y="1118"/>
                </a:lnTo>
                <a:lnTo>
                  <a:pt x="4455" y="1044"/>
                </a:lnTo>
                <a:lnTo>
                  <a:pt x="4474" y="969"/>
                </a:lnTo>
                <a:lnTo>
                  <a:pt x="4511" y="913"/>
                </a:lnTo>
                <a:lnTo>
                  <a:pt x="4548" y="857"/>
                </a:lnTo>
                <a:lnTo>
                  <a:pt x="4604" y="820"/>
                </a:lnTo>
                <a:lnTo>
                  <a:pt x="4679" y="783"/>
                </a:lnTo>
                <a:lnTo>
                  <a:pt x="4753" y="764"/>
                </a:lnTo>
                <a:lnTo>
                  <a:pt x="4828" y="746"/>
                </a:lnTo>
                <a:close/>
                <a:moveTo>
                  <a:pt x="1100" y="3709"/>
                </a:moveTo>
                <a:lnTo>
                  <a:pt x="1174" y="3728"/>
                </a:lnTo>
                <a:lnTo>
                  <a:pt x="1249" y="3747"/>
                </a:lnTo>
                <a:lnTo>
                  <a:pt x="1323" y="3784"/>
                </a:lnTo>
                <a:lnTo>
                  <a:pt x="1379" y="3821"/>
                </a:lnTo>
                <a:lnTo>
                  <a:pt x="1417" y="3877"/>
                </a:lnTo>
                <a:lnTo>
                  <a:pt x="1454" y="3952"/>
                </a:lnTo>
                <a:lnTo>
                  <a:pt x="1473" y="4008"/>
                </a:lnTo>
                <a:lnTo>
                  <a:pt x="1473" y="4082"/>
                </a:lnTo>
                <a:lnTo>
                  <a:pt x="1473" y="4157"/>
                </a:lnTo>
                <a:lnTo>
                  <a:pt x="1454" y="4231"/>
                </a:lnTo>
                <a:lnTo>
                  <a:pt x="1417" y="4306"/>
                </a:lnTo>
                <a:lnTo>
                  <a:pt x="1379" y="4343"/>
                </a:lnTo>
                <a:lnTo>
                  <a:pt x="1323" y="4399"/>
                </a:lnTo>
                <a:lnTo>
                  <a:pt x="1249" y="4436"/>
                </a:lnTo>
                <a:lnTo>
                  <a:pt x="1174" y="4455"/>
                </a:lnTo>
                <a:lnTo>
                  <a:pt x="1025" y="4455"/>
                </a:lnTo>
                <a:lnTo>
                  <a:pt x="969" y="4436"/>
                </a:lnTo>
                <a:lnTo>
                  <a:pt x="895" y="4399"/>
                </a:lnTo>
                <a:lnTo>
                  <a:pt x="839" y="4343"/>
                </a:lnTo>
                <a:lnTo>
                  <a:pt x="802" y="4306"/>
                </a:lnTo>
                <a:lnTo>
                  <a:pt x="764" y="4231"/>
                </a:lnTo>
                <a:lnTo>
                  <a:pt x="746" y="4157"/>
                </a:lnTo>
                <a:lnTo>
                  <a:pt x="746" y="4082"/>
                </a:lnTo>
                <a:lnTo>
                  <a:pt x="746" y="4008"/>
                </a:lnTo>
                <a:lnTo>
                  <a:pt x="764" y="3952"/>
                </a:lnTo>
                <a:lnTo>
                  <a:pt x="802" y="3877"/>
                </a:lnTo>
                <a:lnTo>
                  <a:pt x="839" y="3821"/>
                </a:lnTo>
                <a:lnTo>
                  <a:pt x="895" y="3784"/>
                </a:lnTo>
                <a:lnTo>
                  <a:pt x="969" y="3747"/>
                </a:lnTo>
                <a:lnTo>
                  <a:pt x="1025" y="3728"/>
                </a:lnTo>
                <a:lnTo>
                  <a:pt x="1100" y="3709"/>
                </a:lnTo>
                <a:close/>
                <a:moveTo>
                  <a:pt x="988" y="2982"/>
                </a:moveTo>
                <a:lnTo>
                  <a:pt x="876" y="3001"/>
                </a:lnTo>
                <a:lnTo>
                  <a:pt x="671" y="3057"/>
                </a:lnTo>
                <a:lnTo>
                  <a:pt x="485" y="3169"/>
                </a:lnTo>
                <a:lnTo>
                  <a:pt x="317" y="3299"/>
                </a:lnTo>
                <a:lnTo>
                  <a:pt x="186" y="3467"/>
                </a:lnTo>
                <a:lnTo>
                  <a:pt x="75" y="3653"/>
                </a:lnTo>
                <a:lnTo>
                  <a:pt x="19" y="3859"/>
                </a:lnTo>
                <a:lnTo>
                  <a:pt x="0" y="3970"/>
                </a:lnTo>
                <a:lnTo>
                  <a:pt x="0" y="4082"/>
                </a:lnTo>
                <a:lnTo>
                  <a:pt x="0" y="4213"/>
                </a:lnTo>
                <a:lnTo>
                  <a:pt x="37" y="4343"/>
                </a:lnTo>
                <a:lnTo>
                  <a:pt x="93" y="4492"/>
                </a:lnTo>
                <a:lnTo>
                  <a:pt x="168" y="4641"/>
                </a:lnTo>
                <a:lnTo>
                  <a:pt x="354" y="4940"/>
                </a:lnTo>
                <a:lnTo>
                  <a:pt x="559" y="5257"/>
                </a:lnTo>
                <a:lnTo>
                  <a:pt x="764" y="5517"/>
                </a:lnTo>
                <a:lnTo>
                  <a:pt x="932" y="5741"/>
                </a:lnTo>
                <a:lnTo>
                  <a:pt x="1100" y="5946"/>
                </a:lnTo>
                <a:lnTo>
                  <a:pt x="1286" y="5741"/>
                </a:lnTo>
                <a:lnTo>
                  <a:pt x="1454" y="5517"/>
                </a:lnTo>
                <a:lnTo>
                  <a:pt x="1659" y="5257"/>
                </a:lnTo>
                <a:lnTo>
                  <a:pt x="1864" y="4940"/>
                </a:lnTo>
                <a:lnTo>
                  <a:pt x="2050" y="4641"/>
                </a:lnTo>
                <a:lnTo>
                  <a:pt x="2125" y="4492"/>
                </a:lnTo>
                <a:lnTo>
                  <a:pt x="2181" y="4343"/>
                </a:lnTo>
                <a:lnTo>
                  <a:pt x="2200" y="4213"/>
                </a:lnTo>
                <a:lnTo>
                  <a:pt x="2218" y="4082"/>
                </a:lnTo>
                <a:lnTo>
                  <a:pt x="2218" y="3970"/>
                </a:lnTo>
                <a:lnTo>
                  <a:pt x="2200" y="3859"/>
                </a:lnTo>
                <a:lnTo>
                  <a:pt x="2125" y="3653"/>
                </a:lnTo>
                <a:lnTo>
                  <a:pt x="2032" y="3467"/>
                </a:lnTo>
                <a:lnTo>
                  <a:pt x="1901" y="3299"/>
                </a:lnTo>
                <a:lnTo>
                  <a:pt x="1734" y="3169"/>
                </a:lnTo>
                <a:lnTo>
                  <a:pt x="1547" y="3057"/>
                </a:lnTo>
                <a:lnTo>
                  <a:pt x="1323" y="3001"/>
                </a:lnTo>
                <a:lnTo>
                  <a:pt x="1230" y="2982"/>
                </a:lnTo>
                <a:close/>
                <a:moveTo>
                  <a:pt x="4697" y="0"/>
                </a:moveTo>
                <a:lnTo>
                  <a:pt x="4604" y="19"/>
                </a:lnTo>
                <a:lnTo>
                  <a:pt x="4380" y="93"/>
                </a:lnTo>
                <a:lnTo>
                  <a:pt x="4194" y="186"/>
                </a:lnTo>
                <a:lnTo>
                  <a:pt x="4026" y="336"/>
                </a:lnTo>
                <a:lnTo>
                  <a:pt x="3896" y="485"/>
                </a:lnTo>
                <a:lnTo>
                  <a:pt x="3803" y="690"/>
                </a:lnTo>
                <a:lnTo>
                  <a:pt x="3728" y="895"/>
                </a:lnTo>
                <a:lnTo>
                  <a:pt x="3709" y="1007"/>
                </a:lnTo>
                <a:lnTo>
                  <a:pt x="3709" y="1118"/>
                </a:lnTo>
                <a:lnTo>
                  <a:pt x="3709" y="1230"/>
                </a:lnTo>
                <a:lnTo>
                  <a:pt x="3747" y="1361"/>
                </a:lnTo>
                <a:lnTo>
                  <a:pt x="3803" y="1491"/>
                </a:lnTo>
                <a:lnTo>
                  <a:pt x="3877" y="1640"/>
                </a:lnTo>
                <a:lnTo>
                  <a:pt x="4045" y="1939"/>
                </a:lnTo>
                <a:lnTo>
                  <a:pt x="4231" y="2237"/>
                </a:lnTo>
                <a:lnTo>
                  <a:pt x="3728" y="2237"/>
                </a:lnTo>
                <a:lnTo>
                  <a:pt x="3504" y="2255"/>
                </a:lnTo>
                <a:lnTo>
                  <a:pt x="3299" y="2311"/>
                </a:lnTo>
                <a:lnTo>
                  <a:pt x="3113" y="2405"/>
                </a:lnTo>
                <a:lnTo>
                  <a:pt x="2945" y="2535"/>
                </a:lnTo>
                <a:lnTo>
                  <a:pt x="2796" y="2703"/>
                </a:lnTo>
                <a:lnTo>
                  <a:pt x="2703" y="2871"/>
                </a:lnTo>
                <a:lnTo>
                  <a:pt x="2628" y="3076"/>
                </a:lnTo>
                <a:lnTo>
                  <a:pt x="2610" y="3187"/>
                </a:lnTo>
                <a:lnTo>
                  <a:pt x="2591" y="3299"/>
                </a:lnTo>
                <a:lnTo>
                  <a:pt x="2591" y="3411"/>
                </a:lnTo>
                <a:lnTo>
                  <a:pt x="2610" y="3523"/>
                </a:lnTo>
                <a:lnTo>
                  <a:pt x="2628" y="3635"/>
                </a:lnTo>
                <a:lnTo>
                  <a:pt x="2666" y="3747"/>
                </a:lnTo>
                <a:lnTo>
                  <a:pt x="2777" y="3952"/>
                </a:lnTo>
                <a:lnTo>
                  <a:pt x="2908" y="4119"/>
                </a:lnTo>
                <a:lnTo>
                  <a:pt x="3076" y="4250"/>
                </a:lnTo>
                <a:lnTo>
                  <a:pt x="3262" y="4362"/>
                </a:lnTo>
                <a:lnTo>
                  <a:pt x="3374" y="4399"/>
                </a:lnTo>
                <a:lnTo>
                  <a:pt x="3486" y="4436"/>
                </a:lnTo>
                <a:lnTo>
                  <a:pt x="3597" y="4455"/>
                </a:lnTo>
                <a:lnTo>
                  <a:pt x="4884" y="4455"/>
                </a:lnTo>
                <a:lnTo>
                  <a:pt x="4940" y="4474"/>
                </a:lnTo>
                <a:lnTo>
                  <a:pt x="5014" y="4511"/>
                </a:lnTo>
                <a:lnTo>
                  <a:pt x="5070" y="4548"/>
                </a:lnTo>
                <a:lnTo>
                  <a:pt x="5107" y="4604"/>
                </a:lnTo>
                <a:lnTo>
                  <a:pt x="5145" y="4660"/>
                </a:lnTo>
                <a:lnTo>
                  <a:pt x="5182" y="4716"/>
                </a:lnTo>
                <a:lnTo>
                  <a:pt x="5182" y="4791"/>
                </a:lnTo>
                <a:lnTo>
                  <a:pt x="5182" y="4865"/>
                </a:lnTo>
                <a:lnTo>
                  <a:pt x="5163" y="4940"/>
                </a:lnTo>
                <a:lnTo>
                  <a:pt x="5145" y="5014"/>
                </a:lnTo>
                <a:lnTo>
                  <a:pt x="5089" y="5070"/>
                </a:lnTo>
                <a:lnTo>
                  <a:pt x="5033" y="5126"/>
                </a:lnTo>
                <a:lnTo>
                  <a:pt x="4977" y="5163"/>
                </a:lnTo>
                <a:lnTo>
                  <a:pt x="4902" y="5182"/>
                </a:lnTo>
                <a:lnTo>
                  <a:pt x="4828" y="5201"/>
                </a:lnTo>
                <a:lnTo>
                  <a:pt x="2144" y="5201"/>
                </a:lnTo>
                <a:lnTo>
                  <a:pt x="1864" y="5611"/>
                </a:lnTo>
                <a:lnTo>
                  <a:pt x="1603" y="5946"/>
                </a:lnTo>
                <a:lnTo>
                  <a:pt x="4809" y="5946"/>
                </a:lnTo>
                <a:lnTo>
                  <a:pt x="5033" y="5928"/>
                </a:lnTo>
                <a:lnTo>
                  <a:pt x="5238" y="5853"/>
                </a:lnTo>
                <a:lnTo>
                  <a:pt x="5424" y="5760"/>
                </a:lnTo>
                <a:lnTo>
                  <a:pt x="5592" y="5629"/>
                </a:lnTo>
                <a:lnTo>
                  <a:pt x="5722" y="5480"/>
                </a:lnTo>
                <a:lnTo>
                  <a:pt x="5834" y="5294"/>
                </a:lnTo>
                <a:lnTo>
                  <a:pt x="5909" y="5089"/>
                </a:lnTo>
                <a:lnTo>
                  <a:pt x="5927" y="4977"/>
                </a:lnTo>
                <a:lnTo>
                  <a:pt x="5927" y="4865"/>
                </a:lnTo>
                <a:lnTo>
                  <a:pt x="5927" y="4753"/>
                </a:lnTo>
                <a:lnTo>
                  <a:pt x="5909" y="4641"/>
                </a:lnTo>
                <a:lnTo>
                  <a:pt x="5890" y="4530"/>
                </a:lnTo>
                <a:lnTo>
                  <a:pt x="5853" y="4418"/>
                </a:lnTo>
                <a:lnTo>
                  <a:pt x="5760" y="4231"/>
                </a:lnTo>
                <a:lnTo>
                  <a:pt x="5629" y="4045"/>
                </a:lnTo>
                <a:lnTo>
                  <a:pt x="5461" y="3914"/>
                </a:lnTo>
                <a:lnTo>
                  <a:pt x="5256" y="3803"/>
                </a:lnTo>
                <a:lnTo>
                  <a:pt x="5163" y="3765"/>
                </a:lnTo>
                <a:lnTo>
                  <a:pt x="5051" y="3728"/>
                </a:lnTo>
                <a:lnTo>
                  <a:pt x="4940" y="3728"/>
                </a:lnTo>
                <a:lnTo>
                  <a:pt x="4828" y="3709"/>
                </a:lnTo>
                <a:lnTo>
                  <a:pt x="3653" y="3709"/>
                </a:lnTo>
                <a:lnTo>
                  <a:pt x="3579" y="3691"/>
                </a:lnTo>
                <a:lnTo>
                  <a:pt x="3523" y="3653"/>
                </a:lnTo>
                <a:lnTo>
                  <a:pt x="3467" y="3616"/>
                </a:lnTo>
                <a:lnTo>
                  <a:pt x="3411" y="3560"/>
                </a:lnTo>
                <a:lnTo>
                  <a:pt x="3374" y="3504"/>
                </a:lnTo>
                <a:lnTo>
                  <a:pt x="3355" y="3448"/>
                </a:lnTo>
                <a:lnTo>
                  <a:pt x="3337" y="3374"/>
                </a:lnTo>
                <a:lnTo>
                  <a:pt x="3337" y="3299"/>
                </a:lnTo>
                <a:lnTo>
                  <a:pt x="3355" y="3225"/>
                </a:lnTo>
                <a:lnTo>
                  <a:pt x="3392" y="3150"/>
                </a:lnTo>
                <a:lnTo>
                  <a:pt x="3430" y="3094"/>
                </a:lnTo>
                <a:lnTo>
                  <a:pt x="3486" y="3038"/>
                </a:lnTo>
                <a:lnTo>
                  <a:pt x="3560" y="3001"/>
                </a:lnTo>
                <a:lnTo>
                  <a:pt x="3635" y="2982"/>
                </a:lnTo>
                <a:lnTo>
                  <a:pt x="3709" y="2964"/>
                </a:lnTo>
                <a:lnTo>
                  <a:pt x="4828" y="2964"/>
                </a:lnTo>
                <a:lnTo>
                  <a:pt x="4995" y="2759"/>
                </a:lnTo>
                <a:lnTo>
                  <a:pt x="5163" y="2554"/>
                </a:lnTo>
                <a:lnTo>
                  <a:pt x="5368" y="2274"/>
                </a:lnTo>
                <a:lnTo>
                  <a:pt x="5573" y="1976"/>
                </a:lnTo>
                <a:lnTo>
                  <a:pt x="5760" y="1659"/>
                </a:lnTo>
                <a:lnTo>
                  <a:pt x="5834" y="1510"/>
                </a:lnTo>
                <a:lnTo>
                  <a:pt x="5890" y="1379"/>
                </a:lnTo>
                <a:lnTo>
                  <a:pt x="5927" y="1230"/>
                </a:lnTo>
                <a:lnTo>
                  <a:pt x="5927" y="1118"/>
                </a:lnTo>
                <a:lnTo>
                  <a:pt x="5927" y="1007"/>
                </a:lnTo>
                <a:lnTo>
                  <a:pt x="5909" y="895"/>
                </a:lnTo>
                <a:lnTo>
                  <a:pt x="5853" y="690"/>
                </a:lnTo>
                <a:lnTo>
                  <a:pt x="5741" y="485"/>
                </a:lnTo>
                <a:lnTo>
                  <a:pt x="5611" y="336"/>
                </a:lnTo>
                <a:lnTo>
                  <a:pt x="5443" y="186"/>
                </a:lnTo>
                <a:lnTo>
                  <a:pt x="5256" y="93"/>
                </a:lnTo>
                <a:lnTo>
                  <a:pt x="5051" y="19"/>
                </a:lnTo>
                <a:lnTo>
                  <a:pt x="49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975a0ff47_0_11053"/>
          <p:cNvSpPr/>
          <p:nvPr/>
        </p:nvSpPr>
        <p:spPr>
          <a:xfrm>
            <a:off x="6060472" y="2572776"/>
            <a:ext cx="138556" cy="170089"/>
          </a:xfrm>
          <a:custGeom>
            <a:rect b="b" l="l" r="r" t="t"/>
            <a:pathLst>
              <a:path extrusionOk="0" h="5928" w="4829">
                <a:moveTo>
                  <a:pt x="3151" y="0"/>
                </a:moveTo>
                <a:lnTo>
                  <a:pt x="3039" y="19"/>
                </a:lnTo>
                <a:lnTo>
                  <a:pt x="2946" y="37"/>
                </a:lnTo>
                <a:lnTo>
                  <a:pt x="2853" y="93"/>
                </a:lnTo>
                <a:lnTo>
                  <a:pt x="2759" y="168"/>
                </a:lnTo>
                <a:lnTo>
                  <a:pt x="2703" y="242"/>
                </a:lnTo>
                <a:lnTo>
                  <a:pt x="2648" y="336"/>
                </a:lnTo>
                <a:lnTo>
                  <a:pt x="2610" y="447"/>
                </a:lnTo>
                <a:lnTo>
                  <a:pt x="2610" y="559"/>
                </a:lnTo>
                <a:lnTo>
                  <a:pt x="2610" y="671"/>
                </a:lnTo>
                <a:lnTo>
                  <a:pt x="2648" y="783"/>
                </a:lnTo>
                <a:lnTo>
                  <a:pt x="2703" y="876"/>
                </a:lnTo>
                <a:lnTo>
                  <a:pt x="2759" y="951"/>
                </a:lnTo>
                <a:lnTo>
                  <a:pt x="2853" y="1025"/>
                </a:lnTo>
                <a:lnTo>
                  <a:pt x="2946" y="1063"/>
                </a:lnTo>
                <a:lnTo>
                  <a:pt x="3039" y="1100"/>
                </a:lnTo>
                <a:lnTo>
                  <a:pt x="3151" y="1118"/>
                </a:lnTo>
                <a:lnTo>
                  <a:pt x="3263" y="1100"/>
                </a:lnTo>
                <a:lnTo>
                  <a:pt x="3374" y="1063"/>
                </a:lnTo>
                <a:lnTo>
                  <a:pt x="3468" y="1025"/>
                </a:lnTo>
                <a:lnTo>
                  <a:pt x="3561" y="951"/>
                </a:lnTo>
                <a:lnTo>
                  <a:pt x="3617" y="876"/>
                </a:lnTo>
                <a:lnTo>
                  <a:pt x="3673" y="783"/>
                </a:lnTo>
                <a:lnTo>
                  <a:pt x="3710" y="671"/>
                </a:lnTo>
                <a:lnTo>
                  <a:pt x="3710" y="559"/>
                </a:lnTo>
                <a:lnTo>
                  <a:pt x="3710" y="447"/>
                </a:lnTo>
                <a:lnTo>
                  <a:pt x="3673" y="336"/>
                </a:lnTo>
                <a:lnTo>
                  <a:pt x="3617" y="242"/>
                </a:lnTo>
                <a:lnTo>
                  <a:pt x="3561" y="168"/>
                </a:lnTo>
                <a:lnTo>
                  <a:pt x="3468" y="93"/>
                </a:lnTo>
                <a:lnTo>
                  <a:pt x="3374" y="37"/>
                </a:lnTo>
                <a:lnTo>
                  <a:pt x="3263" y="19"/>
                </a:lnTo>
                <a:lnTo>
                  <a:pt x="3151" y="0"/>
                </a:lnTo>
                <a:close/>
                <a:moveTo>
                  <a:pt x="1324" y="3672"/>
                </a:moveTo>
                <a:lnTo>
                  <a:pt x="1156" y="4082"/>
                </a:lnTo>
                <a:lnTo>
                  <a:pt x="318" y="4082"/>
                </a:lnTo>
                <a:lnTo>
                  <a:pt x="243" y="4101"/>
                </a:lnTo>
                <a:lnTo>
                  <a:pt x="187" y="4138"/>
                </a:lnTo>
                <a:lnTo>
                  <a:pt x="131" y="4175"/>
                </a:lnTo>
                <a:lnTo>
                  <a:pt x="75" y="4231"/>
                </a:lnTo>
                <a:lnTo>
                  <a:pt x="38" y="4287"/>
                </a:lnTo>
                <a:lnTo>
                  <a:pt x="19" y="4343"/>
                </a:lnTo>
                <a:lnTo>
                  <a:pt x="1" y="4418"/>
                </a:lnTo>
                <a:lnTo>
                  <a:pt x="1" y="4511"/>
                </a:lnTo>
                <a:lnTo>
                  <a:pt x="19" y="4585"/>
                </a:lnTo>
                <a:lnTo>
                  <a:pt x="57" y="4641"/>
                </a:lnTo>
                <a:lnTo>
                  <a:pt x="94" y="4697"/>
                </a:lnTo>
                <a:lnTo>
                  <a:pt x="150" y="4753"/>
                </a:lnTo>
                <a:lnTo>
                  <a:pt x="224" y="4791"/>
                </a:lnTo>
                <a:lnTo>
                  <a:pt x="299" y="4809"/>
                </a:lnTo>
                <a:lnTo>
                  <a:pt x="373" y="4828"/>
                </a:lnTo>
                <a:lnTo>
                  <a:pt x="1268" y="4828"/>
                </a:lnTo>
                <a:lnTo>
                  <a:pt x="1361" y="4809"/>
                </a:lnTo>
                <a:lnTo>
                  <a:pt x="1436" y="4791"/>
                </a:lnTo>
                <a:lnTo>
                  <a:pt x="1510" y="4772"/>
                </a:lnTo>
                <a:lnTo>
                  <a:pt x="1585" y="4735"/>
                </a:lnTo>
                <a:lnTo>
                  <a:pt x="1641" y="4679"/>
                </a:lnTo>
                <a:lnTo>
                  <a:pt x="1697" y="4623"/>
                </a:lnTo>
                <a:lnTo>
                  <a:pt x="1753" y="4567"/>
                </a:lnTo>
                <a:lnTo>
                  <a:pt x="1790" y="4492"/>
                </a:lnTo>
                <a:lnTo>
                  <a:pt x="1883" y="4250"/>
                </a:lnTo>
                <a:lnTo>
                  <a:pt x="1771" y="4175"/>
                </a:lnTo>
                <a:lnTo>
                  <a:pt x="1622" y="4082"/>
                </a:lnTo>
                <a:lnTo>
                  <a:pt x="1510" y="3952"/>
                </a:lnTo>
                <a:lnTo>
                  <a:pt x="1399" y="3821"/>
                </a:lnTo>
                <a:lnTo>
                  <a:pt x="1324" y="3672"/>
                </a:lnTo>
                <a:close/>
                <a:moveTo>
                  <a:pt x="1734" y="1118"/>
                </a:moveTo>
                <a:lnTo>
                  <a:pt x="1604" y="1137"/>
                </a:lnTo>
                <a:lnTo>
                  <a:pt x="1492" y="1174"/>
                </a:lnTo>
                <a:lnTo>
                  <a:pt x="1380" y="1212"/>
                </a:lnTo>
                <a:lnTo>
                  <a:pt x="1268" y="1268"/>
                </a:lnTo>
                <a:lnTo>
                  <a:pt x="1156" y="1342"/>
                </a:lnTo>
                <a:lnTo>
                  <a:pt x="709" y="1696"/>
                </a:lnTo>
                <a:lnTo>
                  <a:pt x="653" y="1752"/>
                </a:lnTo>
                <a:lnTo>
                  <a:pt x="616" y="1808"/>
                </a:lnTo>
                <a:lnTo>
                  <a:pt x="578" y="1864"/>
                </a:lnTo>
                <a:lnTo>
                  <a:pt x="560" y="1939"/>
                </a:lnTo>
                <a:lnTo>
                  <a:pt x="560" y="2013"/>
                </a:lnTo>
                <a:lnTo>
                  <a:pt x="578" y="2088"/>
                </a:lnTo>
                <a:lnTo>
                  <a:pt x="597" y="2144"/>
                </a:lnTo>
                <a:lnTo>
                  <a:pt x="634" y="2218"/>
                </a:lnTo>
                <a:lnTo>
                  <a:pt x="690" y="2274"/>
                </a:lnTo>
                <a:lnTo>
                  <a:pt x="746" y="2311"/>
                </a:lnTo>
                <a:lnTo>
                  <a:pt x="821" y="2330"/>
                </a:lnTo>
                <a:lnTo>
                  <a:pt x="877" y="2349"/>
                </a:lnTo>
                <a:lnTo>
                  <a:pt x="1026" y="2349"/>
                </a:lnTo>
                <a:lnTo>
                  <a:pt x="1100" y="2330"/>
                </a:lnTo>
                <a:lnTo>
                  <a:pt x="1156" y="2274"/>
                </a:lnTo>
                <a:lnTo>
                  <a:pt x="1622" y="1920"/>
                </a:lnTo>
                <a:lnTo>
                  <a:pt x="1697" y="1883"/>
                </a:lnTo>
                <a:lnTo>
                  <a:pt x="1771" y="1864"/>
                </a:lnTo>
                <a:lnTo>
                  <a:pt x="1846" y="1845"/>
                </a:lnTo>
                <a:lnTo>
                  <a:pt x="1902" y="1864"/>
                </a:lnTo>
                <a:lnTo>
                  <a:pt x="2088" y="1901"/>
                </a:lnTo>
                <a:lnTo>
                  <a:pt x="1641" y="2927"/>
                </a:lnTo>
                <a:lnTo>
                  <a:pt x="1604" y="3057"/>
                </a:lnTo>
                <a:lnTo>
                  <a:pt x="1585" y="3187"/>
                </a:lnTo>
                <a:lnTo>
                  <a:pt x="1585" y="3318"/>
                </a:lnTo>
                <a:lnTo>
                  <a:pt x="1622" y="3448"/>
                </a:lnTo>
                <a:lnTo>
                  <a:pt x="1678" y="3560"/>
                </a:lnTo>
                <a:lnTo>
                  <a:pt x="1753" y="3672"/>
                </a:lnTo>
                <a:lnTo>
                  <a:pt x="1846" y="3765"/>
                </a:lnTo>
                <a:lnTo>
                  <a:pt x="1958" y="3859"/>
                </a:lnTo>
                <a:lnTo>
                  <a:pt x="2946" y="4436"/>
                </a:lnTo>
                <a:lnTo>
                  <a:pt x="2610" y="5462"/>
                </a:lnTo>
                <a:lnTo>
                  <a:pt x="2610" y="5536"/>
                </a:lnTo>
                <a:lnTo>
                  <a:pt x="2610" y="5592"/>
                </a:lnTo>
                <a:lnTo>
                  <a:pt x="2610" y="5667"/>
                </a:lnTo>
                <a:lnTo>
                  <a:pt x="2648" y="5741"/>
                </a:lnTo>
                <a:lnTo>
                  <a:pt x="2685" y="5797"/>
                </a:lnTo>
                <a:lnTo>
                  <a:pt x="2741" y="5853"/>
                </a:lnTo>
                <a:lnTo>
                  <a:pt x="2797" y="5890"/>
                </a:lnTo>
                <a:lnTo>
                  <a:pt x="2871" y="5928"/>
                </a:lnTo>
                <a:lnTo>
                  <a:pt x="2964" y="5928"/>
                </a:lnTo>
                <a:lnTo>
                  <a:pt x="3095" y="5909"/>
                </a:lnTo>
                <a:lnTo>
                  <a:pt x="3188" y="5872"/>
                </a:lnTo>
                <a:lnTo>
                  <a:pt x="3281" y="5778"/>
                </a:lnTo>
                <a:lnTo>
                  <a:pt x="3319" y="5667"/>
                </a:lnTo>
                <a:lnTo>
                  <a:pt x="3691" y="4511"/>
                </a:lnTo>
                <a:lnTo>
                  <a:pt x="3710" y="4418"/>
                </a:lnTo>
                <a:lnTo>
                  <a:pt x="3710" y="4325"/>
                </a:lnTo>
                <a:lnTo>
                  <a:pt x="3710" y="4231"/>
                </a:lnTo>
                <a:lnTo>
                  <a:pt x="3673" y="4138"/>
                </a:lnTo>
                <a:lnTo>
                  <a:pt x="3635" y="4064"/>
                </a:lnTo>
                <a:lnTo>
                  <a:pt x="3580" y="3989"/>
                </a:lnTo>
                <a:lnTo>
                  <a:pt x="3524" y="3933"/>
                </a:lnTo>
                <a:lnTo>
                  <a:pt x="3449" y="3877"/>
                </a:lnTo>
                <a:lnTo>
                  <a:pt x="2741" y="3448"/>
                </a:lnTo>
                <a:lnTo>
                  <a:pt x="3095" y="2554"/>
                </a:lnTo>
                <a:lnTo>
                  <a:pt x="3337" y="3020"/>
                </a:lnTo>
                <a:lnTo>
                  <a:pt x="3374" y="3094"/>
                </a:lnTo>
                <a:lnTo>
                  <a:pt x="3412" y="3150"/>
                </a:lnTo>
                <a:lnTo>
                  <a:pt x="3542" y="3243"/>
                </a:lnTo>
                <a:lnTo>
                  <a:pt x="3673" y="3318"/>
                </a:lnTo>
                <a:lnTo>
                  <a:pt x="3747" y="3337"/>
                </a:lnTo>
                <a:lnTo>
                  <a:pt x="4530" y="3337"/>
                </a:lnTo>
                <a:lnTo>
                  <a:pt x="4586" y="3318"/>
                </a:lnTo>
                <a:lnTo>
                  <a:pt x="4661" y="3281"/>
                </a:lnTo>
                <a:lnTo>
                  <a:pt x="4717" y="3243"/>
                </a:lnTo>
                <a:lnTo>
                  <a:pt x="4754" y="3187"/>
                </a:lnTo>
                <a:lnTo>
                  <a:pt x="4791" y="3132"/>
                </a:lnTo>
                <a:lnTo>
                  <a:pt x="4810" y="3057"/>
                </a:lnTo>
                <a:lnTo>
                  <a:pt x="4828" y="3001"/>
                </a:lnTo>
                <a:lnTo>
                  <a:pt x="4828" y="2908"/>
                </a:lnTo>
                <a:lnTo>
                  <a:pt x="4810" y="2833"/>
                </a:lnTo>
                <a:lnTo>
                  <a:pt x="4772" y="2777"/>
                </a:lnTo>
                <a:lnTo>
                  <a:pt x="4735" y="2721"/>
                </a:lnTo>
                <a:lnTo>
                  <a:pt x="4679" y="2666"/>
                </a:lnTo>
                <a:lnTo>
                  <a:pt x="4605" y="2628"/>
                </a:lnTo>
                <a:lnTo>
                  <a:pt x="4530" y="2610"/>
                </a:lnTo>
                <a:lnTo>
                  <a:pt x="4456" y="2591"/>
                </a:lnTo>
                <a:lnTo>
                  <a:pt x="3952" y="2591"/>
                </a:lnTo>
                <a:lnTo>
                  <a:pt x="3654" y="1976"/>
                </a:lnTo>
                <a:lnTo>
                  <a:pt x="3580" y="1864"/>
                </a:lnTo>
                <a:lnTo>
                  <a:pt x="3524" y="1771"/>
                </a:lnTo>
                <a:lnTo>
                  <a:pt x="3430" y="1678"/>
                </a:lnTo>
                <a:lnTo>
                  <a:pt x="3356" y="1603"/>
                </a:lnTo>
                <a:lnTo>
                  <a:pt x="3244" y="1529"/>
                </a:lnTo>
                <a:lnTo>
                  <a:pt x="3151" y="1473"/>
                </a:lnTo>
                <a:lnTo>
                  <a:pt x="3039" y="1417"/>
                </a:lnTo>
                <a:lnTo>
                  <a:pt x="2927" y="1379"/>
                </a:lnTo>
                <a:lnTo>
                  <a:pt x="2107" y="1137"/>
                </a:lnTo>
                <a:lnTo>
                  <a:pt x="197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975a0ff47_0_11053"/>
          <p:cNvSpPr/>
          <p:nvPr/>
        </p:nvSpPr>
        <p:spPr>
          <a:xfrm>
            <a:off x="5606432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76"/>
                </a:lnTo>
                <a:lnTo>
                  <a:pt x="2144" y="2013"/>
                </a:lnTo>
                <a:lnTo>
                  <a:pt x="2200" y="2050"/>
                </a:lnTo>
                <a:lnTo>
                  <a:pt x="2256" y="2106"/>
                </a:lnTo>
                <a:lnTo>
                  <a:pt x="2293" y="2181"/>
                </a:lnTo>
                <a:lnTo>
                  <a:pt x="2312" y="2255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61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3" y="2461"/>
                </a:lnTo>
                <a:lnTo>
                  <a:pt x="1585" y="2405"/>
                </a:lnTo>
                <a:lnTo>
                  <a:pt x="1566" y="2330"/>
                </a:lnTo>
                <a:lnTo>
                  <a:pt x="1585" y="2255"/>
                </a:lnTo>
                <a:lnTo>
                  <a:pt x="1603" y="2181"/>
                </a:lnTo>
                <a:lnTo>
                  <a:pt x="1641" y="2106"/>
                </a:lnTo>
                <a:lnTo>
                  <a:pt x="1678" y="2050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close/>
                <a:moveTo>
                  <a:pt x="3878" y="1957"/>
                </a:moveTo>
                <a:lnTo>
                  <a:pt x="3952" y="1976"/>
                </a:lnTo>
                <a:lnTo>
                  <a:pt x="4008" y="2013"/>
                </a:lnTo>
                <a:lnTo>
                  <a:pt x="4064" y="2050"/>
                </a:lnTo>
                <a:lnTo>
                  <a:pt x="4101" y="2106"/>
                </a:lnTo>
                <a:lnTo>
                  <a:pt x="4138" y="2181"/>
                </a:lnTo>
                <a:lnTo>
                  <a:pt x="4157" y="2255"/>
                </a:lnTo>
                <a:lnTo>
                  <a:pt x="4176" y="2330"/>
                </a:lnTo>
                <a:lnTo>
                  <a:pt x="4157" y="2405"/>
                </a:lnTo>
                <a:lnTo>
                  <a:pt x="4138" y="2461"/>
                </a:lnTo>
                <a:lnTo>
                  <a:pt x="4101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61"/>
                </a:lnTo>
                <a:lnTo>
                  <a:pt x="3430" y="2405"/>
                </a:lnTo>
                <a:lnTo>
                  <a:pt x="3430" y="2330"/>
                </a:lnTo>
                <a:lnTo>
                  <a:pt x="3430" y="2255"/>
                </a:lnTo>
                <a:lnTo>
                  <a:pt x="3449" y="2181"/>
                </a:lnTo>
                <a:lnTo>
                  <a:pt x="3486" y="2106"/>
                </a:lnTo>
                <a:lnTo>
                  <a:pt x="3542" y="2050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close/>
                <a:moveTo>
                  <a:pt x="2871" y="3616"/>
                </a:moveTo>
                <a:lnTo>
                  <a:pt x="3057" y="3635"/>
                </a:lnTo>
                <a:lnTo>
                  <a:pt x="3244" y="3653"/>
                </a:lnTo>
                <a:lnTo>
                  <a:pt x="3430" y="3709"/>
                </a:lnTo>
                <a:lnTo>
                  <a:pt x="3598" y="3784"/>
                </a:lnTo>
                <a:lnTo>
                  <a:pt x="3766" y="3877"/>
                </a:lnTo>
                <a:lnTo>
                  <a:pt x="3933" y="3989"/>
                </a:lnTo>
                <a:lnTo>
                  <a:pt x="4064" y="4101"/>
                </a:lnTo>
                <a:lnTo>
                  <a:pt x="4194" y="4250"/>
                </a:lnTo>
                <a:lnTo>
                  <a:pt x="4250" y="4325"/>
                </a:lnTo>
                <a:lnTo>
                  <a:pt x="4250" y="4380"/>
                </a:lnTo>
                <a:lnTo>
                  <a:pt x="4213" y="4455"/>
                </a:lnTo>
                <a:lnTo>
                  <a:pt x="4176" y="4511"/>
                </a:lnTo>
                <a:lnTo>
                  <a:pt x="4120" y="4530"/>
                </a:lnTo>
                <a:lnTo>
                  <a:pt x="4045" y="4548"/>
                </a:lnTo>
                <a:lnTo>
                  <a:pt x="3971" y="4530"/>
                </a:lnTo>
                <a:lnTo>
                  <a:pt x="3915" y="4474"/>
                </a:lnTo>
                <a:lnTo>
                  <a:pt x="3822" y="4362"/>
                </a:lnTo>
                <a:lnTo>
                  <a:pt x="3710" y="4269"/>
                </a:lnTo>
                <a:lnTo>
                  <a:pt x="3579" y="4194"/>
                </a:lnTo>
                <a:lnTo>
                  <a:pt x="3449" y="4119"/>
                </a:lnTo>
                <a:lnTo>
                  <a:pt x="3318" y="4064"/>
                </a:lnTo>
                <a:lnTo>
                  <a:pt x="3169" y="4026"/>
                </a:lnTo>
                <a:lnTo>
                  <a:pt x="3020" y="4008"/>
                </a:lnTo>
                <a:lnTo>
                  <a:pt x="2871" y="3989"/>
                </a:lnTo>
                <a:lnTo>
                  <a:pt x="2796" y="3970"/>
                </a:lnTo>
                <a:lnTo>
                  <a:pt x="2740" y="3933"/>
                </a:lnTo>
                <a:lnTo>
                  <a:pt x="2703" y="3877"/>
                </a:lnTo>
                <a:lnTo>
                  <a:pt x="2685" y="3803"/>
                </a:lnTo>
                <a:lnTo>
                  <a:pt x="2703" y="3747"/>
                </a:lnTo>
                <a:lnTo>
                  <a:pt x="2740" y="3672"/>
                </a:lnTo>
                <a:lnTo>
                  <a:pt x="2796" y="3635"/>
                </a:lnTo>
                <a:lnTo>
                  <a:pt x="2871" y="3616"/>
                </a:lnTo>
                <a:close/>
                <a:moveTo>
                  <a:pt x="1753" y="3243"/>
                </a:moveTo>
                <a:lnTo>
                  <a:pt x="1790" y="3262"/>
                </a:lnTo>
                <a:lnTo>
                  <a:pt x="1827" y="3281"/>
                </a:lnTo>
                <a:lnTo>
                  <a:pt x="1976" y="3486"/>
                </a:lnTo>
                <a:lnTo>
                  <a:pt x="2125" y="3728"/>
                </a:lnTo>
                <a:lnTo>
                  <a:pt x="2256" y="3970"/>
                </a:lnTo>
                <a:lnTo>
                  <a:pt x="2293" y="4101"/>
                </a:lnTo>
                <a:lnTo>
                  <a:pt x="2312" y="4194"/>
                </a:lnTo>
                <a:lnTo>
                  <a:pt x="2293" y="4306"/>
                </a:lnTo>
                <a:lnTo>
                  <a:pt x="2274" y="4399"/>
                </a:lnTo>
                <a:lnTo>
                  <a:pt x="2219" y="4492"/>
                </a:lnTo>
                <a:lnTo>
                  <a:pt x="2144" y="4567"/>
                </a:lnTo>
                <a:lnTo>
                  <a:pt x="2069" y="4641"/>
                </a:lnTo>
                <a:lnTo>
                  <a:pt x="1976" y="4697"/>
                </a:lnTo>
                <a:lnTo>
                  <a:pt x="1864" y="4716"/>
                </a:lnTo>
                <a:lnTo>
                  <a:pt x="1753" y="4735"/>
                </a:lnTo>
                <a:lnTo>
                  <a:pt x="1641" y="4716"/>
                </a:lnTo>
                <a:lnTo>
                  <a:pt x="1548" y="4697"/>
                </a:lnTo>
                <a:lnTo>
                  <a:pt x="1454" y="4641"/>
                </a:lnTo>
                <a:lnTo>
                  <a:pt x="1361" y="4567"/>
                </a:lnTo>
                <a:lnTo>
                  <a:pt x="1287" y="4492"/>
                </a:lnTo>
                <a:lnTo>
                  <a:pt x="1249" y="4399"/>
                </a:lnTo>
                <a:lnTo>
                  <a:pt x="1212" y="4306"/>
                </a:lnTo>
                <a:lnTo>
                  <a:pt x="1193" y="4194"/>
                </a:lnTo>
                <a:lnTo>
                  <a:pt x="1212" y="4101"/>
                </a:lnTo>
                <a:lnTo>
                  <a:pt x="1249" y="3970"/>
                </a:lnTo>
                <a:lnTo>
                  <a:pt x="1380" y="3728"/>
                </a:lnTo>
                <a:lnTo>
                  <a:pt x="1548" y="3486"/>
                </a:lnTo>
                <a:lnTo>
                  <a:pt x="1678" y="3281"/>
                </a:lnTo>
                <a:lnTo>
                  <a:pt x="1715" y="3262"/>
                </a:lnTo>
                <a:lnTo>
                  <a:pt x="1753" y="324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4" y="652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91"/>
                </a:lnTo>
                <a:lnTo>
                  <a:pt x="0" y="2871"/>
                </a:lnTo>
                <a:lnTo>
                  <a:pt x="0" y="3169"/>
                </a:lnTo>
                <a:lnTo>
                  <a:pt x="56" y="3467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7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69" y="5741"/>
                </a:lnTo>
                <a:lnTo>
                  <a:pt x="3449" y="5704"/>
                </a:lnTo>
                <a:lnTo>
                  <a:pt x="3728" y="5629"/>
                </a:lnTo>
                <a:lnTo>
                  <a:pt x="3989" y="5536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50" y="354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975a0ff47_0_11053"/>
          <p:cNvSpPr/>
          <p:nvPr/>
        </p:nvSpPr>
        <p:spPr>
          <a:xfrm>
            <a:off x="5168977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975a0ff47_0_11053"/>
          <p:cNvSpPr/>
          <p:nvPr/>
        </p:nvSpPr>
        <p:spPr>
          <a:xfrm>
            <a:off x="4746469" y="2572776"/>
            <a:ext cx="170634" cy="149230"/>
          </a:xfrm>
          <a:custGeom>
            <a:rect b="b" l="l" r="r" t="t"/>
            <a:pathLst>
              <a:path extrusionOk="0" h="5201" w="5947">
                <a:moveTo>
                  <a:pt x="5015" y="0"/>
                </a:moveTo>
                <a:lnTo>
                  <a:pt x="4847" y="19"/>
                </a:lnTo>
                <a:lnTo>
                  <a:pt x="4661" y="56"/>
                </a:lnTo>
                <a:lnTo>
                  <a:pt x="4493" y="93"/>
                </a:lnTo>
                <a:lnTo>
                  <a:pt x="4325" y="149"/>
                </a:lnTo>
                <a:lnTo>
                  <a:pt x="4176" y="205"/>
                </a:lnTo>
                <a:lnTo>
                  <a:pt x="4008" y="280"/>
                </a:lnTo>
                <a:lnTo>
                  <a:pt x="3859" y="373"/>
                </a:lnTo>
                <a:lnTo>
                  <a:pt x="3579" y="559"/>
                </a:lnTo>
                <a:lnTo>
                  <a:pt x="3337" y="802"/>
                </a:lnTo>
                <a:lnTo>
                  <a:pt x="3113" y="1044"/>
                </a:lnTo>
                <a:lnTo>
                  <a:pt x="2927" y="1342"/>
                </a:lnTo>
                <a:lnTo>
                  <a:pt x="3151" y="1622"/>
                </a:lnTo>
                <a:lnTo>
                  <a:pt x="3356" y="1920"/>
                </a:lnTo>
                <a:lnTo>
                  <a:pt x="3505" y="2237"/>
                </a:lnTo>
                <a:lnTo>
                  <a:pt x="3561" y="2405"/>
                </a:lnTo>
                <a:lnTo>
                  <a:pt x="3617" y="2591"/>
                </a:lnTo>
                <a:lnTo>
                  <a:pt x="3859" y="2554"/>
                </a:lnTo>
                <a:lnTo>
                  <a:pt x="4083" y="2498"/>
                </a:lnTo>
                <a:lnTo>
                  <a:pt x="4325" y="2405"/>
                </a:lnTo>
                <a:lnTo>
                  <a:pt x="4530" y="2311"/>
                </a:lnTo>
                <a:lnTo>
                  <a:pt x="4735" y="2200"/>
                </a:lnTo>
                <a:lnTo>
                  <a:pt x="4921" y="2069"/>
                </a:lnTo>
                <a:lnTo>
                  <a:pt x="5108" y="1920"/>
                </a:lnTo>
                <a:lnTo>
                  <a:pt x="5276" y="1752"/>
                </a:lnTo>
                <a:lnTo>
                  <a:pt x="5425" y="1566"/>
                </a:lnTo>
                <a:lnTo>
                  <a:pt x="5555" y="1379"/>
                </a:lnTo>
                <a:lnTo>
                  <a:pt x="5667" y="1174"/>
                </a:lnTo>
                <a:lnTo>
                  <a:pt x="5760" y="951"/>
                </a:lnTo>
                <a:lnTo>
                  <a:pt x="5835" y="727"/>
                </a:lnTo>
                <a:lnTo>
                  <a:pt x="5891" y="485"/>
                </a:lnTo>
                <a:lnTo>
                  <a:pt x="5928" y="242"/>
                </a:lnTo>
                <a:lnTo>
                  <a:pt x="5947" y="0"/>
                </a:lnTo>
                <a:close/>
                <a:moveTo>
                  <a:pt x="1" y="746"/>
                </a:moveTo>
                <a:lnTo>
                  <a:pt x="19" y="1007"/>
                </a:lnTo>
                <a:lnTo>
                  <a:pt x="56" y="1268"/>
                </a:lnTo>
                <a:lnTo>
                  <a:pt x="112" y="1510"/>
                </a:lnTo>
                <a:lnTo>
                  <a:pt x="206" y="1752"/>
                </a:lnTo>
                <a:lnTo>
                  <a:pt x="317" y="1976"/>
                </a:lnTo>
                <a:lnTo>
                  <a:pt x="448" y="2200"/>
                </a:lnTo>
                <a:lnTo>
                  <a:pt x="597" y="2405"/>
                </a:lnTo>
                <a:lnTo>
                  <a:pt x="765" y="2572"/>
                </a:lnTo>
                <a:lnTo>
                  <a:pt x="951" y="2740"/>
                </a:lnTo>
                <a:lnTo>
                  <a:pt x="1156" y="2889"/>
                </a:lnTo>
                <a:lnTo>
                  <a:pt x="1361" y="3020"/>
                </a:lnTo>
                <a:lnTo>
                  <a:pt x="1585" y="3132"/>
                </a:lnTo>
                <a:lnTo>
                  <a:pt x="1827" y="3225"/>
                </a:lnTo>
                <a:lnTo>
                  <a:pt x="2088" y="3281"/>
                </a:lnTo>
                <a:lnTo>
                  <a:pt x="2331" y="3337"/>
                </a:lnTo>
                <a:lnTo>
                  <a:pt x="2610" y="3337"/>
                </a:lnTo>
                <a:lnTo>
                  <a:pt x="2610" y="5014"/>
                </a:lnTo>
                <a:lnTo>
                  <a:pt x="2610" y="5089"/>
                </a:lnTo>
                <a:lnTo>
                  <a:pt x="2666" y="5145"/>
                </a:lnTo>
                <a:lnTo>
                  <a:pt x="2722" y="5182"/>
                </a:lnTo>
                <a:lnTo>
                  <a:pt x="2797" y="5201"/>
                </a:lnTo>
                <a:lnTo>
                  <a:pt x="3169" y="5201"/>
                </a:lnTo>
                <a:lnTo>
                  <a:pt x="3225" y="5182"/>
                </a:lnTo>
                <a:lnTo>
                  <a:pt x="3300" y="5145"/>
                </a:lnTo>
                <a:lnTo>
                  <a:pt x="3337" y="5089"/>
                </a:lnTo>
                <a:lnTo>
                  <a:pt x="3337" y="5014"/>
                </a:lnTo>
                <a:lnTo>
                  <a:pt x="3337" y="3337"/>
                </a:lnTo>
                <a:lnTo>
                  <a:pt x="3337" y="3076"/>
                </a:lnTo>
                <a:lnTo>
                  <a:pt x="3300" y="2815"/>
                </a:lnTo>
                <a:lnTo>
                  <a:pt x="3225" y="2572"/>
                </a:lnTo>
                <a:lnTo>
                  <a:pt x="3151" y="2330"/>
                </a:lnTo>
                <a:lnTo>
                  <a:pt x="3039" y="2106"/>
                </a:lnTo>
                <a:lnTo>
                  <a:pt x="2908" y="1883"/>
                </a:lnTo>
                <a:lnTo>
                  <a:pt x="2759" y="1696"/>
                </a:lnTo>
                <a:lnTo>
                  <a:pt x="2592" y="1510"/>
                </a:lnTo>
                <a:lnTo>
                  <a:pt x="2405" y="1342"/>
                </a:lnTo>
                <a:lnTo>
                  <a:pt x="2200" y="1193"/>
                </a:lnTo>
                <a:lnTo>
                  <a:pt x="1995" y="1063"/>
                </a:lnTo>
                <a:lnTo>
                  <a:pt x="1753" y="951"/>
                </a:lnTo>
                <a:lnTo>
                  <a:pt x="1529" y="857"/>
                </a:lnTo>
                <a:lnTo>
                  <a:pt x="1268" y="802"/>
                </a:lnTo>
                <a:lnTo>
                  <a:pt x="1007" y="764"/>
                </a:lnTo>
                <a:lnTo>
                  <a:pt x="746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b975a0ff47_0_11053"/>
          <p:cNvSpPr/>
          <p:nvPr/>
        </p:nvSpPr>
        <p:spPr>
          <a:xfrm>
            <a:off x="4306316" y="2572776"/>
            <a:ext cx="212898" cy="170634"/>
          </a:xfrm>
          <a:custGeom>
            <a:rect b="b" l="l" r="r" t="t"/>
            <a:pathLst>
              <a:path extrusionOk="0" h="5947" w="7420">
                <a:moveTo>
                  <a:pt x="5332" y="1678"/>
                </a:moveTo>
                <a:lnTo>
                  <a:pt x="6506" y="2833"/>
                </a:lnTo>
                <a:lnTo>
                  <a:pt x="6506" y="2964"/>
                </a:lnTo>
                <a:lnTo>
                  <a:pt x="4829" y="2964"/>
                </a:lnTo>
                <a:lnTo>
                  <a:pt x="4829" y="1678"/>
                </a:lnTo>
                <a:close/>
                <a:moveTo>
                  <a:pt x="1865" y="4269"/>
                </a:moveTo>
                <a:lnTo>
                  <a:pt x="1977" y="4287"/>
                </a:lnTo>
                <a:lnTo>
                  <a:pt x="2070" y="4325"/>
                </a:lnTo>
                <a:lnTo>
                  <a:pt x="2163" y="4362"/>
                </a:lnTo>
                <a:lnTo>
                  <a:pt x="2256" y="4436"/>
                </a:lnTo>
                <a:lnTo>
                  <a:pt x="2312" y="4530"/>
                </a:lnTo>
                <a:lnTo>
                  <a:pt x="2368" y="4623"/>
                </a:lnTo>
                <a:lnTo>
                  <a:pt x="2406" y="4716"/>
                </a:lnTo>
                <a:lnTo>
                  <a:pt x="2406" y="4828"/>
                </a:lnTo>
                <a:lnTo>
                  <a:pt x="2406" y="4940"/>
                </a:lnTo>
                <a:lnTo>
                  <a:pt x="2368" y="5051"/>
                </a:lnTo>
                <a:lnTo>
                  <a:pt x="2312" y="5145"/>
                </a:lnTo>
                <a:lnTo>
                  <a:pt x="2256" y="5219"/>
                </a:lnTo>
                <a:lnTo>
                  <a:pt x="2163" y="5294"/>
                </a:lnTo>
                <a:lnTo>
                  <a:pt x="2070" y="5350"/>
                </a:lnTo>
                <a:lnTo>
                  <a:pt x="1977" y="5368"/>
                </a:lnTo>
                <a:lnTo>
                  <a:pt x="1865" y="5387"/>
                </a:lnTo>
                <a:lnTo>
                  <a:pt x="1753" y="5368"/>
                </a:lnTo>
                <a:lnTo>
                  <a:pt x="1641" y="5350"/>
                </a:lnTo>
                <a:lnTo>
                  <a:pt x="1548" y="5294"/>
                </a:lnTo>
                <a:lnTo>
                  <a:pt x="1455" y="5219"/>
                </a:lnTo>
                <a:lnTo>
                  <a:pt x="1399" y="5145"/>
                </a:lnTo>
                <a:lnTo>
                  <a:pt x="1343" y="5051"/>
                </a:lnTo>
                <a:lnTo>
                  <a:pt x="1306" y="4940"/>
                </a:lnTo>
                <a:lnTo>
                  <a:pt x="1306" y="4828"/>
                </a:lnTo>
                <a:lnTo>
                  <a:pt x="1306" y="4716"/>
                </a:lnTo>
                <a:lnTo>
                  <a:pt x="1343" y="4623"/>
                </a:lnTo>
                <a:lnTo>
                  <a:pt x="1399" y="4530"/>
                </a:lnTo>
                <a:lnTo>
                  <a:pt x="1455" y="4436"/>
                </a:lnTo>
                <a:lnTo>
                  <a:pt x="1548" y="4362"/>
                </a:lnTo>
                <a:lnTo>
                  <a:pt x="1641" y="4325"/>
                </a:lnTo>
                <a:lnTo>
                  <a:pt x="1753" y="4287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7"/>
                </a:lnTo>
                <a:lnTo>
                  <a:pt x="5779" y="4325"/>
                </a:lnTo>
                <a:lnTo>
                  <a:pt x="5873" y="4362"/>
                </a:lnTo>
                <a:lnTo>
                  <a:pt x="5966" y="4436"/>
                </a:lnTo>
                <a:lnTo>
                  <a:pt x="6040" y="4530"/>
                </a:lnTo>
                <a:lnTo>
                  <a:pt x="6078" y="4623"/>
                </a:lnTo>
                <a:lnTo>
                  <a:pt x="6115" y="4716"/>
                </a:lnTo>
                <a:lnTo>
                  <a:pt x="6134" y="4828"/>
                </a:lnTo>
                <a:lnTo>
                  <a:pt x="6115" y="4940"/>
                </a:lnTo>
                <a:lnTo>
                  <a:pt x="6078" y="5051"/>
                </a:lnTo>
                <a:lnTo>
                  <a:pt x="6040" y="5145"/>
                </a:lnTo>
                <a:lnTo>
                  <a:pt x="5966" y="5219"/>
                </a:lnTo>
                <a:lnTo>
                  <a:pt x="5873" y="5294"/>
                </a:lnTo>
                <a:lnTo>
                  <a:pt x="5779" y="5350"/>
                </a:lnTo>
                <a:lnTo>
                  <a:pt x="5686" y="5368"/>
                </a:lnTo>
                <a:lnTo>
                  <a:pt x="5574" y="5387"/>
                </a:lnTo>
                <a:lnTo>
                  <a:pt x="5462" y="5368"/>
                </a:lnTo>
                <a:lnTo>
                  <a:pt x="5351" y="5350"/>
                </a:lnTo>
                <a:lnTo>
                  <a:pt x="5257" y="5294"/>
                </a:lnTo>
                <a:lnTo>
                  <a:pt x="5183" y="5219"/>
                </a:lnTo>
                <a:lnTo>
                  <a:pt x="5108" y="5145"/>
                </a:lnTo>
                <a:lnTo>
                  <a:pt x="5052" y="5051"/>
                </a:lnTo>
                <a:lnTo>
                  <a:pt x="5034" y="4940"/>
                </a:lnTo>
                <a:lnTo>
                  <a:pt x="5015" y="4828"/>
                </a:lnTo>
                <a:lnTo>
                  <a:pt x="5034" y="4716"/>
                </a:lnTo>
                <a:lnTo>
                  <a:pt x="5052" y="4623"/>
                </a:lnTo>
                <a:lnTo>
                  <a:pt x="5108" y="4530"/>
                </a:lnTo>
                <a:lnTo>
                  <a:pt x="5183" y="4436"/>
                </a:lnTo>
                <a:lnTo>
                  <a:pt x="5257" y="4362"/>
                </a:lnTo>
                <a:lnTo>
                  <a:pt x="5351" y="4325"/>
                </a:lnTo>
                <a:lnTo>
                  <a:pt x="5462" y="4287"/>
                </a:lnTo>
                <a:lnTo>
                  <a:pt x="5574" y="4269"/>
                </a:lnTo>
                <a:close/>
                <a:moveTo>
                  <a:pt x="1306" y="0"/>
                </a:moveTo>
                <a:lnTo>
                  <a:pt x="1194" y="19"/>
                </a:lnTo>
                <a:lnTo>
                  <a:pt x="1082" y="37"/>
                </a:lnTo>
                <a:lnTo>
                  <a:pt x="989" y="93"/>
                </a:lnTo>
                <a:lnTo>
                  <a:pt x="914" y="168"/>
                </a:lnTo>
                <a:lnTo>
                  <a:pt x="840" y="242"/>
                </a:lnTo>
                <a:lnTo>
                  <a:pt x="784" y="336"/>
                </a:lnTo>
                <a:lnTo>
                  <a:pt x="747" y="447"/>
                </a:lnTo>
                <a:lnTo>
                  <a:pt x="747" y="559"/>
                </a:lnTo>
                <a:lnTo>
                  <a:pt x="747" y="1118"/>
                </a:lnTo>
                <a:lnTo>
                  <a:pt x="57" y="1118"/>
                </a:lnTo>
                <a:lnTo>
                  <a:pt x="20" y="1137"/>
                </a:lnTo>
                <a:lnTo>
                  <a:pt x="1" y="1174"/>
                </a:lnTo>
                <a:lnTo>
                  <a:pt x="1" y="1212"/>
                </a:lnTo>
                <a:lnTo>
                  <a:pt x="1" y="1398"/>
                </a:lnTo>
                <a:lnTo>
                  <a:pt x="1" y="1435"/>
                </a:lnTo>
                <a:lnTo>
                  <a:pt x="20" y="1454"/>
                </a:lnTo>
                <a:lnTo>
                  <a:pt x="57" y="1473"/>
                </a:lnTo>
                <a:lnTo>
                  <a:pt x="94" y="1491"/>
                </a:lnTo>
                <a:lnTo>
                  <a:pt x="3282" y="1491"/>
                </a:lnTo>
                <a:lnTo>
                  <a:pt x="3319" y="1510"/>
                </a:lnTo>
                <a:lnTo>
                  <a:pt x="3338" y="1547"/>
                </a:lnTo>
                <a:lnTo>
                  <a:pt x="3338" y="1584"/>
                </a:lnTo>
                <a:lnTo>
                  <a:pt x="3338" y="1771"/>
                </a:lnTo>
                <a:lnTo>
                  <a:pt x="3338" y="1808"/>
                </a:lnTo>
                <a:lnTo>
                  <a:pt x="3319" y="1827"/>
                </a:lnTo>
                <a:lnTo>
                  <a:pt x="3282" y="1845"/>
                </a:lnTo>
                <a:lnTo>
                  <a:pt x="3244" y="1864"/>
                </a:lnTo>
                <a:lnTo>
                  <a:pt x="430" y="1864"/>
                </a:lnTo>
                <a:lnTo>
                  <a:pt x="392" y="1883"/>
                </a:lnTo>
                <a:lnTo>
                  <a:pt x="374" y="1920"/>
                </a:lnTo>
                <a:lnTo>
                  <a:pt x="374" y="1957"/>
                </a:lnTo>
                <a:lnTo>
                  <a:pt x="374" y="2144"/>
                </a:lnTo>
                <a:lnTo>
                  <a:pt x="374" y="2181"/>
                </a:lnTo>
                <a:lnTo>
                  <a:pt x="392" y="2200"/>
                </a:lnTo>
                <a:lnTo>
                  <a:pt x="430" y="2218"/>
                </a:lnTo>
                <a:lnTo>
                  <a:pt x="467" y="2237"/>
                </a:lnTo>
                <a:lnTo>
                  <a:pt x="2909" y="2237"/>
                </a:lnTo>
                <a:lnTo>
                  <a:pt x="2946" y="2255"/>
                </a:lnTo>
                <a:lnTo>
                  <a:pt x="2965" y="2293"/>
                </a:lnTo>
                <a:lnTo>
                  <a:pt x="2965" y="2330"/>
                </a:lnTo>
                <a:lnTo>
                  <a:pt x="2965" y="2498"/>
                </a:lnTo>
                <a:lnTo>
                  <a:pt x="2965" y="2535"/>
                </a:lnTo>
                <a:lnTo>
                  <a:pt x="2946" y="2572"/>
                </a:lnTo>
                <a:lnTo>
                  <a:pt x="2909" y="2591"/>
                </a:lnTo>
                <a:lnTo>
                  <a:pt x="94" y="2591"/>
                </a:lnTo>
                <a:lnTo>
                  <a:pt x="57" y="2610"/>
                </a:lnTo>
                <a:lnTo>
                  <a:pt x="20" y="2628"/>
                </a:lnTo>
                <a:lnTo>
                  <a:pt x="1" y="2666"/>
                </a:lnTo>
                <a:lnTo>
                  <a:pt x="1" y="2684"/>
                </a:lnTo>
                <a:lnTo>
                  <a:pt x="1" y="2871"/>
                </a:lnTo>
                <a:lnTo>
                  <a:pt x="1" y="2908"/>
                </a:lnTo>
                <a:lnTo>
                  <a:pt x="20" y="2945"/>
                </a:lnTo>
                <a:lnTo>
                  <a:pt x="57" y="2964"/>
                </a:lnTo>
                <a:lnTo>
                  <a:pt x="2499" y="2964"/>
                </a:lnTo>
                <a:lnTo>
                  <a:pt x="2536" y="2982"/>
                </a:lnTo>
                <a:lnTo>
                  <a:pt x="2573" y="3001"/>
                </a:lnTo>
                <a:lnTo>
                  <a:pt x="2592" y="3020"/>
                </a:lnTo>
                <a:lnTo>
                  <a:pt x="2592" y="3057"/>
                </a:lnTo>
                <a:lnTo>
                  <a:pt x="2592" y="3243"/>
                </a:lnTo>
                <a:lnTo>
                  <a:pt x="2592" y="3281"/>
                </a:lnTo>
                <a:lnTo>
                  <a:pt x="2573" y="3318"/>
                </a:lnTo>
                <a:lnTo>
                  <a:pt x="2536" y="3337"/>
                </a:lnTo>
                <a:lnTo>
                  <a:pt x="747" y="3337"/>
                </a:lnTo>
                <a:lnTo>
                  <a:pt x="747" y="4809"/>
                </a:lnTo>
                <a:lnTo>
                  <a:pt x="765" y="5033"/>
                </a:lnTo>
                <a:lnTo>
                  <a:pt x="821" y="5238"/>
                </a:lnTo>
                <a:lnTo>
                  <a:pt x="933" y="5424"/>
                </a:lnTo>
                <a:lnTo>
                  <a:pt x="1063" y="5592"/>
                </a:lnTo>
                <a:lnTo>
                  <a:pt x="1213" y="5741"/>
                </a:lnTo>
                <a:lnTo>
                  <a:pt x="1399" y="5834"/>
                </a:lnTo>
                <a:lnTo>
                  <a:pt x="1604" y="5909"/>
                </a:lnTo>
                <a:lnTo>
                  <a:pt x="1716" y="5928"/>
                </a:lnTo>
                <a:lnTo>
                  <a:pt x="1828" y="5946"/>
                </a:lnTo>
                <a:lnTo>
                  <a:pt x="1940" y="5946"/>
                </a:lnTo>
                <a:lnTo>
                  <a:pt x="2051" y="5928"/>
                </a:lnTo>
                <a:lnTo>
                  <a:pt x="2163" y="5890"/>
                </a:lnTo>
                <a:lnTo>
                  <a:pt x="2256" y="5872"/>
                </a:lnTo>
                <a:lnTo>
                  <a:pt x="2461" y="5760"/>
                </a:lnTo>
                <a:lnTo>
                  <a:pt x="2629" y="5629"/>
                </a:lnTo>
                <a:lnTo>
                  <a:pt x="2778" y="5462"/>
                </a:lnTo>
                <a:lnTo>
                  <a:pt x="2872" y="5275"/>
                </a:lnTo>
                <a:lnTo>
                  <a:pt x="2927" y="5163"/>
                </a:lnTo>
                <a:lnTo>
                  <a:pt x="2946" y="5051"/>
                </a:lnTo>
                <a:lnTo>
                  <a:pt x="2965" y="4940"/>
                </a:lnTo>
                <a:lnTo>
                  <a:pt x="2965" y="4828"/>
                </a:lnTo>
                <a:lnTo>
                  <a:pt x="4456" y="4828"/>
                </a:lnTo>
                <a:lnTo>
                  <a:pt x="4456" y="4940"/>
                </a:lnTo>
                <a:lnTo>
                  <a:pt x="4475" y="5051"/>
                </a:lnTo>
                <a:lnTo>
                  <a:pt x="4549" y="5257"/>
                </a:lnTo>
                <a:lnTo>
                  <a:pt x="4642" y="5443"/>
                </a:lnTo>
                <a:lnTo>
                  <a:pt x="4791" y="5611"/>
                </a:lnTo>
                <a:lnTo>
                  <a:pt x="4941" y="5760"/>
                </a:lnTo>
                <a:lnTo>
                  <a:pt x="5146" y="5853"/>
                </a:lnTo>
                <a:lnTo>
                  <a:pt x="5351" y="5909"/>
                </a:lnTo>
                <a:lnTo>
                  <a:pt x="5462" y="5928"/>
                </a:lnTo>
                <a:lnTo>
                  <a:pt x="5574" y="5946"/>
                </a:lnTo>
                <a:lnTo>
                  <a:pt x="5686" y="5928"/>
                </a:lnTo>
                <a:lnTo>
                  <a:pt x="5798" y="5909"/>
                </a:lnTo>
                <a:lnTo>
                  <a:pt x="6003" y="5853"/>
                </a:lnTo>
                <a:lnTo>
                  <a:pt x="6189" y="5760"/>
                </a:lnTo>
                <a:lnTo>
                  <a:pt x="6357" y="5611"/>
                </a:lnTo>
                <a:lnTo>
                  <a:pt x="6488" y="5443"/>
                </a:lnTo>
                <a:lnTo>
                  <a:pt x="6599" y="5257"/>
                </a:lnTo>
                <a:lnTo>
                  <a:pt x="6655" y="5051"/>
                </a:lnTo>
                <a:lnTo>
                  <a:pt x="6674" y="4940"/>
                </a:lnTo>
                <a:lnTo>
                  <a:pt x="6693" y="4828"/>
                </a:lnTo>
                <a:lnTo>
                  <a:pt x="7233" y="4828"/>
                </a:lnTo>
                <a:lnTo>
                  <a:pt x="7308" y="4809"/>
                </a:lnTo>
                <a:lnTo>
                  <a:pt x="7364" y="4772"/>
                </a:lnTo>
                <a:lnTo>
                  <a:pt x="7420" y="4716"/>
                </a:lnTo>
                <a:lnTo>
                  <a:pt x="7420" y="4641"/>
                </a:lnTo>
                <a:lnTo>
                  <a:pt x="7420" y="4269"/>
                </a:lnTo>
                <a:lnTo>
                  <a:pt x="7420" y="4194"/>
                </a:lnTo>
                <a:lnTo>
                  <a:pt x="7364" y="4138"/>
                </a:lnTo>
                <a:lnTo>
                  <a:pt x="7308" y="4101"/>
                </a:lnTo>
                <a:lnTo>
                  <a:pt x="7233" y="4082"/>
                </a:lnTo>
                <a:lnTo>
                  <a:pt x="7047" y="4082"/>
                </a:lnTo>
                <a:lnTo>
                  <a:pt x="7047" y="2833"/>
                </a:lnTo>
                <a:lnTo>
                  <a:pt x="7047" y="2721"/>
                </a:lnTo>
                <a:lnTo>
                  <a:pt x="7010" y="2610"/>
                </a:lnTo>
                <a:lnTo>
                  <a:pt x="6954" y="2516"/>
                </a:lnTo>
                <a:lnTo>
                  <a:pt x="6898" y="2442"/>
                </a:lnTo>
                <a:lnTo>
                  <a:pt x="5723" y="1286"/>
                </a:lnTo>
                <a:lnTo>
                  <a:pt x="5649" y="1212"/>
                </a:lnTo>
                <a:lnTo>
                  <a:pt x="5556" y="1156"/>
                </a:lnTo>
                <a:lnTo>
                  <a:pt x="5444" y="1118"/>
                </a:lnTo>
                <a:lnTo>
                  <a:pt x="4829" y="1118"/>
                </a:lnTo>
                <a:lnTo>
                  <a:pt x="4829" y="559"/>
                </a:lnTo>
                <a:lnTo>
                  <a:pt x="4810" y="447"/>
                </a:lnTo>
                <a:lnTo>
                  <a:pt x="4791" y="336"/>
                </a:lnTo>
                <a:lnTo>
                  <a:pt x="4736" y="242"/>
                </a:lnTo>
                <a:lnTo>
                  <a:pt x="4661" y="168"/>
                </a:lnTo>
                <a:lnTo>
                  <a:pt x="4586" y="93"/>
                </a:lnTo>
                <a:lnTo>
                  <a:pt x="4493" y="37"/>
                </a:lnTo>
                <a:lnTo>
                  <a:pt x="4381" y="19"/>
                </a:lnTo>
                <a:lnTo>
                  <a:pt x="42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975a0ff47_0_11053"/>
          <p:cNvSpPr/>
          <p:nvPr/>
        </p:nvSpPr>
        <p:spPr>
          <a:xfrm>
            <a:off x="3919672" y="2572776"/>
            <a:ext cx="149230" cy="170634"/>
          </a:xfrm>
          <a:custGeom>
            <a:rect b="b" l="l" r="r" t="t"/>
            <a:pathLst>
              <a:path extrusionOk="0" h="5947" w="5201">
                <a:moveTo>
                  <a:pt x="2629" y="746"/>
                </a:moveTo>
                <a:lnTo>
                  <a:pt x="2778" y="764"/>
                </a:lnTo>
                <a:lnTo>
                  <a:pt x="2908" y="820"/>
                </a:lnTo>
                <a:lnTo>
                  <a:pt x="3020" y="895"/>
                </a:lnTo>
                <a:lnTo>
                  <a:pt x="3132" y="969"/>
                </a:lnTo>
                <a:lnTo>
                  <a:pt x="3225" y="1081"/>
                </a:lnTo>
                <a:lnTo>
                  <a:pt x="3281" y="1212"/>
                </a:lnTo>
                <a:lnTo>
                  <a:pt x="3318" y="1342"/>
                </a:lnTo>
                <a:lnTo>
                  <a:pt x="3337" y="1491"/>
                </a:lnTo>
                <a:lnTo>
                  <a:pt x="3337" y="1864"/>
                </a:lnTo>
                <a:lnTo>
                  <a:pt x="1846" y="1864"/>
                </a:lnTo>
                <a:lnTo>
                  <a:pt x="1846" y="1491"/>
                </a:lnTo>
                <a:lnTo>
                  <a:pt x="1864" y="1323"/>
                </a:lnTo>
                <a:lnTo>
                  <a:pt x="1920" y="1193"/>
                </a:lnTo>
                <a:lnTo>
                  <a:pt x="1995" y="1063"/>
                </a:lnTo>
                <a:lnTo>
                  <a:pt x="2088" y="951"/>
                </a:lnTo>
                <a:lnTo>
                  <a:pt x="2200" y="857"/>
                </a:lnTo>
                <a:lnTo>
                  <a:pt x="2330" y="802"/>
                </a:lnTo>
                <a:lnTo>
                  <a:pt x="2479" y="746"/>
                </a:lnTo>
                <a:close/>
                <a:moveTo>
                  <a:pt x="1529" y="2330"/>
                </a:moveTo>
                <a:lnTo>
                  <a:pt x="1585" y="2349"/>
                </a:lnTo>
                <a:lnTo>
                  <a:pt x="1678" y="2405"/>
                </a:lnTo>
                <a:lnTo>
                  <a:pt x="1734" y="2498"/>
                </a:lnTo>
                <a:lnTo>
                  <a:pt x="1753" y="2554"/>
                </a:lnTo>
                <a:lnTo>
                  <a:pt x="1753" y="2610"/>
                </a:lnTo>
                <a:lnTo>
                  <a:pt x="1753" y="2666"/>
                </a:lnTo>
                <a:lnTo>
                  <a:pt x="1734" y="2721"/>
                </a:lnTo>
                <a:lnTo>
                  <a:pt x="1678" y="2796"/>
                </a:lnTo>
                <a:lnTo>
                  <a:pt x="1585" y="2852"/>
                </a:lnTo>
                <a:lnTo>
                  <a:pt x="1529" y="2871"/>
                </a:lnTo>
                <a:lnTo>
                  <a:pt x="1473" y="2889"/>
                </a:lnTo>
                <a:lnTo>
                  <a:pt x="1417" y="2871"/>
                </a:lnTo>
                <a:lnTo>
                  <a:pt x="1380" y="2852"/>
                </a:lnTo>
                <a:lnTo>
                  <a:pt x="1287" y="2796"/>
                </a:lnTo>
                <a:lnTo>
                  <a:pt x="1231" y="2721"/>
                </a:lnTo>
                <a:lnTo>
                  <a:pt x="1212" y="2666"/>
                </a:lnTo>
                <a:lnTo>
                  <a:pt x="1193" y="2610"/>
                </a:lnTo>
                <a:lnTo>
                  <a:pt x="1212" y="2554"/>
                </a:lnTo>
                <a:lnTo>
                  <a:pt x="1231" y="2498"/>
                </a:lnTo>
                <a:lnTo>
                  <a:pt x="1287" y="2405"/>
                </a:lnTo>
                <a:lnTo>
                  <a:pt x="1380" y="2349"/>
                </a:lnTo>
                <a:lnTo>
                  <a:pt x="1417" y="2330"/>
                </a:lnTo>
                <a:close/>
                <a:moveTo>
                  <a:pt x="3766" y="2330"/>
                </a:moveTo>
                <a:lnTo>
                  <a:pt x="3822" y="2349"/>
                </a:lnTo>
                <a:lnTo>
                  <a:pt x="3896" y="2405"/>
                </a:lnTo>
                <a:lnTo>
                  <a:pt x="3971" y="2498"/>
                </a:lnTo>
                <a:lnTo>
                  <a:pt x="3989" y="2554"/>
                </a:lnTo>
                <a:lnTo>
                  <a:pt x="3989" y="2610"/>
                </a:lnTo>
                <a:lnTo>
                  <a:pt x="3989" y="2666"/>
                </a:lnTo>
                <a:lnTo>
                  <a:pt x="3971" y="2721"/>
                </a:lnTo>
                <a:lnTo>
                  <a:pt x="3896" y="2796"/>
                </a:lnTo>
                <a:lnTo>
                  <a:pt x="3822" y="2852"/>
                </a:lnTo>
                <a:lnTo>
                  <a:pt x="3766" y="2871"/>
                </a:lnTo>
                <a:lnTo>
                  <a:pt x="3710" y="2889"/>
                </a:lnTo>
                <a:lnTo>
                  <a:pt x="3654" y="2871"/>
                </a:lnTo>
                <a:lnTo>
                  <a:pt x="3598" y="2852"/>
                </a:lnTo>
                <a:lnTo>
                  <a:pt x="3505" y="2796"/>
                </a:lnTo>
                <a:lnTo>
                  <a:pt x="3449" y="2721"/>
                </a:lnTo>
                <a:lnTo>
                  <a:pt x="3430" y="2666"/>
                </a:lnTo>
                <a:lnTo>
                  <a:pt x="3430" y="2610"/>
                </a:lnTo>
                <a:lnTo>
                  <a:pt x="3430" y="2554"/>
                </a:lnTo>
                <a:lnTo>
                  <a:pt x="3449" y="2498"/>
                </a:lnTo>
                <a:lnTo>
                  <a:pt x="3505" y="2405"/>
                </a:lnTo>
                <a:lnTo>
                  <a:pt x="3598" y="2349"/>
                </a:lnTo>
                <a:lnTo>
                  <a:pt x="3654" y="2330"/>
                </a:lnTo>
                <a:close/>
                <a:moveTo>
                  <a:pt x="2479" y="0"/>
                </a:moveTo>
                <a:lnTo>
                  <a:pt x="2330" y="19"/>
                </a:lnTo>
                <a:lnTo>
                  <a:pt x="2181" y="56"/>
                </a:lnTo>
                <a:lnTo>
                  <a:pt x="2051" y="112"/>
                </a:lnTo>
                <a:lnTo>
                  <a:pt x="1920" y="168"/>
                </a:lnTo>
                <a:lnTo>
                  <a:pt x="1790" y="242"/>
                </a:lnTo>
                <a:lnTo>
                  <a:pt x="1659" y="336"/>
                </a:lnTo>
                <a:lnTo>
                  <a:pt x="1566" y="429"/>
                </a:lnTo>
                <a:lnTo>
                  <a:pt x="1454" y="522"/>
                </a:lnTo>
                <a:lnTo>
                  <a:pt x="1380" y="652"/>
                </a:lnTo>
                <a:lnTo>
                  <a:pt x="1287" y="764"/>
                </a:lnTo>
                <a:lnTo>
                  <a:pt x="1231" y="895"/>
                </a:lnTo>
                <a:lnTo>
                  <a:pt x="1175" y="1044"/>
                </a:lnTo>
                <a:lnTo>
                  <a:pt x="1137" y="1174"/>
                </a:lnTo>
                <a:lnTo>
                  <a:pt x="1119" y="1323"/>
                </a:lnTo>
                <a:lnTo>
                  <a:pt x="1100" y="1491"/>
                </a:lnTo>
                <a:lnTo>
                  <a:pt x="1100" y="1864"/>
                </a:lnTo>
                <a:lnTo>
                  <a:pt x="0" y="1864"/>
                </a:lnTo>
                <a:lnTo>
                  <a:pt x="0" y="5014"/>
                </a:lnTo>
                <a:lnTo>
                  <a:pt x="19" y="5201"/>
                </a:lnTo>
                <a:lnTo>
                  <a:pt x="75" y="5368"/>
                </a:lnTo>
                <a:lnTo>
                  <a:pt x="150" y="5536"/>
                </a:lnTo>
                <a:lnTo>
                  <a:pt x="261" y="5667"/>
                </a:lnTo>
                <a:lnTo>
                  <a:pt x="410" y="5778"/>
                </a:lnTo>
                <a:lnTo>
                  <a:pt x="560" y="5872"/>
                </a:lnTo>
                <a:lnTo>
                  <a:pt x="727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455" y="5928"/>
                </a:lnTo>
                <a:lnTo>
                  <a:pt x="4623" y="5872"/>
                </a:lnTo>
                <a:lnTo>
                  <a:pt x="4791" y="5778"/>
                </a:lnTo>
                <a:lnTo>
                  <a:pt x="4921" y="5667"/>
                </a:lnTo>
                <a:lnTo>
                  <a:pt x="5033" y="5536"/>
                </a:lnTo>
                <a:lnTo>
                  <a:pt x="5126" y="5368"/>
                </a:lnTo>
                <a:lnTo>
                  <a:pt x="5182" y="5201"/>
                </a:lnTo>
                <a:lnTo>
                  <a:pt x="5201" y="5014"/>
                </a:lnTo>
                <a:lnTo>
                  <a:pt x="5201" y="1864"/>
                </a:lnTo>
                <a:lnTo>
                  <a:pt x="4083" y="1864"/>
                </a:lnTo>
                <a:lnTo>
                  <a:pt x="4083" y="1510"/>
                </a:lnTo>
                <a:lnTo>
                  <a:pt x="4064" y="1361"/>
                </a:lnTo>
                <a:lnTo>
                  <a:pt x="4045" y="1212"/>
                </a:lnTo>
                <a:lnTo>
                  <a:pt x="4008" y="1063"/>
                </a:lnTo>
                <a:lnTo>
                  <a:pt x="3971" y="932"/>
                </a:lnTo>
                <a:lnTo>
                  <a:pt x="3915" y="802"/>
                </a:lnTo>
                <a:lnTo>
                  <a:pt x="3840" y="671"/>
                </a:lnTo>
                <a:lnTo>
                  <a:pt x="3747" y="559"/>
                </a:lnTo>
                <a:lnTo>
                  <a:pt x="3654" y="466"/>
                </a:lnTo>
                <a:lnTo>
                  <a:pt x="3561" y="354"/>
                </a:lnTo>
                <a:lnTo>
                  <a:pt x="3449" y="280"/>
                </a:lnTo>
                <a:lnTo>
                  <a:pt x="3337" y="205"/>
                </a:lnTo>
                <a:lnTo>
                  <a:pt x="3206" y="131"/>
                </a:lnTo>
                <a:lnTo>
                  <a:pt x="3076" y="75"/>
                </a:lnTo>
                <a:lnTo>
                  <a:pt x="2927" y="37"/>
                </a:lnTo>
                <a:lnTo>
                  <a:pt x="2778" y="19"/>
                </a:lnTo>
                <a:lnTo>
                  <a:pt x="26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975a0ff47_0_11053"/>
          <p:cNvSpPr/>
          <p:nvPr/>
        </p:nvSpPr>
        <p:spPr>
          <a:xfrm>
            <a:off x="9083184" y="2155604"/>
            <a:ext cx="212870" cy="149258"/>
          </a:xfrm>
          <a:custGeom>
            <a:rect b="b" l="l" r="r" t="t"/>
            <a:pathLst>
              <a:path extrusionOk="0" h="5202" w="7419">
                <a:moveTo>
                  <a:pt x="1845" y="747"/>
                </a:moveTo>
                <a:lnTo>
                  <a:pt x="1845" y="1846"/>
                </a:lnTo>
                <a:lnTo>
                  <a:pt x="746" y="1846"/>
                </a:lnTo>
                <a:lnTo>
                  <a:pt x="746" y="747"/>
                </a:lnTo>
                <a:close/>
                <a:moveTo>
                  <a:pt x="3709" y="747"/>
                </a:moveTo>
                <a:lnTo>
                  <a:pt x="3709" y="1846"/>
                </a:lnTo>
                <a:lnTo>
                  <a:pt x="2591" y="1846"/>
                </a:lnTo>
                <a:lnTo>
                  <a:pt x="2591" y="747"/>
                </a:lnTo>
                <a:close/>
                <a:moveTo>
                  <a:pt x="5219" y="747"/>
                </a:moveTo>
                <a:lnTo>
                  <a:pt x="6151" y="1846"/>
                </a:lnTo>
                <a:lnTo>
                  <a:pt x="4455" y="1846"/>
                </a:lnTo>
                <a:lnTo>
                  <a:pt x="4455" y="747"/>
                </a:lnTo>
                <a:close/>
                <a:moveTo>
                  <a:pt x="1845" y="3524"/>
                </a:moveTo>
                <a:lnTo>
                  <a:pt x="1957" y="3543"/>
                </a:lnTo>
                <a:lnTo>
                  <a:pt x="2069" y="3580"/>
                </a:lnTo>
                <a:lnTo>
                  <a:pt x="2162" y="3617"/>
                </a:lnTo>
                <a:lnTo>
                  <a:pt x="2255" y="3692"/>
                </a:lnTo>
                <a:lnTo>
                  <a:pt x="2311" y="3766"/>
                </a:lnTo>
                <a:lnTo>
                  <a:pt x="2367" y="3859"/>
                </a:lnTo>
                <a:lnTo>
                  <a:pt x="2405" y="3971"/>
                </a:lnTo>
                <a:lnTo>
                  <a:pt x="2405" y="4083"/>
                </a:lnTo>
                <a:lnTo>
                  <a:pt x="2405" y="4195"/>
                </a:lnTo>
                <a:lnTo>
                  <a:pt x="2367" y="4307"/>
                </a:lnTo>
                <a:lnTo>
                  <a:pt x="2311" y="4400"/>
                </a:lnTo>
                <a:lnTo>
                  <a:pt x="2255" y="4475"/>
                </a:lnTo>
                <a:lnTo>
                  <a:pt x="2162" y="4549"/>
                </a:lnTo>
                <a:lnTo>
                  <a:pt x="2069" y="4605"/>
                </a:lnTo>
                <a:lnTo>
                  <a:pt x="1957" y="4624"/>
                </a:lnTo>
                <a:lnTo>
                  <a:pt x="1845" y="4642"/>
                </a:lnTo>
                <a:lnTo>
                  <a:pt x="1734" y="4624"/>
                </a:lnTo>
                <a:lnTo>
                  <a:pt x="1640" y="4605"/>
                </a:lnTo>
                <a:lnTo>
                  <a:pt x="1547" y="4549"/>
                </a:lnTo>
                <a:lnTo>
                  <a:pt x="1454" y="4475"/>
                </a:lnTo>
                <a:lnTo>
                  <a:pt x="1398" y="4400"/>
                </a:lnTo>
                <a:lnTo>
                  <a:pt x="1342" y="4307"/>
                </a:lnTo>
                <a:lnTo>
                  <a:pt x="1305" y="4195"/>
                </a:lnTo>
                <a:lnTo>
                  <a:pt x="1305" y="4083"/>
                </a:lnTo>
                <a:lnTo>
                  <a:pt x="1305" y="3971"/>
                </a:lnTo>
                <a:lnTo>
                  <a:pt x="1342" y="3859"/>
                </a:lnTo>
                <a:lnTo>
                  <a:pt x="1398" y="3766"/>
                </a:lnTo>
                <a:lnTo>
                  <a:pt x="1454" y="3692"/>
                </a:lnTo>
                <a:lnTo>
                  <a:pt x="1547" y="3617"/>
                </a:lnTo>
                <a:lnTo>
                  <a:pt x="1640" y="3580"/>
                </a:lnTo>
                <a:lnTo>
                  <a:pt x="1734" y="3543"/>
                </a:lnTo>
                <a:lnTo>
                  <a:pt x="1845" y="3524"/>
                </a:lnTo>
                <a:close/>
                <a:moveTo>
                  <a:pt x="5573" y="3524"/>
                </a:moveTo>
                <a:lnTo>
                  <a:pt x="5685" y="3543"/>
                </a:lnTo>
                <a:lnTo>
                  <a:pt x="5778" y="3580"/>
                </a:lnTo>
                <a:lnTo>
                  <a:pt x="5872" y="3617"/>
                </a:lnTo>
                <a:lnTo>
                  <a:pt x="5965" y="3692"/>
                </a:lnTo>
                <a:lnTo>
                  <a:pt x="6021" y="3766"/>
                </a:lnTo>
                <a:lnTo>
                  <a:pt x="6077" y="3859"/>
                </a:lnTo>
                <a:lnTo>
                  <a:pt x="6114" y="3971"/>
                </a:lnTo>
                <a:lnTo>
                  <a:pt x="6114" y="4083"/>
                </a:lnTo>
                <a:lnTo>
                  <a:pt x="6114" y="4195"/>
                </a:lnTo>
                <a:lnTo>
                  <a:pt x="6077" y="4307"/>
                </a:lnTo>
                <a:lnTo>
                  <a:pt x="6021" y="4400"/>
                </a:lnTo>
                <a:lnTo>
                  <a:pt x="5965" y="4475"/>
                </a:lnTo>
                <a:lnTo>
                  <a:pt x="5872" y="4549"/>
                </a:lnTo>
                <a:lnTo>
                  <a:pt x="5778" y="4605"/>
                </a:lnTo>
                <a:lnTo>
                  <a:pt x="5685" y="4624"/>
                </a:lnTo>
                <a:lnTo>
                  <a:pt x="5573" y="4642"/>
                </a:lnTo>
                <a:lnTo>
                  <a:pt x="5461" y="4624"/>
                </a:lnTo>
                <a:lnTo>
                  <a:pt x="5350" y="4605"/>
                </a:lnTo>
                <a:lnTo>
                  <a:pt x="5256" y="4549"/>
                </a:lnTo>
                <a:lnTo>
                  <a:pt x="5163" y="4475"/>
                </a:lnTo>
                <a:lnTo>
                  <a:pt x="5107" y="4400"/>
                </a:lnTo>
                <a:lnTo>
                  <a:pt x="5051" y="4307"/>
                </a:lnTo>
                <a:lnTo>
                  <a:pt x="5014" y="4195"/>
                </a:lnTo>
                <a:lnTo>
                  <a:pt x="5014" y="4083"/>
                </a:lnTo>
                <a:lnTo>
                  <a:pt x="5014" y="3971"/>
                </a:lnTo>
                <a:lnTo>
                  <a:pt x="5051" y="3859"/>
                </a:lnTo>
                <a:lnTo>
                  <a:pt x="5107" y="3766"/>
                </a:lnTo>
                <a:lnTo>
                  <a:pt x="5163" y="3692"/>
                </a:lnTo>
                <a:lnTo>
                  <a:pt x="5256" y="3617"/>
                </a:lnTo>
                <a:lnTo>
                  <a:pt x="5350" y="3580"/>
                </a:lnTo>
                <a:lnTo>
                  <a:pt x="5461" y="3543"/>
                </a:lnTo>
                <a:lnTo>
                  <a:pt x="5573" y="3524"/>
                </a:lnTo>
                <a:close/>
                <a:moveTo>
                  <a:pt x="298" y="1"/>
                </a:moveTo>
                <a:lnTo>
                  <a:pt x="224" y="20"/>
                </a:lnTo>
                <a:lnTo>
                  <a:pt x="168" y="57"/>
                </a:lnTo>
                <a:lnTo>
                  <a:pt x="112" y="113"/>
                </a:lnTo>
                <a:lnTo>
                  <a:pt x="56" y="169"/>
                </a:lnTo>
                <a:lnTo>
                  <a:pt x="19" y="225"/>
                </a:lnTo>
                <a:lnTo>
                  <a:pt x="0" y="299"/>
                </a:lnTo>
                <a:lnTo>
                  <a:pt x="0" y="374"/>
                </a:lnTo>
                <a:lnTo>
                  <a:pt x="0" y="3710"/>
                </a:lnTo>
                <a:lnTo>
                  <a:pt x="0" y="3785"/>
                </a:lnTo>
                <a:lnTo>
                  <a:pt x="19" y="3859"/>
                </a:lnTo>
                <a:lnTo>
                  <a:pt x="56" y="3915"/>
                </a:lnTo>
                <a:lnTo>
                  <a:pt x="112" y="3971"/>
                </a:lnTo>
                <a:lnTo>
                  <a:pt x="168" y="4009"/>
                </a:lnTo>
                <a:lnTo>
                  <a:pt x="224" y="4046"/>
                </a:lnTo>
                <a:lnTo>
                  <a:pt x="298" y="4064"/>
                </a:lnTo>
                <a:lnTo>
                  <a:pt x="373" y="4083"/>
                </a:lnTo>
                <a:lnTo>
                  <a:pt x="746" y="4083"/>
                </a:lnTo>
                <a:lnTo>
                  <a:pt x="746" y="4195"/>
                </a:lnTo>
                <a:lnTo>
                  <a:pt x="764" y="4307"/>
                </a:lnTo>
                <a:lnTo>
                  <a:pt x="820" y="4512"/>
                </a:lnTo>
                <a:lnTo>
                  <a:pt x="932" y="4698"/>
                </a:lnTo>
                <a:lnTo>
                  <a:pt x="1062" y="4866"/>
                </a:lnTo>
                <a:lnTo>
                  <a:pt x="1230" y="4996"/>
                </a:lnTo>
                <a:lnTo>
                  <a:pt x="1417" y="5108"/>
                </a:lnTo>
                <a:lnTo>
                  <a:pt x="1622" y="5164"/>
                </a:lnTo>
                <a:lnTo>
                  <a:pt x="1734" y="5183"/>
                </a:lnTo>
                <a:lnTo>
                  <a:pt x="1845" y="5201"/>
                </a:lnTo>
                <a:lnTo>
                  <a:pt x="1976" y="5183"/>
                </a:lnTo>
                <a:lnTo>
                  <a:pt x="2069" y="5164"/>
                </a:lnTo>
                <a:lnTo>
                  <a:pt x="2293" y="5108"/>
                </a:lnTo>
                <a:lnTo>
                  <a:pt x="2479" y="4996"/>
                </a:lnTo>
                <a:lnTo>
                  <a:pt x="2647" y="4866"/>
                </a:lnTo>
                <a:lnTo>
                  <a:pt x="2777" y="4698"/>
                </a:lnTo>
                <a:lnTo>
                  <a:pt x="2871" y="4512"/>
                </a:lnTo>
                <a:lnTo>
                  <a:pt x="2945" y="4307"/>
                </a:lnTo>
                <a:lnTo>
                  <a:pt x="2964" y="4195"/>
                </a:lnTo>
                <a:lnTo>
                  <a:pt x="2964" y="4083"/>
                </a:lnTo>
                <a:lnTo>
                  <a:pt x="4455" y="4083"/>
                </a:lnTo>
                <a:lnTo>
                  <a:pt x="4455" y="4195"/>
                </a:lnTo>
                <a:lnTo>
                  <a:pt x="4474" y="4307"/>
                </a:lnTo>
                <a:lnTo>
                  <a:pt x="4548" y="4512"/>
                </a:lnTo>
                <a:lnTo>
                  <a:pt x="4641" y="4698"/>
                </a:lnTo>
                <a:lnTo>
                  <a:pt x="4772" y="4866"/>
                </a:lnTo>
                <a:lnTo>
                  <a:pt x="4940" y="4996"/>
                </a:lnTo>
                <a:lnTo>
                  <a:pt x="5126" y="5108"/>
                </a:lnTo>
                <a:lnTo>
                  <a:pt x="5350" y="5164"/>
                </a:lnTo>
                <a:lnTo>
                  <a:pt x="5443" y="5183"/>
                </a:lnTo>
                <a:lnTo>
                  <a:pt x="5573" y="5201"/>
                </a:lnTo>
                <a:lnTo>
                  <a:pt x="5685" y="5183"/>
                </a:lnTo>
                <a:lnTo>
                  <a:pt x="5797" y="5164"/>
                </a:lnTo>
                <a:lnTo>
                  <a:pt x="6002" y="5108"/>
                </a:lnTo>
                <a:lnTo>
                  <a:pt x="6188" y="4996"/>
                </a:lnTo>
                <a:lnTo>
                  <a:pt x="6356" y="4866"/>
                </a:lnTo>
                <a:lnTo>
                  <a:pt x="6487" y="4698"/>
                </a:lnTo>
                <a:lnTo>
                  <a:pt x="6599" y="4512"/>
                </a:lnTo>
                <a:lnTo>
                  <a:pt x="6654" y="4307"/>
                </a:lnTo>
                <a:lnTo>
                  <a:pt x="6673" y="4195"/>
                </a:lnTo>
                <a:lnTo>
                  <a:pt x="6673" y="4083"/>
                </a:lnTo>
                <a:lnTo>
                  <a:pt x="7046" y="4083"/>
                </a:lnTo>
                <a:lnTo>
                  <a:pt x="7120" y="4064"/>
                </a:lnTo>
                <a:lnTo>
                  <a:pt x="7195" y="4046"/>
                </a:lnTo>
                <a:lnTo>
                  <a:pt x="7251" y="4009"/>
                </a:lnTo>
                <a:lnTo>
                  <a:pt x="7307" y="3971"/>
                </a:lnTo>
                <a:lnTo>
                  <a:pt x="7363" y="3915"/>
                </a:lnTo>
                <a:lnTo>
                  <a:pt x="7400" y="3859"/>
                </a:lnTo>
                <a:lnTo>
                  <a:pt x="7419" y="3785"/>
                </a:lnTo>
                <a:lnTo>
                  <a:pt x="7419" y="3710"/>
                </a:lnTo>
                <a:lnTo>
                  <a:pt x="7419" y="2424"/>
                </a:lnTo>
                <a:lnTo>
                  <a:pt x="7419" y="2331"/>
                </a:lnTo>
                <a:lnTo>
                  <a:pt x="7381" y="2238"/>
                </a:lnTo>
                <a:lnTo>
                  <a:pt x="7344" y="2145"/>
                </a:lnTo>
                <a:lnTo>
                  <a:pt x="7288" y="2070"/>
                </a:lnTo>
                <a:lnTo>
                  <a:pt x="5741" y="187"/>
                </a:lnTo>
                <a:lnTo>
                  <a:pt x="5648" y="113"/>
                </a:lnTo>
                <a:lnTo>
                  <a:pt x="5536" y="57"/>
                </a:lnTo>
                <a:lnTo>
                  <a:pt x="54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975a0ff47_0_11053"/>
          <p:cNvSpPr/>
          <p:nvPr/>
        </p:nvSpPr>
        <p:spPr>
          <a:xfrm>
            <a:off x="8678321" y="2155604"/>
            <a:ext cx="149258" cy="170663"/>
          </a:xfrm>
          <a:custGeom>
            <a:rect b="b" l="l" r="r" t="t"/>
            <a:pathLst>
              <a:path extrusionOk="0" h="5948" w="5202">
                <a:moveTo>
                  <a:pt x="2032" y="1306"/>
                </a:moveTo>
                <a:lnTo>
                  <a:pt x="2088" y="1324"/>
                </a:lnTo>
                <a:lnTo>
                  <a:pt x="2163" y="1362"/>
                </a:lnTo>
                <a:lnTo>
                  <a:pt x="2219" y="1418"/>
                </a:lnTo>
                <a:lnTo>
                  <a:pt x="2256" y="1455"/>
                </a:lnTo>
                <a:lnTo>
                  <a:pt x="2293" y="1529"/>
                </a:lnTo>
                <a:lnTo>
                  <a:pt x="2312" y="1604"/>
                </a:lnTo>
                <a:lnTo>
                  <a:pt x="2312" y="1679"/>
                </a:lnTo>
                <a:lnTo>
                  <a:pt x="2312" y="1753"/>
                </a:lnTo>
                <a:lnTo>
                  <a:pt x="2293" y="1809"/>
                </a:lnTo>
                <a:lnTo>
                  <a:pt x="2256" y="1884"/>
                </a:lnTo>
                <a:lnTo>
                  <a:pt x="2219" y="1939"/>
                </a:lnTo>
                <a:lnTo>
                  <a:pt x="2163" y="1977"/>
                </a:lnTo>
                <a:lnTo>
                  <a:pt x="2088" y="2014"/>
                </a:lnTo>
                <a:lnTo>
                  <a:pt x="2032" y="2033"/>
                </a:lnTo>
                <a:lnTo>
                  <a:pt x="1939" y="2051"/>
                </a:lnTo>
                <a:lnTo>
                  <a:pt x="1865" y="2033"/>
                </a:lnTo>
                <a:lnTo>
                  <a:pt x="1809" y="2014"/>
                </a:lnTo>
                <a:lnTo>
                  <a:pt x="1734" y="1977"/>
                </a:lnTo>
                <a:lnTo>
                  <a:pt x="1678" y="1939"/>
                </a:lnTo>
                <a:lnTo>
                  <a:pt x="1641" y="1884"/>
                </a:lnTo>
                <a:lnTo>
                  <a:pt x="1604" y="1809"/>
                </a:lnTo>
                <a:lnTo>
                  <a:pt x="1585" y="1753"/>
                </a:lnTo>
                <a:lnTo>
                  <a:pt x="1585" y="1679"/>
                </a:lnTo>
                <a:lnTo>
                  <a:pt x="1585" y="1604"/>
                </a:lnTo>
                <a:lnTo>
                  <a:pt x="1604" y="1529"/>
                </a:lnTo>
                <a:lnTo>
                  <a:pt x="1641" y="1455"/>
                </a:lnTo>
                <a:lnTo>
                  <a:pt x="1678" y="1418"/>
                </a:lnTo>
                <a:lnTo>
                  <a:pt x="1734" y="1362"/>
                </a:lnTo>
                <a:lnTo>
                  <a:pt x="1809" y="1324"/>
                </a:lnTo>
                <a:lnTo>
                  <a:pt x="1865" y="1306"/>
                </a:lnTo>
                <a:close/>
                <a:moveTo>
                  <a:pt x="3319" y="1306"/>
                </a:moveTo>
                <a:lnTo>
                  <a:pt x="3393" y="1324"/>
                </a:lnTo>
                <a:lnTo>
                  <a:pt x="3449" y="1362"/>
                </a:lnTo>
                <a:lnTo>
                  <a:pt x="3505" y="1418"/>
                </a:lnTo>
                <a:lnTo>
                  <a:pt x="3561" y="1455"/>
                </a:lnTo>
                <a:lnTo>
                  <a:pt x="3598" y="1529"/>
                </a:lnTo>
                <a:lnTo>
                  <a:pt x="3617" y="1604"/>
                </a:lnTo>
                <a:lnTo>
                  <a:pt x="3617" y="1679"/>
                </a:lnTo>
                <a:lnTo>
                  <a:pt x="3617" y="1753"/>
                </a:lnTo>
                <a:lnTo>
                  <a:pt x="3598" y="1809"/>
                </a:lnTo>
                <a:lnTo>
                  <a:pt x="3561" y="1884"/>
                </a:lnTo>
                <a:lnTo>
                  <a:pt x="3505" y="1939"/>
                </a:lnTo>
                <a:lnTo>
                  <a:pt x="3449" y="1977"/>
                </a:lnTo>
                <a:lnTo>
                  <a:pt x="3393" y="2014"/>
                </a:lnTo>
                <a:lnTo>
                  <a:pt x="3319" y="2033"/>
                </a:lnTo>
                <a:lnTo>
                  <a:pt x="3244" y="2051"/>
                </a:lnTo>
                <a:lnTo>
                  <a:pt x="3169" y="2033"/>
                </a:lnTo>
                <a:lnTo>
                  <a:pt x="3095" y="2014"/>
                </a:lnTo>
                <a:lnTo>
                  <a:pt x="3039" y="1977"/>
                </a:lnTo>
                <a:lnTo>
                  <a:pt x="2983" y="1939"/>
                </a:lnTo>
                <a:lnTo>
                  <a:pt x="2946" y="1884"/>
                </a:lnTo>
                <a:lnTo>
                  <a:pt x="2908" y="1809"/>
                </a:lnTo>
                <a:lnTo>
                  <a:pt x="2890" y="1753"/>
                </a:lnTo>
                <a:lnTo>
                  <a:pt x="2871" y="1679"/>
                </a:lnTo>
                <a:lnTo>
                  <a:pt x="2890" y="1604"/>
                </a:lnTo>
                <a:lnTo>
                  <a:pt x="2908" y="1529"/>
                </a:lnTo>
                <a:lnTo>
                  <a:pt x="2946" y="1455"/>
                </a:lnTo>
                <a:lnTo>
                  <a:pt x="2983" y="1418"/>
                </a:lnTo>
                <a:lnTo>
                  <a:pt x="3039" y="1362"/>
                </a:lnTo>
                <a:lnTo>
                  <a:pt x="3095" y="1324"/>
                </a:lnTo>
                <a:lnTo>
                  <a:pt x="3169" y="1306"/>
                </a:lnTo>
                <a:close/>
                <a:moveTo>
                  <a:pt x="2424" y="1"/>
                </a:moveTo>
                <a:lnTo>
                  <a:pt x="2256" y="20"/>
                </a:lnTo>
                <a:lnTo>
                  <a:pt x="2107" y="57"/>
                </a:lnTo>
                <a:lnTo>
                  <a:pt x="1939" y="113"/>
                </a:lnTo>
                <a:lnTo>
                  <a:pt x="1809" y="169"/>
                </a:lnTo>
                <a:lnTo>
                  <a:pt x="1660" y="243"/>
                </a:lnTo>
                <a:lnTo>
                  <a:pt x="1529" y="336"/>
                </a:lnTo>
                <a:lnTo>
                  <a:pt x="1417" y="430"/>
                </a:lnTo>
                <a:lnTo>
                  <a:pt x="1305" y="541"/>
                </a:lnTo>
                <a:lnTo>
                  <a:pt x="1212" y="653"/>
                </a:lnTo>
                <a:lnTo>
                  <a:pt x="1138" y="765"/>
                </a:lnTo>
                <a:lnTo>
                  <a:pt x="1063" y="896"/>
                </a:lnTo>
                <a:lnTo>
                  <a:pt x="1007" y="1045"/>
                </a:lnTo>
                <a:lnTo>
                  <a:pt x="970" y="1175"/>
                </a:lnTo>
                <a:lnTo>
                  <a:pt x="933" y="1324"/>
                </a:lnTo>
                <a:lnTo>
                  <a:pt x="933" y="1473"/>
                </a:lnTo>
                <a:lnTo>
                  <a:pt x="951" y="1679"/>
                </a:lnTo>
                <a:lnTo>
                  <a:pt x="989" y="1865"/>
                </a:lnTo>
                <a:lnTo>
                  <a:pt x="1063" y="2051"/>
                </a:lnTo>
                <a:lnTo>
                  <a:pt x="1156" y="2219"/>
                </a:lnTo>
                <a:lnTo>
                  <a:pt x="1268" y="2368"/>
                </a:lnTo>
                <a:lnTo>
                  <a:pt x="1417" y="2517"/>
                </a:lnTo>
                <a:lnTo>
                  <a:pt x="1566" y="2648"/>
                </a:lnTo>
                <a:lnTo>
                  <a:pt x="1734" y="2741"/>
                </a:lnTo>
                <a:lnTo>
                  <a:pt x="1678" y="3058"/>
                </a:lnTo>
                <a:lnTo>
                  <a:pt x="1678" y="3151"/>
                </a:lnTo>
                <a:lnTo>
                  <a:pt x="1716" y="3244"/>
                </a:lnTo>
                <a:lnTo>
                  <a:pt x="1771" y="3319"/>
                </a:lnTo>
                <a:lnTo>
                  <a:pt x="1827" y="3337"/>
                </a:lnTo>
                <a:lnTo>
                  <a:pt x="3374" y="3337"/>
                </a:lnTo>
                <a:lnTo>
                  <a:pt x="3412" y="3319"/>
                </a:lnTo>
                <a:lnTo>
                  <a:pt x="3486" y="3244"/>
                </a:lnTo>
                <a:lnTo>
                  <a:pt x="3524" y="3151"/>
                </a:lnTo>
                <a:lnTo>
                  <a:pt x="3524" y="3058"/>
                </a:lnTo>
                <a:lnTo>
                  <a:pt x="3449" y="2741"/>
                </a:lnTo>
                <a:lnTo>
                  <a:pt x="3635" y="2648"/>
                </a:lnTo>
                <a:lnTo>
                  <a:pt x="3785" y="2517"/>
                </a:lnTo>
                <a:lnTo>
                  <a:pt x="3934" y="2368"/>
                </a:lnTo>
                <a:lnTo>
                  <a:pt x="4045" y="2219"/>
                </a:lnTo>
                <a:lnTo>
                  <a:pt x="4139" y="2051"/>
                </a:lnTo>
                <a:lnTo>
                  <a:pt x="4213" y="1865"/>
                </a:lnTo>
                <a:lnTo>
                  <a:pt x="4251" y="1679"/>
                </a:lnTo>
                <a:lnTo>
                  <a:pt x="4269" y="1473"/>
                </a:lnTo>
                <a:lnTo>
                  <a:pt x="4269" y="1324"/>
                </a:lnTo>
                <a:lnTo>
                  <a:pt x="4232" y="1175"/>
                </a:lnTo>
                <a:lnTo>
                  <a:pt x="4195" y="1045"/>
                </a:lnTo>
                <a:lnTo>
                  <a:pt x="4139" y="896"/>
                </a:lnTo>
                <a:lnTo>
                  <a:pt x="4064" y="765"/>
                </a:lnTo>
                <a:lnTo>
                  <a:pt x="3990" y="653"/>
                </a:lnTo>
                <a:lnTo>
                  <a:pt x="3896" y="541"/>
                </a:lnTo>
                <a:lnTo>
                  <a:pt x="3785" y="430"/>
                </a:lnTo>
                <a:lnTo>
                  <a:pt x="3654" y="336"/>
                </a:lnTo>
                <a:lnTo>
                  <a:pt x="3524" y="243"/>
                </a:lnTo>
                <a:lnTo>
                  <a:pt x="3393" y="169"/>
                </a:lnTo>
                <a:lnTo>
                  <a:pt x="3244" y="113"/>
                </a:lnTo>
                <a:lnTo>
                  <a:pt x="3095" y="57"/>
                </a:lnTo>
                <a:lnTo>
                  <a:pt x="2927" y="20"/>
                </a:lnTo>
                <a:lnTo>
                  <a:pt x="2778" y="1"/>
                </a:lnTo>
                <a:close/>
                <a:moveTo>
                  <a:pt x="355" y="2965"/>
                </a:moveTo>
                <a:lnTo>
                  <a:pt x="299" y="2983"/>
                </a:lnTo>
                <a:lnTo>
                  <a:pt x="224" y="3021"/>
                </a:lnTo>
                <a:lnTo>
                  <a:pt x="187" y="3077"/>
                </a:lnTo>
                <a:lnTo>
                  <a:pt x="19" y="3412"/>
                </a:lnTo>
                <a:lnTo>
                  <a:pt x="1" y="3468"/>
                </a:lnTo>
                <a:lnTo>
                  <a:pt x="1" y="3543"/>
                </a:lnTo>
                <a:lnTo>
                  <a:pt x="38" y="3617"/>
                </a:lnTo>
                <a:lnTo>
                  <a:pt x="94" y="3654"/>
                </a:lnTo>
                <a:lnTo>
                  <a:pt x="1753" y="4456"/>
                </a:lnTo>
                <a:lnTo>
                  <a:pt x="94" y="5257"/>
                </a:lnTo>
                <a:lnTo>
                  <a:pt x="38" y="5295"/>
                </a:lnTo>
                <a:lnTo>
                  <a:pt x="1" y="5369"/>
                </a:lnTo>
                <a:lnTo>
                  <a:pt x="1" y="5444"/>
                </a:lnTo>
                <a:lnTo>
                  <a:pt x="19" y="5500"/>
                </a:lnTo>
                <a:lnTo>
                  <a:pt x="187" y="5835"/>
                </a:lnTo>
                <a:lnTo>
                  <a:pt x="224" y="5891"/>
                </a:lnTo>
                <a:lnTo>
                  <a:pt x="299" y="5928"/>
                </a:lnTo>
                <a:lnTo>
                  <a:pt x="355" y="5947"/>
                </a:lnTo>
                <a:lnTo>
                  <a:pt x="429" y="5928"/>
                </a:lnTo>
                <a:lnTo>
                  <a:pt x="2592" y="4866"/>
                </a:lnTo>
                <a:lnTo>
                  <a:pt x="4754" y="5928"/>
                </a:lnTo>
                <a:lnTo>
                  <a:pt x="4828" y="5947"/>
                </a:lnTo>
                <a:lnTo>
                  <a:pt x="4903" y="5928"/>
                </a:lnTo>
                <a:lnTo>
                  <a:pt x="4959" y="5891"/>
                </a:lnTo>
                <a:lnTo>
                  <a:pt x="5015" y="5835"/>
                </a:lnTo>
                <a:lnTo>
                  <a:pt x="5183" y="5500"/>
                </a:lnTo>
                <a:lnTo>
                  <a:pt x="5201" y="5444"/>
                </a:lnTo>
                <a:lnTo>
                  <a:pt x="5183" y="5369"/>
                </a:lnTo>
                <a:lnTo>
                  <a:pt x="5145" y="5295"/>
                </a:lnTo>
                <a:lnTo>
                  <a:pt x="5089" y="5257"/>
                </a:lnTo>
                <a:lnTo>
                  <a:pt x="3449" y="4456"/>
                </a:lnTo>
                <a:lnTo>
                  <a:pt x="5089" y="3654"/>
                </a:lnTo>
                <a:lnTo>
                  <a:pt x="5145" y="3617"/>
                </a:lnTo>
                <a:lnTo>
                  <a:pt x="5183" y="3543"/>
                </a:lnTo>
                <a:lnTo>
                  <a:pt x="5201" y="3468"/>
                </a:lnTo>
                <a:lnTo>
                  <a:pt x="5183" y="3412"/>
                </a:lnTo>
                <a:lnTo>
                  <a:pt x="5015" y="3077"/>
                </a:lnTo>
                <a:lnTo>
                  <a:pt x="4959" y="3021"/>
                </a:lnTo>
                <a:lnTo>
                  <a:pt x="4903" y="2983"/>
                </a:lnTo>
                <a:lnTo>
                  <a:pt x="4828" y="2965"/>
                </a:lnTo>
                <a:lnTo>
                  <a:pt x="4754" y="2983"/>
                </a:lnTo>
                <a:lnTo>
                  <a:pt x="2592" y="4046"/>
                </a:lnTo>
                <a:lnTo>
                  <a:pt x="429" y="2983"/>
                </a:lnTo>
                <a:lnTo>
                  <a:pt x="355" y="29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975a0ff47_0_11053"/>
          <p:cNvSpPr/>
          <p:nvPr/>
        </p:nvSpPr>
        <p:spPr>
          <a:xfrm>
            <a:off x="8213035" y="2155604"/>
            <a:ext cx="164781" cy="164781"/>
          </a:xfrm>
          <a:custGeom>
            <a:rect b="b" l="l" r="r" t="t"/>
            <a:pathLst>
              <a:path extrusionOk="0" h="5743" w="5743">
                <a:moveTo>
                  <a:pt x="1940" y="1939"/>
                </a:moveTo>
                <a:lnTo>
                  <a:pt x="2014" y="1958"/>
                </a:lnTo>
                <a:lnTo>
                  <a:pt x="2089" y="1977"/>
                </a:lnTo>
                <a:lnTo>
                  <a:pt x="2145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4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4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5" y="2629"/>
                </a:lnTo>
                <a:lnTo>
                  <a:pt x="2089" y="2666"/>
                </a:lnTo>
                <a:lnTo>
                  <a:pt x="2014" y="2685"/>
                </a:lnTo>
                <a:lnTo>
                  <a:pt x="1865" y="2685"/>
                </a:lnTo>
                <a:lnTo>
                  <a:pt x="1809" y="2666"/>
                </a:lnTo>
                <a:lnTo>
                  <a:pt x="1734" y="2629"/>
                </a:lnTo>
                <a:lnTo>
                  <a:pt x="1679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7"/>
                </a:lnTo>
                <a:lnTo>
                  <a:pt x="1567" y="2312"/>
                </a:lnTo>
                <a:lnTo>
                  <a:pt x="1585" y="2238"/>
                </a:lnTo>
                <a:lnTo>
                  <a:pt x="1604" y="2163"/>
                </a:lnTo>
                <a:lnTo>
                  <a:pt x="1641" y="2107"/>
                </a:lnTo>
                <a:lnTo>
                  <a:pt x="1679" y="2051"/>
                </a:lnTo>
                <a:lnTo>
                  <a:pt x="1734" y="2014"/>
                </a:lnTo>
                <a:lnTo>
                  <a:pt x="1809" y="1977"/>
                </a:lnTo>
                <a:lnTo>
                  <a:pt x="1865" y="1958"/>
                </a:lnTo>
                <a:lnTo>
                  <a:pt x="1940" y="1939"/>
                </a:lnTo>
                <a:close/>
                <a:moveTo>
                  <a:pt x="3804" y="1939"/>
                </a:moveTo>
                <a:lnTo>
                  <a:pt x="3878" y="1958"/>
                </a:lnTo>
                <a:lnTo>
                  <a:pt x="3953" y="1977"/>
                </a:lnTo>
                <a:lnTo>
                  <a:pt x="4009" y="2014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3"/>
                </a:lnTo>
                <a:lnTo>
                  <a:pt x="4158" y="2238"/>
                </a:lnTo>
                <a:lnTo>
                  <a:pt x="4176" y="2312"/>
                </a:lnTo>
                <a:lnTo>
                  <a:pt x="4158" y="2387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9" y="2629"/>
                </a:lnTo>
                <a:lnTo>
                  <a:pt x="3953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3" y="2573"/>
                </a:lnTo>
                <a:lnTo>
                  <a:pt x="3487" y="2517"/>
                </a:lnTo>
                <a:lnTo>
                  <a:pt x="3468" y="2461"/>
                </a:lnTo>
                <a:lnTo>
                  <a:pt x="3431" y="2387"/>
                </a:lnTo>
                <a:lnTo>
                  <a:pt x="3431" y="2312"/>
                </a:lnTo>
                <a:lnTo>
                  <a:pt x="3431" y="2238"/>
                </a:lnTo>
                <a:lnTo>
                  <a:pt x="3468" y="2163"/>
                </a:lnTo>
                <a:lnTo>
                  <a:pt x="3487" y="2107"/>
                </a:lnTo>
                <a:lnTo>
                  <a:pt x="3543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9" y="1958"/>
                </a:lnTo>
                <a:lnTo>
                  <a:pt x="3804" y="1939"/>
                </a:lnTo>
                <a:close/>
                <a:moveTo>
                  <a:pt x="4120" y="3617"/>
                </a:moveTo>
                <a:lnTo>
                  <a:pt x="4176" y="3654"/>
                </a:lnTo>
                <a:lnTo>
                  <a:pt x="4232" y="3710"/>
                </a:lnTo>
                <a:lnTo>
                  <a:pt x="4251" y="3785"/>
                </a:lnTo>
                <a:lnTo>
                  <a:pt x="4251" y="3841"/>
                </a:lnTo>
                <a:lnTo>
                  <a:pt x="4214" y="3915"/>
                </a:lnTo>
                <a:lnTo>
                  <a:pt x="4064" y="4064"/>
                </a:lnTo>
                <a:lnTo>
                  <a:pt x="3934" y="4176"/>
                </a:lnTo>
                <a:lnTo>
                  <a:pt x="3766" y="4288"/>
                </a:lnTo>
                <a:lnTo>
                  <a:pt x="3617" y="4381"/>
                </a:lnTo>
                <a:lnTo>
                  <a:pt x="3431" y="4456"/>
                </a:lnTo>
                <a:lnTo>
                  <a:pt x="3244" y="4493"/>
                </a:lnTo>
                <a:lnTo>
                  <a:pt x="3058" y="4530"/>
                </a:lnTo>
                <a:lnTo>
                  <a:pt x="2872" y="4549"/>
                </a:lnTo>
                <a:lnTo>
                  <a:pt x="2685" y="4530"/>
                </a:lnTo>
                <a:lnTo>
                  <a:pt x="2499" y="4493"/>
                </a:lnTo>
                <a:lnTo>
                  <a:pt x="2312" y="4456"/>
                </a:lnTo>
                <a:lnTo>
                  <a:pt x="2145" y="4381"/>
                </a:lnTo>
                <a:lnTo>
                  <a:pt x="1977" y="4288"/>
                </a:lnTo>
                <a:lnTo>
                  <a:pt x="1809" y="4176"/>
                </a:lnTo>
                <a:lnTo>
                  <a:pt x="1679" y="4064"/>
                </a:lnTo>
                <a:lnTo>
                  <a:pt x="1548" y="3915"/>
                </a:lnTo>
                <a:lnTo>
                  <a:pt x="1492" y="3841"/>
                </a:lnTo>
                <a:lnTo>
                  <a:pt x="1492" y="3785"/>
                </a:lnTo>
                <a:lnTo>
                  <a:pt x="1529" y="3710"/>
                </a:lnTo>
                <a:lnTo>
                  <a:pt x="1567" y="3654"/>
                </a:lnTo>
                <a:lnTo>
                  <a:pt x="1623" y="3617"/>
                </a:lnTo>
                <a:lnTo>
                  <a:pt x="1697" y="3617"/>
                </a:lnTo>
                <a:lnTo>
                  <a:pt x="1753" y="3636"/>
                </a:lnTo>
                <a:lnTo>
                  <a:pt x="1828" y="3673"/>
                </a:lnTo>
                <a:lnTo>
                  <a:pt x="1921" y="3785"/>
                </a:lnTo>
                <a:lnTo>
                  <a:pt x="2051" y="3897"/>
                </a:lnTo>
                <a:lnTo>
                  <a:pt x="2163" y="3971"/>
                </a:lnTo>
                <a:lnTo>
                  <a:pt x="2294" y="4046"/>
                </a:lnTo>
                <a:lnTo>
                  <a:pt x="2424" y="4102"/>
                </a:lnTo>
                <a:lnTo>
                  <a:pt x="2573" y="4139"/>
                </a:lnTo>
                <a:lnTo>
                  <a:pt x="2722" y="4158"/>
                </a:lnTo>
                <a:lnTo>
                  <a:pt x="2872" y="4176"/>
                </a:lnTo>
                <a:lnTo>
                  <a:pt x="3021" y="4158"/>
                </a:lnTo>
                <a:lnTo>
                  <a:pt x="3170" y="4139"/>
                </a:lnTo>
                <a:lnTo>
                  <a:pt x="3319" y="4102"/>
                </a:lnTo>
                <a:lnTo>
                  <a:pt x="3449" y="4046"/>
                </a:lnTo>
                <a:lnTo>
                  <a:pt x="3580" y="3971"/>
                </a:lnTo>
                <a:lnTo>
                  <a:pt x="3710" y="3897"/>
                </a:lnTo>
                <a:lnTo>
                  <a:pt x="3822" y="3785"/>
                </a:lnTo>
                <a:lnTo>
                  <a:pt x="3915" y="3673"/>
                </a:lnTo>
                <a:lnTo>
                  <a:pt x="3990" y="3636"/>
                </a:lnTo>
                <a:lnTo>
                  <a:pt x="4046" y="3617"/>
                </a:lnTo>
                <a:close/>
                <a:moveTo>
                  <a:pt x="2872" y="1"/>
                </a:moveTo>
                <a:lnTo>
                  <a:pt x="2573" y="20"/>
                </a:lnTo>
                <a:lnTo>
                  <a:pt x="2294" y="57"/>
                </a:lnTo>
                <a:lnTo>
                  <a:pt x="2014" y="131"/>
                </a:lnTo>
                <a:lnTo>
                  <a:pt x="1753" y="225"/>
                </a:lnTo>
                <a:lnTo>
                  <a:pt x="1492" y="336"/>
                </a:lnTo>
                <a:lnTo>
                  <a:pt x="1269" y="486"/>
                </a:lnTo>
                <a:lnTo>
                  <a:pt x="1045" y="653"/>
                </a:lnTo>
                <a:lnTo>
                  <a:pt x="840" y="840"/>
                </a:lnTo>
                <a:lnTo>
                  <a:pt x="653" y="1045"/>
                </a:lnTo>
                <a:lnTo>
                  <a:pt x="486" y="1268"/>
                </a:lnTo>
                <a:lnTo>
                  <a:pt x="337" y="1492"/>
                </a:lnTo>
                <a:lnTo>
                  <a:pt x="225" y="1753"/>
                </a:lnTo>
                <a:lnTo>
                  <a:pt x="131" y="2014"/>
                </a:lnTo>
                <a:lnTo>
                  <a:pt x="57" y="2294"/>
                </a:lnTo>
                <a:lnTo>
                  <a:pt x="20" y="2573"/>
                </a:lnTo>
                <a:lnTo>
                  <a:pt x="1" y="2871"/>
                </a:lnTo>
                <a:lnTo>
                  <a:pt x="20" y="3170"/>
                </a:lnTo>
                <a:lnTo>
                  <a:pt x="57" y="3449"/>
                </a:lnTo>
                <a:lnTo>
                  <a:pt x="131" y="3729"/>
                </a:lnTo>
                <a:lnTo>
                  <a:pt x="225" y="3990"/>
                </a:lnTo>
                <a:lnTo>
                  <a:pt x="337" y="4251"/>
                </a:lnTo>
                <a:lnTo>
                  <a:pt x="486" y="4475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90"/>
                </a:lnTo>
                <a:lnTo>
                  <a:pt x="1269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2"/>
                </a:lnTo>
                <a:lnTo>
                  <a:pt x="2294" y="5686"/>
                </a:lnTo>
                <a:lnTo>
                  <a:pt x="2573" y="5742"/>
                </a:lnTo>
                <a:lnTo>
                  <a:pt x="3170" y="5742"/>
                </a:lnTo>
                <a:lnTo>
                  <a:pt x="3449" y="5686"/>
                </a:lnTo>
                <a:lnTo>
                  <a:pt x="3729" y="5612"/>
                </a:lnTo>
                <a:lnTo>
                  <a:pt x="3990" y="5518"/>
                </a:lnTo>
                <a:lnTo>
                  <a:pt x="4251" y="5406"/>
                </a:lnTo>
                <a:lnTo>
                  <a:pt x="4475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90" y="4698"/>
                </a:lnTo>
                <a:lnTo>
                  <a:pt x="5257" y="4475"/>
                </a:lnTo>
                <a:lnTo>
                  <a:pt x="5407" y="4251"/>
                </a:lnTo>
                <a:lnTo>
                  <a:pt x="5518" y="3990"/>
                </a:lnTo>
                <a:lnTo>
                  <a:pt x="5612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4"/>
                </a:lnTo>
                <a:lnTo>
                  <a:pt x="5612" y="2014"/>
                </a:lnTo>
                <a:lnTo>
                  <a:pt x="5518" y="1753"/>
                </a:lnTo>
                <a:lnTo>
                  <a:pt x="5407" y="1492"/>
                </a:lnTo>
                <a:lnTo>
                  <a:pt x="5257" y="1268"/>
                </a:lnTo>
                <a:lnTo>
                  <a:pt x="5090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5" y="486"/>
                </a:lnTo>
                <a:lnTo>
                  <a:pt x="4251" y="336"/>
                </a:lnTo>
                <a:lnTo>
                  <a:pt x="3990" y="225"/>
                </a:lnTo>
                <a:lnTo>
                  <a:pt x="3729" y="131"/>
                </a:lnTo>
                <a:lnTo>
                  <a:pt x="3449" y="57"/>
                </a:lnTo>
                <a:lnTo>
                  <a:pt x="3170" y="20"/>
                </a:lnTo>
                <a:lnTo>
                  <a:pt x="28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975a0ff47_0_11053"/>
          <p:cNvSpPr/>
          <p:nvPr/>
        </p:nvSpPr>
        <p:spPr>
          <a:xfrm>
            <a:off x="7706605" y="2155604"/>
            <a:ext cx="212870" cy="170118"/>
          </a:xfrm>
          <a:custGeom>
            <a:rect b="b" l="l" r="r" t="t"/>
            <a:pathLst>
              <a:path extrusionOk="0" h="5929" w="7419">
                <a:moveTo>
                  <a:pt x="1491" y="1"/>
                </a:moveTo>
                <a:lnTo>
                  <a:pt x="1323" y="38"/>
                </a:lnTo>
                <a:lnTo>
                  <a:pt x="1156" y="75"/>
                </a:lnTo>
                <a:lnTo>
                  <a:pt x="1007" y="131"/>
                </a:lnTo>
                <a:lnTo>
                  <a:pt x="858" y="206"/>
                </a:lnTo>
                <a:lnTo>
                  <a:pt x="727" y="281"/>
                </a:lnTo>
                <a:lnTo>
                  <a:pt x="597" y="392"/>
                </a:lnTo>
                <a:lnTo>
                  <a:pt x="466" y="504"/>
                </a:lnTo>
                <a:lnTo>
                  <a:pt x="373" y="616"/>
                </a:lnTo>
                <a:lnTo>
                  <a:pt x="261" y="747"/>
                </a:lnTo>
                <a:lnTo>
                  <a:pt x="186" y="896"/>
                </a:lnTo>
                <a:lnTo>
                  <a:pt x="112" y="1045"/>
                </a:lnTo>
                <a:lnTo>
                  <a:pt x="56" y="1194"/>
                </a:lnTo>
                <a:lnTo>
                  <a:pt x="19" y="1362"/>
                </a:lnTo>
                <a:lnTo>
                  <a:pt x="0" y="1529"/>
                </a:lnTo>
                <a:lnTo>
                  <a:pt x="0" y="1697"/>
                </a:lnTo>
                <a:lnTo>
                  <a:pt x="0" y="1865"/>
                </a:lnTo>
                <a:lnTo>
                  <a:pt x="37" y="2033"/>
                </a:lnTo>
                <a:lnTo>
                  <a:pt x="75" y="2200"/>
                </a:lnTo>
                <a:lnTo>
                  <a:pt x="131" y="2350"/>
                </a:lnTo>
                <a:lnTo>
                  <a:pt x="205" y="2480"/>
                </a:lnTo>
                <a:lnTo>
                  <a:pt x="298" y="2611"/>
                </a:lnTo>
                <a:lnTo>
                  <a:pt x="392" y="2741"/>
                </a:lnTo>
                <a:lnTo>
                  <a:pt x="503" y="2853"/>
                </a:lnTo>
                <a:lnTo>
                  <a:pt x="615" y="2965"/>
                </a:lnTo>
                <a:lnTo>
                  <a:pt x="746" y="3058"/>
                </a:lnTo>
                <a:lnTo>
                  <a:pt x="895" y="3132"/>
                </a:lnTo>
                <a:lnTo>
                  <a:pt x="1044" y="3207"/>
                </a:lnTo>
                <a:lnTo>
                  <a:pt x="1193" y="3263"/>
                </a:lnTo>
                <a:lnTo>
                  <a:pt x="1342" y="3300"/>
                </a:lnTo>
                <a:lnTo>
                  <a:pt x="1510" y="3337"/>
                </a:lnTo>
                <a:lnTo>
                  <a:pt x="3467" y="3337"/>
                </a:lnTo>
                <a:lnTo>
                  <a:pt x="3691" y="3487"/>
                </a:lnTo>
                <a:lnTo>
                  <a:pt x="3803" y="3561"/>
                </a:lnTo>
                <a:lnTo>
                  <a:pt x="3914" y="3617"/>
                </a:lnTo>
                <a:lnTo>
                  <a:pt x="4045" y="3654"/>
                </a:lnTo>
                <a:lnTo>
                  <a:pt x="4175" y="3673"/>
                </a:lnTo>
                <a:lnTo>
                  <a:pt x="4306" y="3710"/>
                </a:lnTo>
                <a:lnTo>
                  <a:pt x="4585" y="3710"/>
                </a:lnTo>
                <a:lnTo>
                  <a:pt x="4716" y="3673"/>
                </a:lnTo>
                <a:lnTo>
                  <a:pt x="4846" y="3654"/>
                </a:lnTo>
                <a:lnTo>
                  <a:pt x="4977" y="3617"/>
                </a:lnTo>
                <a:lnTo>
                  <a:pt x="5107" y="3561"/>
                </a:lnTo>
                <a:lnTo>
                  <a:pt x="5219" y="3487"/>
                </a:lnTo>
                <a:lnTo>
                  <a:pt x="5424" y="3337"/>
                </a:lnTo>
                <a:lnTo>
                  <a:pt x="6244" y="3337"/>
                </a:lnTo>
                <a:lnTo>
                  <a:pt x="6356" y="3319"/>
                </a:lnTo>
                <a:lnTo>
                  <a:pt x="6487" y="3282"/>
                </a:lnTo>
                <a:lnTo>
                  <a:pt x="6599" y="3244"/>
                </a:lnTo>
                <a:lnTo>
                  <a:pt x="6729" y="3188"/>
                </a:lnTo>
                <a:lnTo>
                  <a:pt x="6822" y="3114"/>
                </a:lnTo>
                <a:lnTo>
                  <a:pt x="6934" y="3058"/>
                </a:lnTo>
                <a:lnTo>
                  <a:pt x="7027" y="2965"/>
                </a:lnTo>
                <a:lnTo>
                  <a:pt x="7102" y="2871"/>
                </a:lnTo>
                <a:lnTo>
                  <a:pt x="7176" y="2778"/>
                </a:lnTo>
                <a:lnTo>
                  <a:pt x="7251" y="2685"/>
                </a:lnTo>
                <a:lnTo>
                  <a:pt x="7307" y="2573"/>
                </a:lnTo>
                <a:lnTo>
                  <a:pt x="7344" y="2443"/>
                </a:lnTo>
                <a:lnTo>
                  <a:pt x="7381" y="2331"/>
                </a:lnTo>
                <a:lnTo>
                  <a:pt x="7400" y="2200"/>
                </a:lnTo>
                <a:lnTo>
                  <a:pt x="7419" y="2070"/>
                </a:lnTo>
                <a:lnTo>
                  <a:pt x="7419" y="1939"/>
                </a:lnTo>
                <a:lnTo>
                  <a:pt x="7400" y="1809"/>
                </a:lnTo>
                <a:lnTo>
                  <a:pt x="7363" y="1679"/>
                </a:lnTo>
                <a:lnTo>
                  <a:pt x="7326" y="1548"/>
                </a:lnTo>
                <a:lnTo>
                  <a:pt x="7270" y="1436"/>
                </a:lnTo>
                <a:lnTo>
                  <a:pt x="7214" y="1324"/>
                </a:lnTo>
                <a:lnTo>
                  <a:pt x="7139" y="1231"/>
                </a:lnTo>
                <a:lnTo>
                  <a:pt x="7046" y="1138"/>
                </a:lnTo>
                <a:lnTo>
                  <a:pt x="6953" y="1045"/>
                </a:lnTo>
                <a:lnTo>
                  <a:pt x="6860" y="970"/>
                </a:lnTo>
                <a:lnTo>
                  <a:pt x="6748" y="896"/>
                </a:lnTo>
                <a:lnTo>
                  <a:pt x="6636" y="840"/>
                </a:lnTo>
                <a:lnTo>
                  <a:pt x="6505" y="802"/>
                </a:lnTo>
                <a:lnTo>
                  <a:pt x="6394" y="765"/>
                </a:lnTo>
                <a:lnTo>
                  <a:pt x="6263" y="747"/>
                </a:lnTo>
                <a:lnTo>
                  <a:pt x="5965" y="747"/>
                </a:lnTo>
                <a:lnTo>
                  <a:pt x="5816" y="784"/>
                </a:lnTo>
                <a:lnTo>
                  <a:pt x="5685" y="821"/>
                </a:lnTo>
                <a:lnTo>
                  <a:pt x="5536" y="877"/>
                </a:lnTo>
                <a:lnTo>
                  <a:pt x="5424" y="691"/>
                </a:lnTo>
                <a:lnTo>
                  <a:pt x="5294" y="523"/>
                </a:lnTo>
                <a:lnTo>
                  <a:pt x="5126" y="374"/>
                </a:lnTo>
                <a:lnTo>
                  <a:pt x="4940" y="243"/>
                </a:lnTo>
                <a:lnTo>
                  <a:pt x="4753" y="131"/>
                </a:lnTo>
                <a:lnTo>
                  <a:pt x="4530" y="57"/>
                </a:lnTo>
                <a:lnTo>
                  <a:pt x="4306" y="20"/>
                </a:lnTo>
                <a:lnTo>
                  <a:pt x="4082" y="1"/>
                </a:lnTo>
                <a:lnTo>
                  <a:pt x="3896" y="1"/>
                </a:lnTo>
                <a:lnTo>
                  <a:pt x="3728" y="38"/>
                </a:lnTo>
                <a:lnTo>
                  <a:pt x="3560" y="75"/>
                </a:lnTo>
                <a:lnTo>
                  <a:pt x="3411" y="131"/>
                </a:lnTo>
                <a:lnTo>
                  <a:pt x="3262" y="206"/>
                </a:lnTo>
                <a:lnTo>
                  <a:pt x="3113" y="299"/>
                </a:lnTo>
                <a:lnTo>
                  <a:pt x="2982" y="392"/>
                </a:lnTo>
                <a:lnTo>
                  <a:pt x="2871" y="523"/>
                </a:lnTo>
                <a:lnTo>
                  <a:pt x="2759" y="392"/>
                </a:lnTo>
                <a:lnTo>
                  <a:pt x="2628" y="299"/>
                </a:lnTo>
                <a:lnTo>
                  <a:pt x="2479" y="206"/>
                </a:lnTo>
                <a:lnTo>
                  <a:pt x="2330" y="131"/>
                </a:lnTo>
                <a:lnTo>
                  <a:pt x="2181" y="75"/>
                </a:lnTo>
                <a:lnTo>
                  <a:pt x="2013" y="38"/>
                </a:lnTo>
                <a:lnTo>
                  <a:pt x="1845" y="1"/>
                </a:lnTo>
                <a:close/>
                <a:moveTo>
                  <a:pt x="913" y="4269"/>
                </a:moveTo>
                <a:lnTo>
                  <a:pt x="858" y="4288"/>
                </a:lnTo>
                <a:lnTo>
                  <a:pt x="783" y="4325"/>
                </a:lnTo>
                <a:lnTo>
                  <a:pt x="746" y="4381"/>
                </a:lnTo>
                <a:lnTo>
                  <a:pt x="746" y="4456"/>
                </a:lnTo>
                <a:lnTo>
                  <a:pt x="746" y="4642"/>
                </a:lnTo>
                <a:lnTo>
                  <a:pt x="746" y="4717"/>
                </a:lnTo>
                <a:lnTo>
                  <a:pt x="783" y="4773"/>
                </a:lnTo>
                <a:lnTo>
                  <a:pt x="858" y="4810"/>
                </a:lnTo>
                <a:lnTo>
                  <a:pt x="913" y="4829"/>
                </a:lnTo>
                <a:lnTo>
                  <a:pt x="7232" y="4829"/>
                </a:lnTo>
                <a:lnTo>
                  <a:pt x="7307" y="4810"/>
                </a:lnTo>
                <a:lnTo>
                  <a:pt x="7363" y="4773"/>
                </a:lnTo>
                <a:lnTo>
                  <a:pt x="7400" y="4717"/>
                </a:lnTo>
                <a:lnTo>
                  <a:pt x="7419" y="4642"/>
                </a:lnTo>
                <a:lnTo>
                  <a:pt x="7419" y="4456"/>
                </a:lnTo>
                <a:lnTo>
                  <a:pt x="7400" y="4381"/>
                </a:lnTo>
                <a:lnTo>
                  <a:pt x="7363" y="4325"/>
                </a:lnTo>
                <a:lnTo>
                  <a:pt x="7307" y="4288"/>
                </a:lnTo>
                <a:lnTo>
                  <a:pt x="7232" y="4269"/>
                </a:lnTo>
                <a:close/>
                <a:moveTo>
                  <a:pt x="112" y="5388"/>
                </a:moveTo>
                <a:lnTo>
                  <a:pt x="56" y="5425"/>
                </a:lnTo>
                <a:lnTo>
                  <a:pt x="0" y="5500"/>
                </a:lnTo>
                <a:lnTo>
                  <a:pt x="0" y="5556"/>
                </a:lnTo>
                <a:lnTo>
                  <a:pt x="0" y="5742"/>
                </a:lnTo>
                <a:lnTo>
                  <a:pt x="0" y="5817"/>
                </a:lnTo>
                <a:lnTo>
                  <a:pt x="56" y="5872"/>
                </a:lnTo>
                <a:lnTo>
                  <a:pt x="112" y="5928"/>
                </a:lnTo>
                <a:lnTo>
                  <a:pt x="1734" y="5928"/>
                </a:lnTo>
                <a:lnTo>
                  <a:pt x="1789" y="5872"/>
                </a:lnTo>
                <a:lnTo>
                  <a:pt x="1845" y="5817"/>
                </a:lnTo>
                <a:lnTo>
                  <a:pt x="1845" y="5742"/>
                </a:lnTo>
                <a:lnTo>
                  <a:pt x="1845" y="5556"/>
                </a:lnTo>
                <a:lnTo>
                  <a:pt x="1845" y="5500"/>
                </a:lnTo>
                <a:lnTo>
                  <a:pt x="1789" y="5425"/>
                </a:lnTo>
                <a:lnTo>
                  <a:pt x="1734" y="5388"/>
                </a:lnTo>
                <a:close/>
                <a:moveTo>
                  <a:pt x="2516" y="5388"/>
                </a:moveTo>
                <a:lnTo>
                  <a:pt x="2461" y="5425"/>
                </a:lnTo>
                <a:lnTo>
                  <a:pt x="2423" y="5500"/>
                </a:lnTo>
                <a:lnTo>
                  <a:pt x="2405" y="5556"/>
                </a:lnTo>
                <a:lnTo>
                  <a:pt x="2405" y="5742"/>
                </a:lnTo>
                <a:lnTo>
                  <a:pt x="2423" y="5817"/>
                </a:lnTo>
                <a:lnTo>
                  <a:pt x="2461" y="5872"/>
                </a:lnTo>
                <a:lnTo>
                  <a:pt x="2516" y="5928"/>
                </a:lnTo>
                <a:lnTo>
                  <a:pt x="6561" y="5928"/>
                </a:lnTo>
                <a:lnTo>
                  <a:pt x="6617" y="5872"/>
                </a:lnTo>
                <a:lnTo>
                  <a:pt x="6654" y="5817"/>
                </a:lnTo>
                <a:lnTo>
                  <a:pt x="6673" y="5742"/>
                </a:lnTo>
                <a:lnTo>
                  <a:pt x="6673" y="5556"/>
                </a:lnTo>
                <a:lnTo>
                  <a:pt x="6654" y="5500"/>
                </a:lnTo>
                <a:lnTo>
                  <a:pt x="6617" y="5425"/>
                </a:lnTo>
                <a:lnTo>
                  <a:pt x="6561" y="53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b975a0ff47_0_11053"/>
          <p:cNvSpPr/>
          <p:nvPr/>
        </p:nvSpPr>
        <p:spPr>
          <a:xfrm>
            <a:off x="7307624" y="2155604"/>
            <a:ext cx="148713" cy="170118"/>
          </a:xfrm>
          <a:custGeom>
            <a:rect b="b" l="l" r="r" t="t"/>
            <a:pathLst>
              <a:path extrusionOk="0" h="5929" w="5183">
                <a:moveTo>
                  <a:pt x="2498" y="1"/>
                </a:moveTo>
                <a:lnTo>
                  <a:pt x="2405" y="57"/>
                </a:lnTo>
                <a:lnTo>
                  <a:pt x="2349" y="113"/>
                </a:lnTo>
                <a:lnTo>
                  <a:pt x="2331" y="150"/>
                </a:lnTo>
                <a:lnTo>
                  <a:pt x="2331" y="187"/>
                </a:lnTo>
                <a:lnTo>
                  <a:pt x="2331" y="728"/>
                </a:lnTo>
                <a:lnTo>
                  <a:pt x="2032" y="430"/>
                </a:lnTo>
                <a:lnTo>
                  <a:pt x="1977" y="392"/>
                </a:lnTo>
                <a:lnTo>
                  <a:pt x="1902" y="374"/>
                </a:lnTo>
                <a:lnTo>
                  <a:pt x="1827" y="392"/>
                </a:lnTo>
                <a:lnTo>
                  <a:pt x="1772" y="430"/>
                </a:lnTo>
                <a:lnTo>
                  <a:pt x="1641" y="560"/>
                </a:lnTo>
                <a:lnTo>
                  <a:pt x="1604" y="616"/>
                </a:lnTo>
                <a:lnTo>
                  <a:pt x="1585" y="691"/>
                </a:lnTo>
                <a:lnTo>
                  <a:pt x="1604" y="765"/>
                </a:lnTo>
                <a:lnTo>
                  <a:pt x="1641" y="821"/>
                </a:lnTo>
                <a:lnTo>
                  <a:pt x="2331" y="1511"/>
                </a:lnTo>
                <a:lnTo>
                  <a:pt x="2331" y="2480"/>
                </a:lnTo>
                <a:lnTo>
                  <a:pt x="1492" y="1995"/>
                </a:lnTo>
                <a:lnTo>
                  <a:pt x="1231" y="1063"/>
                </a:lnTo>
                <a:lnTo>
                  <a:pt x="1212" y="989"/>
                </a:lnTo>
                <a:lnTo>
                  <a:pt x="1156" y="952"/>
                </a:lnTo>
                <a:lnTo>
                  <a:pt x="1082" y="914"/>
                </a:lnTo>
                <a:lnTo>
                  <a:pt x="1007" y="933"/>
                </a:lnTo>
                <a:lnTo>
                  <a:pt x="840" y="970"/>
                </a:lnTo>
                <a:lnTo>
                  <a:pt x="765" y="1007"/>
                </a:lnTo>
                <a:lnTo>
                  <a:pt x="728" y="1063"/>
                </a:lnTo>
                <a:lnTo>
                  <a:pt x="709" y="1138"/>
                </a:lnTo>
                <a:lnTo>
                  <a:pt x="709" y="1194"/>
                </a:lnTo>
                <a:lnTo>
                  <a:pt x="821" y="1604"/>
                </a:lnTo>
                <a:lnTo>
                  <a:pt x="355" y="1343"/>
                </a:lnTo>
                <a:lnTo>
                  <a:pt x="299" y="1306"/>
                </a:lnTo>
                <a:lnTo>
                  <a:pt x="224" y="1324"/>
                </a:lnTo>
                <a:lnTo>
                  <a:pt x="150" y="1343"/>
                </a:lnTo>
                <a:lnTo>
                  <a:pt x="113" y="1399"/>
                </a:lnTo>
                <a:lnTo>
                  <a:pt x="19" y="1567"/>
                </a:lnTo>
                <a:lnTo>
                  <a:pt x="1" y="1641"/>
                </a:lnTo>
                <a:lnTo>
                  <a:pt x="1" y="1716"/>
                </a:lnTo>
                <a:lnTo>
                  <a:pt x="38" y="1772"/>
                </a:lnTo>
                <a:lnTo>
                  <a:pt x="94" y="1828"/>
                </a:lnTo>
                <a:lnTo>
                  <a:pt x="541" y="2089"/>
                </a:lnTo>
                <a:lnTo>
                  <a:pt x="150" y="2200"/>
                </a:lnTo>
                <a:lnTo>
                  <a:pt x="75" y="2219"/>
                </a:lnTo>
                <a:lnTo>
                  <a:pt x="38" y="2275"/>
                </a:lnTo>
                <a:lnTo>
                  <a:pt x="19" y="2350"/>
                </a:lnTo>
                <a:lnTo>
                  <a:pt x="19" y="2424"/>
                </a:lnTo>
                <a:lnTo>
                  <a:pt x="57" y="2611"/>
                </a:lnTo>
                <a:lnTo>
                  <a:pt x="94" y="2666"/>
                </a:lnTo>
                <a:lnTo>
                  <a:pt x="150" y="2722"/>
                </a:lnTo>
                <a:lnTo>
                  <a:pt x="206" y="2741"/>
                </a:lnTo>
                <a:lnTo>
                  <a:pt x="280" y="2741"/>
                </a:lnTo>
                <a:lnTo>
                  <a:pt x="1212" y="2480"/>
                </a:lnTo>
                <a:lnTo>
                  <a:pt x="2051" y="2965"/>
                </a:lnTo>
                <a:lnTo>
                  <a:pt x="1212" y="3468"/>
                </a:lnTo>
                <a:lnTo>
                  <a:pt x="280" y="3207"/>
                </a:lnTo>
                <a:lnTo>
                  <a:pt x="206" y="3207"/>
                </a:lnTo>
                <a:lnTo>
                  <a:pt x="150" y="3226"/>
                </a:lnTo>
                <a:lnTo>
                  <a:pt x="94" y="3282"/>
                </a:lnTo>
                <a:lnTo>
                  <a:pt x="57" y="3337"/>
                </a:lnTo>
                <a:lnTo>
                  <a:pt x="19" y="3524"/>
                </a:lnTo>
                <a:lnTo>
                  <a:pt x="19" y="3598"/>
                </a:lnTo>
                <a:lnTo>
                  <a:pt x="38" y="3654"/>
                </a:lnTo>
                <a:lnTo>
                  <a:pt x="75" y="3710"/>
                </a:lnTo>
                <a:lnTo>
                  <a:pt x="150" y="3748"/>
                </a:lnTo>
                <a:lnTo>
                  <a:pt x="541" y="3859"/>
                </a:lnTo>
                <a:lnTo>
                  <a:pt x="94" y="4120"/>
                </a:lnTo>
                <a:lnTo>
                  <a:pt x="38" y="4176"/>
                </a:lnTo>
                <a:lnTo>
                  <a:pt x="1" y="4232"/>
                </a:lnTo>
                <a:lnTo>
                  <a:pt x="1" y="4307"/>
                </a:lnTo>
                <a:lnTo>
                  <a:pt x="19" y="4381"/>
                </a:lnTo>
                <a:lnTo>
                  <a:pt x="113" y="4530"/>
                </a:lnTo>
                <a:lnTo>
                  <a:pt x="150" y="4586"/>
                </a:lnTo>
                <a:lnTo>
                  <a:pt x="224" y="4624"/>
                </a:lnTo>
                <a:lnTo>
                  <a:pt x="299" y="4624"/>
                </a:lnTo>
                <a:lnTo>
                  <a:pt x="355" y="4605"/>
                </a:lnTo>
                <a:lnTo>
                  <a:pt x="821" y="4344"/>
                </a:lnTo>
                <a:lnTo>
                  <a:pt x="709" y="4735"/>
                </a:lnTo>
                <a:lnTo>
                  <a:pt x="709" y="4810"/>
                </a:lnTo>
                <a:lnTo>
                  <a:pt x="728" y="4885"/>
                </a:lnTo>
                <a:lnTo>
                  <a:pt x="765" y="4940"/>
                </a:lnTo>
                <a:lnTo>
                  <a:pt x="840" y="4959"/>
                </a:lnTo>
                <a:lnTo>
                  <a:pt x="1007" y="5015"/>
                </a:lnTo>
                <a:lnTo>
                  <a:pt x="1082" y="5015"/>
                </a:lnTo>
                <a:lnTo>
                  <a:pt x="1156" y="4996"/>
                </a:lnTo>
                <a:lnTo>
                  <a:pt x="1212" y="4959"/>
                </a:lnTo>
                <a:lnTo>
                  <a:pt x="1231" y="4885"/>
                </a:lnTo>
                <a:lnTo>
                  <a:pt x="1492" y="3953"/>
                </a:lnTo>
                <a:lnTo>
                  <a:pt x="2331" y="3449"/>
                </a:lnTo>
                <a:lnTo>
                  <a:pt x="2331" y="4437"/>
                </a:lnTo>
                <a:lnTo>
                  <a:pt x="1641" y="5127"/>
                </a:lnTo>
                <a:lnTo>
                  <a:pt x="1604" y="5183"/>
                </a:lnTo>
                <a:lnTo>
                  <a:pt x="1585" y="5257"/>
                </a:lnTo>
                <a:lnTo>
                  <a:pt x="1604" y="5332"/>
                </a:lnTo>
                <a:lnTo>
                  <a:pt x="1641" y="5388"/>
                </a:lnTo>
                <a:lnTo>
                  <a:pt x="1772" y="5518"/>
                </a:lnTo>
                <a:lnTo>
                  <a:pt x="1827" y="5556"/>
                </a:lnTo>
                <a:lnTo>
                  <a:pt x="1902" y="5574"/>
                </a:lnTo>
                <a:lnTo>
                  <a:pt x="1977" y="5556"/>
                </a:lnTo>
                <a:lnTo>
                  <a:pt x="2032" y="5518"/>
                </a:lnTo>
                <a:lnTo>
                  <a:pt x="2312" y="5220"/>
                </a:lnTo>
                <a:lnTo>
                  <a:pt x="2312" y="5761"/>
                </a:lnTo>
                <a:lnTo>
                  <a:pt x="2331" y="5798"/>
                </a:lnTo>
                <a:lnTo>
                  <a:pt x="2349" y="5835"/>
                </a:lnTo>
                <a:lnTo>
                  <a:pt x="2405" y="5891"/>
                </a:lnTo>
                <a:lnTo>
                  <a:pt x="2498" y="5928"/>
                </a:lnTo>
                <a:lnTo>
                  <a:pt x="2685" y="5928"/>
                </a:lnTo>
                <a:lnTo>
                  <a:pt x="2778" y="5891"/>
                </a:lnTo>
                <a:lnTo>
                  <a:pt x="2834" y="5835"/>
                </a:lnTo>
                <a:lnTo>
                  <a:pt x="2853" y="5798"/>
                </a:lnTo>
                <a:lnTo>
                  <a:pt x="2853" y="5761"/>
                </a:lnTo>
                <a:lnTo>
                  <a:pt x="2853" y="5220"/>
                </a:lnTo>
                <a:lnTo>
                  <a:pt x="3151" y="5518"/>
                </a:lnTo>
                <a:lnTo>
                  <a:pt x="3207" y="5556"/>
                </a:lnTo>
                <a:lnTo>
                  <a:pt x="3281" y="5574"/>
                </a:lnTo>
                <a:lnTo>
                  <a:pt x="3356" y="5556"/>
                </a:lnTo>
                <a:lnTo>
                  <a:pt x="3412" y="5518"/>
                </a:lnTo>
                <a:lnTo>
                  <a:pt x="3542" y="5388"/>
                </a:lnTo>
                <a:lnTo>
                  <a:pt x="3580" y="5313"/>
                </a:lnTo>
                <a:lnTo>
                  <a:pt x="3598" y="5257"/>
                </a:lnTo>
                <a:lnTo>
                  <a:pt x="3580" y="5183"/>
                </a:lnTo>
                <a:lnTo>
                  <a:pt x="3542" y="5127"/>
                </a:lnTo>
                <a:lnTo>
                  <a:pt x="2871" y="4437"/>
                </a:lnTo>
                <a:lnTo>
                  <a:pt x="2871" y="3449"/>
                </a:lnTo>
                <a:lnTo>
                  <a:pt x="3691" y="3934"/>
                </a:lnTo>
                <a:lnTo>
                  <a:pt x="3952" y="4885"/>
                </a:lnTo>
                <a:lnTo>
                  <a:pt x="3971" y="4940"/>
                </a:lnTo>
                <a:lnTo>
                  <a:pt x="4027" y="4996"/>
                </a:lnTo>
                <a:lnTo>
                  <a:pt x="4102" y="5015"/>
                </a:lnTo>
                <a:lnTo>
                  <a:pt x="4176" y="5015"/>
                </a:lnTo>
                <a:lnTo>
                  <a:pt x="4344" y="4959"/>
                </a:lnTo>
                <a:lnTo>
                  <a:pt x="4418" y="4940"/>
                </a:lnTo>
                <a:lnTo>
                  <a:pt x="4456" y="4885"/>
                </a:lnTo>
                <a:lnTo>
                  <a:pt x="4474" y="4810"/>
                </a:lnTo>
                <a:lnTo>
                  <a:pt x="4474" y="4735"/>
                </a:lnTo>
                <a:lnTo>
                  <a:pt x="4362" y="4344"/>
                </a:lnTo>
                <a:lnTo>
                  <a:pt x="4828" y="4605"/>
                </a:lnTo>
                <a:lnTo>
                  <a:pt x="4884" y="4624"/>
                </a:lnTo>
                <a:lnTo>
                  <a:pt x="4959" y="4624"/>
                </a:lnTo>
                <a:lnTo>
                  <a:pt x="5015" y="4586"/>
                </a:lnTo>
                <a:lnTo>
                  <a:pt x="5071" y="4530"/>
                </a:lnTo>
                <a:lnTo>
                  <a:pt x="5164" y="4381"/>
                </a:lnTo>
                <a:lnTo>
                  <a:pt x="5183" y="4307"/>
                </a:lnTo>
                <a:lnTo>
                  <a:pt x="5183" y="4232"/>
                </a:lnTo>
                <a:lnTo>
                  <a:pt x="5145" y="4176"/>
                </a:lnTo>
                <a:lnTo>
                  <a:pt x="5108" y="4120"/>
                </a:lnTo>
                <a:lnTo>
                  <a:pt x="4642" y="3859"/>
                </a:lnTo>
                <a:lnTo>
                  <a:pt x="5034" y="3748"/>
                </a:lnTo>
                <a:lnTo>
                  <a:pt x="5108" y="3710"/>
                </a:lnTo>
                <a:lnTo>
                  <a:pt x="5145" y="3654"/>
                </a:lnTo>
                <a:lnTo>
                  <a:pt x="5183" y="3598"/>
                </a:lnTo>
                <a:lnTo>
                  <a:pt x="5164" y="3524"/>
                </a:lnTo>
                <a:lnTo>
                  <a:pt x="5127" y="3337"/>
                </a:lnTo>
                <a:lnTo>
                  <a:pt x="5089" y="3282"/>
                </a:lnTo>
                <a:lnTo>
                  <a:pt x="5034" y="3226"/>
                </a:lnTo>
                <a:lnTo>
                  <a:pt x="4978" y="3207"/>
                </a:lnTo>
                <a:lnTo>
                  <a:pt x="4903" y="3207"/>
                </a:lnTo>
                <a:lnTo>
                  <a:pt x="3971" y="3468"/>
                </a:lnTo>
                <a:lnTo>
                  <a:pt x="3132" y="2965"/>
                </a:lnTo>
                <a:lnTo>
                  <a:pt x="3971" y="2480"/>
                </a:lnTo>
                <a:lnTo>
                  <a:pt x="4903" y="2741"/>
                </a:lnTo>
                <a:lnTo>
                  <a:pt x="4978" y="2741"/>
                </a:lnTo>
                <a:lnTo>
                  <a:pt x="5034" y="2722"/>
                </a:lnTo>
                <a:lnTo>
                  <a:pt x="5089" y="2666"/>
                </a:lnTo>
                <a:lnTo>
                  <a:pt x="5127" y="2611"/>
                </a:lnTo>
                <a:lnTo>
                  <a:pt x="5164" y="2424"/>
                </a:lnTo>
                <a:lnTo>
                  <a:pt x="5183" y="2350"/>
                </a:lnTo>
                <a:lnTo>
                  <a:pt x="5145" y="2275"/>
                </a:lnTo>
                <a:lnTo>
                  <a:pt x="5108" y="2219"/>
                </a:lnTo>
                <a:lnTo>
                  <a:pt x="5034" y="2200"/>
                </a:lnTo>
                <a:lnTo>
                  <a:pt x="4642" y="2089"/>
                </a:lnTo>
                <a:lnTo>
                  <a:pt x="5108" y="1828"/>
                </a:lnTo>
                <a:lnTo>
                  <a:pt x="5164" y="1772"/>
                </a:lnTo>
                <a:lnTo>
                  <a:pt x="5183" y="1716"/>
                </a:lnTo>
                <a:lnTo>
                  <a:pt x="5183" y="1641"/>
                </a:lnTo>
                <a:lnTo>
                  <a:pt x="5164" y="1567"/>
                </a:lnTo>
                <a:lnTo>
                  <a:pt x="5071" y="1399"/>
                </a:lnTo>
                <a:lnTo>
                  <a:pt x="5034" y="1343"/>
                </a:lnTo>
                <a:lnTo>
                  <a:pt x="4959" y="1324"/>
                </a:lnTo>
                <a:lnTo>
                  <a:pt x="4903" y="1306"/>
                </a:lnTo>
                <a:lnTo>
                  <a:pt x="4828" y="1343"/>
                </a:lnTo>
                <a:lnTo>
                  <a:pt x="4381" y="1604"/>
                </a:lnTo>
                <a:lnTo>
                  <a:pt x="4474" y="1194"/>
                </a:lnTo>
                <a:lnTo>
                  <a:pt x="4474" y="1119"/>
                </a:lnTo>
                <a:lnTo>
                  <a:pt x="4456" y="1063"/>
                </a:lnTo>
                <a:lnTo>
                  <a:pt x="4418" y="1007"/>
                </a:lnTo>
                <a:lnTo>
                  <a:pt x="4344" y="970"/>
                </a:lnTo>
                <a:lnTo>
                  <a:pt x="4176" y="933"/>
                </a:lnTo>
                <a:lnTo>
                  <a:pt x="4102" y="914"/>
                </a:lnTo>
                <a:lnTo>
                  <a:pt x="4027" y="952"/>
                </a:lnTo>
                <a:lnTo>
                  <a:pt x="3990" y="989"/>
                </a:lnTo>
                <a:lnTo>
                  <a:pt x="3952" y="1063"/>
                </a:lnTo>
                <a:lnTo>
                  <a:pt x="3710" y="1995"/>
                </a:lnTo>
                <a:lnTo>
                  <a:pt x="2853" y="2480"/>
                </a:lnTo>
                <a:lnTo>
                  <a:pt x="2853" y="1511"/>
                </a:lnTo>
                <a:lnTo>
                  <a:pt x="3542" y="821"/>
                </a:lnTo>
                <a:lnTo>
                  <a:pt x="3580" y="765"/>
                </a:lnTo>
                <a:lnTo>
                  <a:pt x="3598" y="691"/>
                </a:lnTo>
                <a:lnTo>
                  <a:pt x="3580" y="616"/>
                </a:lnTo>
                <a:lnTo>
                  <a:pt x="3542" y="560"/>
                </a:lnTo>
                <a:lnTo>
                  <a:pt x="3412" y="430"/>
                </a:lnTo>
                <a:lnTo>
                  <a:pt x="3356" y="392"/>
                </a:lnTo>
                <a:lnTo>
                  <a:pt x="3281" y="374"/>
                </a:lnTo>
                <a:lnTo>
                  <a:pt x="3225" y="392"/>
                </a:lnTo>
                <a:lnTo>
                  <a:pt x="3151" y="430"/>
                </a:lnTo>
                <a:lnTo>
                  <a:pt x="2871" y="728"/>
                </a:lnTo>
                <a:lnTo>
                  <a:pt x="2871" y="187"/>
                </a:lnTo>
                <a:lnTo>
                  <a:pt x="2871" y="150"/>
                </a:lnTo>
                <a:lnTo>
                  <a:pt x="2834" y="113"/>
                </a:lnTo>
                <a:lnTo>
                  <a:pt x="2778" y="57"/>
                </a:lnTo>
                <a:lnTo>
                  <a:pt x="268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975a0ff47_0_11053"/>
          <p:cNvSpPr/>
          <p:nvPr/>
        </p:nvSpPr>
        <p:spPr>
          <a:xfrm>
            <a:off x="6864803" y="2155604"/>
            <a:ext cx="213444" cy="149258"/>
          </a:xfrm>
          <a:custGeom>
            <a:rect b="b" l="l" r="r" t="t"/>
            <a:pathLst>
              <a:path extrusionOk="0" h="5202" w="7439">
                <a:moveTo>
                  <a:pt x="5742" y="2145"/>
                </a:moveTo>
                <a:lnTo>
                  <a:pt x="5798" y="2182"/>
                </a:lnTo>
                <a:lnTo>
                  <a:pt x="5835" y="2219"/>
                </a:lnTo>
                <a:lnTo>
                  <a:pt x="5873" y="2275"/>
                </a:lnTo>
                <a:lnTo>
                  <a:pt x="5928" y="2424"/>
                </a:lnTo>
                <a:lnTo>
                  <a:pt x="5947" y="2592"/>
                </a:lnTo>
                <a:lnTo>
                  <a:pt x="5928" y="2778"/>
                </a:lnTo>
                <a:lnTo>
                  <a:pt x="5873" y="2927"/>
                </a:lnTo>
                <a:lnTo>
                  <a:pt x="5835" y="2983"/>
                </a:lnTo>
                <a:lnTo>
                  <a:pt x="5798" y="3021"/>
                </a:lnTo>
                <a:lnTo>
                  <a:pt x="5742" y="3058"/>
                </a:lnTo>
                <a:lnTo>
                  <a:pt x="5630" y="3058"/>
                </a:lnTo>
                <a:lnTo>
                  <a:pt x="5612" y="3039"/>
                </a:lnTo>
                <a:lnTo>
                  <a:pt x="5574" y="3002"/>
                </a:lnTo>
                <a:lnTo>
                  <a:pt x="5574" y="2965"/>
                </a:lnTo>
                <a:lnTo>
                  <a:pt x="5574" y="2219"/>
                </a:lnTo>
                <a:lnTo>
                  <a:pt x="5574" y="2200"/>
                </a:lnTo>
                <a:lnTo>
                  <a:pt x="5612" y="2163"/>
                </a:lnTo>
                <a:lnTo>
                  <a:pt x="5630" y="2145"/>
                </a:lnTo>
                <a:close/>
                <a:moveTo>
                  <a:pt x="933" y="1"/>
                </a:moveTo>
                <a:lnTo>
                  <a:pt x="821" y="20"/>
                </a:lnTo>
                <a:lnTo>
                  <a:pt x="709" y="57"/>
                </a:lnTo>
                <a:lnTo>
                  <a:pt x="616" y="131"/>
                </a:lnTo>
                <a:lnTo>
                  <a:pt x="542" y="206"/>
                </a:lnTo>
                <a:lnTo>
                  <a:pt x="467" y="318"/>
                </a:lnTo>
                <a:lnTo>
                  <a:pt x="430" y="448"/>
                </a:lnTo>
                <a:lnTo>
                  <a:pt x="392" y="597"/>
                </a:lnTo>
                <a:lnTo>
                  <a:pt x="374" y="747"/>
                </a:lnTo>
                <a:lnTo>
                  <a:pt x="374" y="1492"/>
                </a:lnTo>
                <a:lnTo>
                  <a:pt x="281" y="1492"/>
                </a:lnTo>
                <a:lnTo>
                  <a:pt x="206" y="1511"/>
                </a:lnTo>
                <a:lnTo>
                  <a:pt x="150" y="1529"/>
                </a:lnTo>
                <a:lnTo>
                  <a:pt x="94" y="1567"/>
                </a:lnTo>
                <a:lnTo>
                  <a:pt x="57" y="1604"/>
                </a:lnTo>
                <a:lnTo>
                  <a:pt x="20" y="1660"/>
                </a:lnTo>
                <a:lnTo>
                  <a:pt x="20" y="1697"/>
                </a:lnTo>
                <a:lnTo>
                  <a:pt x="1" y="1772"/>
                </a:lnTo>
                <a:lnTo>
                  <a:pt x="1" y="2219"/>
                </a:lnTo>
                <a:lnTo>
                  <a:pt x="20" y="2294"/>
                </a:lnTo>
                <a:lnTo>
                  <a:pt x="20" y="2331"/>
                </a:lnTo>
                <a:lnTo>
                  <a:pt x="57" y="2387"/>
                </a:lnTo>
                <a:lnTo>
                  <a:pt x="94" y="2424"/>
                </a:lnTo>
                <a:lnTo>
                  <a:pt x="150" y="2461"/>
                </a:lnTo>
                <a:lnTo>
                  <a:pt x="206" y="2480"/>
                </a:lnTo>
                <a:lnTo>
                  <a:pt x="281" y="2499"/>
                </a:lnTo>
                <a:lnTo>
                  <a:pt x="374" y="2499"/>
                </a:lnTo>
                <a:lnTo>
                  <a:pt x="374" y="2685"/>
                </a:lnTo>
                <a:lnTo>
                  <a:pt x="281" y="2704"/>
                </a:lnTo>
                <a:lnTo>
                  <a:pt x="206" y="2704"/>
                </a:lnTo>
                <a:lnTo>
                  <a:pt x="150" y="2741"/>
                </a:lnTo>
                <a:lnTo>
                  <a:pt x="94" y="2778"/>
                </a:lnTo>
                <a:lnTo>
                  <a:pt x="57" y="2816"/>
                </a:lnTo>
                <a:lnTo>
                  <a:pt x="20" y="2853"/>
                </a:lnTo>
                <a:lnTo>
                  <a:pt x="20" y="2909"/>
                </a:lnTo>
                <a:lnTo>
                  <a:pt x="1" y="2965"/>
                </a:lnTo>
                <a:lnTo>
                  <a:pt x="1" y="3431"/>
                </a:lnTo>
                <a:lnTo>
                  <a:pt x="20" y="3487"/>
                </a:lnTo>
                <a:lnTo>
                  <a:pt x="20" y="3543"/>
                </a:lnTo>
                <a:lnTo>
                  <a:pt x="57" y="3598"/>
                </a:lnTo>
                <a:lnTo>
                  <a:pt x="94" y="3636"/>
                </a:lnTo>
                <a:lnTo>
                  <a:pt x="150" y="3673"/>
                </a:lnTo>
                <a:lnTo>
                  <a:pt x="206" y="3692"/>
                </a:lnTo>
                <a:lnTo>
                  <a:pt x="281" y="3710"/>
                </a:lnTo>
                <a:lnTo>
                  <a:pt x="374" y="3710"/>
                </a:lnTo>
                <a:lnTo>
                  <a:pt x="374" y="4456"/>
                </a:lnTo>
                <a:lnTo>
                  <a:pt x="392" y="4605"/>
                </a:lnTo>
                <a:lnTo>
                  <a:pt x="430" y="4735"/>
                </a:lnTo>
                <a:lnTo>
                  <a:pt x="467" y="4866"/>
                </a:lnTo>
                <a:lnTo>
                  <a:pt x="542" y="4978"/>
                </a:lnTo>
                <a:lnTo>
                  <a:pt x="616" y="5071"/>
                </a:lnTo>
                <a:lnTo>
                  <a:pt x="709" y="5146"/>
                </a:lnTo>
                <a:lnTo>
                  <a:pt x="821" y="5183"/>
                </a:lnTo>
                <a:lnTo>
                  <a:pt x="933" y="5201"/>
                </a:lnTo>
                <a:lnTo>
                  <a:pt x="933" y="3710"/>
                </a:lnTo>
                <a:lnTo>
                  <a:pt x="1119" y="3710"/>
                </a:lnTo>
                <a:lnTo>
                  <a:pt x="1119" y="5201"/>
                </a:lnTo>
                <a:lnTo>
                  <a:pt x="1380" y="5183"/>
                </a:lnTo>
                <a:lnTo>
                  <a:pt x="1604" y="5146"/>
                </a:lnTo>
                <a:lnTo>
                  <a:pt x="1809" y="5071"/>
                </a:lnTo>
                <a:lnTo>
                  <a:pt x="1995" y="4996"/>
                </a:lnTo>
                <a:lnTo>
                  <a:pt x="2163" y="4903"/>
                </a:lnTo>
                <a:lnTo>
                  <a:pt x="2331" y="4791"/>
                </a:lnTo>
                <a:lnTo>
                  <a:pt x="2648" y="4530"/>
                </a:lnTo>
                <a:lnTo>
                  <a:pt x="2965" y="4269"/>
                </a:lnTo>
                <a:lnTo>
                  <a:pt x="3151" y="4139"/>
                </a:lnTo>
                <a:lnTo>
                  <a:pt x="3338" y="4009"/>
                </a:lnTo>
                <a:lnTo>
                  <a:pt x="3561" y="3897"/>
                </a:lnTo>
                <a:lnTo>
                  <a:pt x="3803" y="3785"/>
                </a:lnTo>
                <a:lnTo>
                  <a:pt x="4064" y="3692"/>
                </a:lnTo>
                <a:lnTo>
                  <a:pt x="4363" y="3617"/>
                </a:lnTo>
                <a:lnTo>
                  <a:pt x="1977" y="3617"/>
                </a:lnTo>
                <a:lnTo>
                  <a:pt x="2070" y="3543"/>
                </a:lnTo>
                <a:lnTo>
                  <a:pt x="2163" y="3431"/>
                </a:lnTo>
                <a:lnTo>
                  <a:pt x="5481" y="3431"/>
                </a:lnTo>
                <a:lnTo>
                  <a:pt x="5854" y="3412"/>
                </a:lnTo>
                <a:lnTo>
                  <a:pt x="6227" y="3356"/>
                </a:lnTo>
                <a:lnTo>
                  <a:pt x="6581" y="3263"/>
                </a:lnTo>
                <a:lnTo>
                  <a:pt x="6879" y="3151"/>
                </a:lnTo>
                <a:lnTo>
                  <a:pt x="7121" y="3021"/>
                </a:lnTo>
                <a:lnTo>
                  <a:pt x="7289" y="2871"/>
                </a:lnTo>
                <a:lnTo>
                  <a:pt x="7345" y="2816"/>
                </a:lnTo>
                <a:lnTo>
                  <a:pt x="7401" y="2741"/>
                </a:lnTo>
                <a:lnTo>
                  <a:pt x="7420" y="2666"/>
                </a:lnTo>
                <a:lnTo>
                  <a:pt x="7438" y="2592"/>
                </a:lnTo>
                <a:lnTo>
                  <a:pt x="7420" y="2517"/>
                </a:lnTo>
                <a:lnTo>
                  <a:pt x="7401" y="2461"/>
                </a:lnTo>
                <a:lnTo>
                  <a:pt x="7345" y="2387"/>
                </a:lnTo>
                <a:lnTo>
                  <a:pt x="7289" y="2312"/>
                </a:lnTo>
                <a:lnTo>
                  <a:pt x="7121" y="2163"/>
                </a:lnTo>
                <a:lnTo>
                  <a:pt x="6879" y="2033"/>
                </a:lnTo>
                <a:lnTo>
                  <a:pt x="6581" y="1921"/>
                </a:lnTo>
                <a:lnTo>
                  <a:pt x="6227" y="1828"/>
                </a:lnTo>
                <a:lnTo>
                  <a:pt x="5854" y="1772"/>
                </a:lnTo>
                <a:lnTo>
                  <a:pt x="5481" y="1753"/>
                </a:lnTo>
                <a:lnTo>
                  <a:pt x="2163" y="1753"/>
                </a:lnTo>
                <a:lnTo>
                  <a:pt x="2070" y="1660"/>
                </a:lnTo>
                <a:lnTo>
                  <a:pt x="1977" y="1567"/>
                </a:lnTo>
                <a:lnTo>
                  <a:pt x="4363" y="1567"/>
                </a:lnTo>
                <a:lnTo>
                  <a:pt x="4064" y="1492"/>
                </a:lnTo>
                <a:lnTo>
                  <a:pt x="3803" y="1399"/>
                </a:lnTo>
                <a:lnTo>
                  <a:pt x="3561" y="1306"/>
                </a:lnTo>
                <a:lnTo>
                  <a:pt x="3338" y="1175"/>
                </a:lnTo>
                <a:lnTo>
                  <a:pt x="3151" y="1045"/>
                </a:lnTo>
                <a:lnTo>
                  <a:pt x="2965" y="914"/>
                </a:lnTo>
                <a:lnTo>
                  <a:pt x="2648" y="653"/>
                </a:lnTo>
                <a:lnTo>
                  <a:pt x="2331" y="411"/>
                </a:lnTo>
                <a:lnTo>
                  <a:pt x="2163" y="299"/>
                </a:lnTo>
                <a:lnTo>
                  <a:pt x="1995" y="187"/>
                </a:lnTo>
                <a:lnTo>
                  <a:pt x="1809" y="113"/>
                </a:lnTo>
                <a:lnTo>
                  <a:pt x="1604" y="57"/>
                </a:lnTo>
                <a:lnTo>
                  <a:pt x="1380" y="1"/>
                </a:lnTo>
                <a:lnTo>
                  <a:pt x="1119" y="1"/>
                </a:lnTo>
                <a:lnTo>
                  <a:pt x="1119" y="1473"/>
                </a:lnTo>
                <a:lnTo>
                  <a:pt x="933" y="1473"/>
                </a:lnTo>
                <a:lnTo>
                  <a:pt x="9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975a0ff47_0_11053"/>
          <p:cNvSpPr/>
          <p:nvPr/>
        </p:nvSpPr>
        <p:spPr>
          <a:xfrm>
            <a:off x="6468003" y="2155604"/>
            <a:ext cx="191494" cy="170118"/>
          </a:xfrm>
          <a:custGeom>
            <a:rect b="b" l="l" r="r" t="t"/>
            <a:pathLst>
              <a:path extrusionOk="0" h="5929" w="6674">
                <a:moveTo>
                  <a:pt x="1883" y="1"/>
                </a:moveTo>
                <a:lnTo>
                  <a:pt x="1808" y="20"/>
                </a:lnTo>
                <a:lnTo>
                  <a:pt x="1752" y="57"/>
                </a:lnTo>
                <a:lnTo>
                  <a:pt x="1715" y="131"/>
                </a:lnTo>
                <a:lnTo>
                  <a:pt x="1417" y="1026"/>
                </a:lnTo>
                <a:lnTo>
                  <a:pt x="1398" y="1101"/>
                </a:lnTo>
                <a:lnTo>
                  <a:pt x="1398" y="1175"/>
                </a:lnTo>
                <a:lnTo>
                  <a:pt x="1417" y="1231"/>
                </a:lnTo>
                <a:lnTo>
                  <a:pt x="1435" y="1306"/>
                </a:lnTo>
                <a:lnTo>
                  <a:pt x="1752" y="1939"/>
                </a:lnTo>
                <a:lnTo>
                  <a:pt x="2051" y="2033"/>
                </a:lnTo>
                <a:lnTo>
                  <a:pt x="2107" y="2033"/>
                </a:lnTo>
                <a:lnTo>
                  <a:pt x="2162" y="1734"/>
                </a:lnTo>
                <a:lnTo>
                  <a:pt x="2200" y="1604"/>
                </a:lnTo>
                <a:lnTo>
                  <a:pt x="1957" y="1119"/>
                </a:lnTo>
                <a:lnTo>
                  <a:pt x="2237" y="299"/>
                </a:lnTo>
                <a:lnTo>
                  <a:pt x="2256" y="225"/>
                </a:lnTo>
                <a:lnTo>
                  <a:pt x="2237" y="150"/>
                </a:lnTo>
                <a:lnTo>
                  <a:pt x="2181" y="94"/>
                </a:lnTo>
                <a:lnTo>
                  <a:pt x="2125" y="57"/>
                </a:lnTo>
                <a:lnTo>
                  <a:pt x="1957" y="1"/>
                </a:lnTo>
                <a:close/>
                <a:moveTo>
                  <a:pt x="4716" y="1"/>
                </a:moveTo>
                <a:lnTo>
                  <a:pt x="4548" y="57"/>
                </a:lnTo>
                <a:lnTo>
                  <a:pt x="4492" y="94"/>
                </a:lnTo>
                <a:lnTo>
                  <a:pt x="4436" y="150"/>
                </a:lnTo>
                <a:lnTo>
                  <a:pt x="4418" y="225"/>
                </a:lnTo>
                <a:lnTo>
                  <a:pt x="4436" y="299"/>
                </a:lnTo>
                <a:lnTo>
                  <a:pt x="4697" y="1119"/>
                </a:lnTo>
                <a:lnTo>
                  <a:pt x="4474" y="1604"/>
                </a:lnTo>
                <a:lnTo>
                  <a:pt x="4511" y="1734"/>
                </a:lnTo>
                <a:lnTo>
                  <a:pt x="4567" y="2033"/>
                </a:lnTo>
                <a:lnTo>
                  <a:pt x="4623" y="2033"/>
                </a:lnTo>
                <a:lnTo>
                  <a:pt x="4921" y="1939"/>
                </a:lnTo>
                <a:lnTo>
                  <a:pt x="5238" y="1306"/>
                </a:lnTo>
                <a:lnTo>
                  <a:pt x="5257" y="1231"/>
                </a:lnTo>
                <a:lnTo>
                  <a:pt x="5275" y="1175"/>
                </a:lnTo>
                <a:lnTo>
                  <a:pt x="5275" y="1101"/>
                </a:lnTo>
                <a:lnTo>
                  <a:pt x="5257" y="1026"/>
                </a:lnTo>
                <a:lnTo>
                  <a:pt x="4958" y="131"/>
                </a:lnTo>
                <a:lnTo>
                  <a:pt x="4921" y="57"/>
                </a:lnTo>
                <a:lnTo>
                  <a:pt x="4865" y="20"/>
                </a:lnTo>
                <a:lnTo>
                  <a:pt x="4791" y="1"/>
                </a:lnTo>
                <a:close/>
                <a:moveTo>
                  <a:pt x="3337" y="1101"/>
                </a:moveTo>
                <a:lnTo>
                  <a:pt x="3225" y="1119"/>
                </a:lnTo>
                <a:lnTo>
                  <a:pt x="3132" y="1138"/>
                </a:lnTo>
                <a:lnTo>
                  <a:pt x="3039" y="1157"/>
                </a:lnTo>
                <a:lnTo>
                  <a:pt x="2964" y="1194"/>
                </a:lnTo>
                <a:lnTo>
                  <a:pt x="2815" y="1306"/>
                </a:lnTo>
                <a:lnTo>
                  <a:pt x="2722" y="1418"/>
                </a:lnTo>
                <a:lnTo>
                  <a:pt x="2628" y="1529"/>
                </a:lnTo>
                <a:lnTo>
                  <a:pt x="2573" y="1641"/>
                </a:lnTo>
                <a:lnTo>
                  <a:pt x="2535" y="1809"/>
                </a:lnTo>
                <a:lnTo>
                  <a:pt x="2405" y="2405"/>
                </a:lnTo>
                <a:lnTo>
                  <a:pt x="1995" y="2405"/>
                </a:lnTo>
                <a:lnTo>
                  <a:pt x="1286" y="2182"/>
                </a:lnTo>
                <a:lnTo>
                  <a:pt x="709" y="1287"/>
                </a:lnTo>
                <a:lnTo>
                  <a:pt x="653" y="1250"/>
                </a:lnTo>
                <a:lnTo>
                  <a:pt x="578" y="1213"/>
                </a:lnTo>
                <a:lnTo>
                  <a:pt x="503" y="1213"/>
                </a:lnTo>
                <a:lnTo>
                  <a:pt x="448" y="1250"/>
                </a:lnTo>
                <a:lnTo>
                  <a:pt x="298" y="1343"/>
                </a:lnTo>
                <a:lnTo>
                  <a:pt x="243" y="1399"/>
                </a:lnTo>
                <a:lnTo>
                  <a:pt x="205" y="1473"/>
                </a:lnTo>
                <a:lnTo>
                  <a:pt x="205" y="1529"/>
                </a:lnTo>
                <a:lnTo>
                  <a:pt x="243" y="1604"/>
                </a:lnTo>
                <a:lnTo>
                  <a:pt x="858" y="2536"/>
                </a:lnTo>
                <a:lnTo>
                  <a:pt x="951" y="2629"/>
                </a:lnTo>
                <a:lnTo>
                  <a:pt x="1044" y="2685"/>
                </a:lnTo>
                <a:lnTo>
                  <a:pt x="1846" y="2965"/>
                </a:lnTo>
                <a:lnTo>
                  <a:pt x="951" y="2965"/>
                </a:lnTo>
                <a:lnTo>
                  <a:pt x="858" y="2983"/>
                </a:lnTo>
                <a:lnTo>
                  <a:pt x="764" y="3002"/>
                </a:lnTo>
                <a:lnTo>
                  <a:pt x="690" y="3058"/>
                </a:lnTo>
                <a:lnTo>
                  <a:pt x="634" y="3132"/>
                </a:lnTo>
                <a:lnTo>
                  <a:pt x="19" y="4046"/>
                </a:lnTo>
                <a:lnTo>
                  <a:pt x="0" y="4120"/>
                </a:lnTo>
                <a:lnTo>
                  <a:pt x="0" y="4195"/>
                </a:lnTo>
                <a:lnTo>
                  <a:pt x="19" y="4251"/>
                </a:lnTo>
                <a:lnTo>
                  <a:pt x="75" y="4307"/>
                </a:lnTo>
                <a:lnTo>
                  <a:pt x="224" y="4400"/>
                </a:lnTo>
                <a:lnTo>
                  <a:pt x="298" y="4437"/>
                </a:lnTo>
                <a:lnTo>
                  <a:pt x="373" y="4437"/>
                </a:lnTo>
                <a:lnTo>
                  <a:pt x="429" y="4419"/>
                </a:lnTo>
                <a:lnTo>
                  <a:pt x="485" y="4363"/>
                </a:lnTo>
                <a:lnTo>
                  <a:pt x="1044" y="3524"/>
                </a:lnTo>
                <a:lnTo>
                  <a:pt x="1585" y="3524"/>
                </a:lnTo>
                <a:lnTo>
                  <a:pt x="895" y="4661"/>
                </a:lnTo>
                <a:lnTo>
                  <a:pt x="839" y="4754"/>
                </a:lnTo>
                <a:lnTo>
                  <a:pt x="839" y="4847"/>
                </a:lnTo>
                <a:lnTo>
                  <a:pt x="839" y="5742"/>
                </a:lnTo>
                <a:lnTo>
                  <a:pt x="839" y="5817"/>
                </a:lnTo>
                <a:lnTo>
                  <a:pt x="876" y="5872"/>
                </a:lnTo>
                <a:lnTo>
                  <a:pt x="951" y="5928"/>
                </a:lnTo>
                <a:lnTo>
                  <a:pt x="1268" y="5928"/>
                </a:lnTo>
                <a:lnTo>
                  <a:pt x="1342" y="5872"/>
                </a:lnTo>
                <a:lnTo>
                  <a:pt x="1380" y="5817"/>
                </a:lnTo>
                <a:lnTo>
                  <a:pt x="1380" y="5742"/>
                </a:lnTo>
                <a:lnTo>
                  <a:pt x="1380" y="4903"/>
                </a:lnTo>
                <a:lnTo>
                  <a:pt x="2256" y="3524"/>
                </a:lnTo>
                <a:lnTo>
                  <a:pt x="2237" y="3766"/>
                </a:lnTo>
                <a:lnTo>
                  <a:pt x="2218" y="4009"/>
                </a:lnTo>
                <a:lnTo>
                  <a:pt x="2237" y="4251"/>
                </a:lnTo>
                <a:lnTo>
                  <a:pt x="2312" y="4456"/>
                </a:lnTo>
                <a:lnTo>
                  <a:pt x="2405" y="4661"/>
                </a:lnTo>
                <a:lnTo>
                  <a:pt x="2535" y="4829"/>
                </a:lnTo>
                <a:lnTo>
                  <a:pt x="2703" y="4978"/>
                </a:lnTo>
                <a:lnTo>
                  <a:pt x="2796" y="5052"/>
                </a:lnTo>
                <a:lnTo>
                  <a:pt x="2889" y="5090"/>
                </a:lnTo>
                <a:lnTo>
                  <a:pt x="3001" y="5146"/>
                </a:lnTo>
                <a:lnTo>
                  <a:pt x="3113" y="5164"/>
                </a:lnTo>
                <a:lnTo>
                  <a:pt x="3225" y="5183"/>
                </a:lnTo>
                <a:lnTo>
                  <a:pt x="3337" y="5201"/>
                </a:lnTo>
                <a:lnTo>
                  <a:pt x="3449" y="5183"/>
                </a:lnTo>
                <a:lnTo>
                  <a:pt x="3560" y="5164"/>
                </a:lnTo>
                <a:lnTo>
                  <a:pt x="3672" y="5146"/>
                </a:lnTo>
                <a:lnTo>
                  <a:pt x="3784" y="5090"/>
                </a:lnTo>
                <a:lnTo>
                  <a:pt x="3877" y="5052"/>
                </a:lnTo>
                <a:lnTo>
                  <a:pt x="3970" y="4978"/>
                </a:lnTo>
                <a:lnTo>
                  <a:pt x="4138" y="4829"/>
                </a:lnTo>
                <a:lnTo>
                  <a:pt x="4269" y="4661"/>
                </a:lnTo>
                <a:lnTo>
                  <a:pt x="4362" y="4456"/>
                </a:lnTo>
                <a:lnTo>
                  <a:pt x="4436" y="4251"/>
                </a:lnTo>
                <a:lnTo>
                  <a:pt x="4455" y="4009"/>
                </a:lnTo>
                <a:lnTo>
                  <a:pt x="4436" y="3766"/>
                </a:lnTo>
                <a:lnTo>
                  <a:pt x="4418" y="3524"/>
                </a:lnTo>
                <a:lnTo>
                  <a:pt x="5294" y="4903"/>
                </a:lnTo>
                <a:lnTo>
                  <a:pt x="5294" y="5742"/>
                </a:lnTo>
                <a:lnTo>
                  <a:pt x="5294" y="5817"/>
                </a:lnTo>
                <a:lnTo>
                  <a:pt x="5331" y="5872"/>
                </a:lnTo>
                <a:lnTo>
                  <a:pt x="5406" y="5928"/>
                </a:lnTo>
                <a:lnTo>
                  <a:pt x="5723" y="5928"/>
                </a:lnTo>
                <a:lnTo>
                  <a:pt x="5797" y="5872"/>
                </a:lnTo>
                <a:lnTo>
                  <a:pt x="5834" y="5817"/>
                </a:lnTo>
                <a:lnTo>
                  <a:pt x="5834" y="5742"/>
                </a:lnTo>
                <a:lnTo>
                  <a:pt x="5834" y="4847"/>
                </a:lnTo>
                <a:lnTo>
                  <a:pt x="5834" y="4754"/>
                </a:lnTo>
                <a:lnTo>
                  <a:pt x="5779" y="4661"/>
                </a:lnTo>
                <a:lnTo>
                  <a:pt x="5089" y="3524"/>
                </a:lnTo>
                <a:lnTo>
                  <a:pt x="5629" y="3524"/>
                </a:lnTo>
                <a:lnTo>
                  <a:pt x="6189" y="4363"/>
                </a:lnTo>
                <a:lnTo>
                  <a:pt x="6245" y="4419"/>
                </a:lnTo>
                <a:lnTo>
                  <a:pt x="6300" y="4437"/>
                </a:lnTo>
                <a:lnTo>
                  <a:pt x="6375" y="4437"/>
                </a:lnTo>
                <a:lnTo>
                  <a:pt x="6450" y="4419"/>
                </a:lnTo>
                <a:lnTo>
                  <a:pt x="6599" y="4307"/>
                </a:lnTo>
                <a:lnTo>
                  <a:pt x="6655" y="4251"/>
                </a:lnTo>
                <a:lnTo>
                  <a:pt x="6673" y="4195"/>
                </a:lnTo>
                <a:lnTo>
                  <a:pt x="6673" y="4120"/>
                </a:lnTo>
                <a:lnTo>
                  <a:pt x="6655" y="4046"/>
                </a:lnTo>
                <a:lnTo>
                  <a:pt x="6040" y="3132"/>
                </a:lnTo>
                <a:lnTo>
                  <a:pt x="5984" y="3058"/>
                </a:lnTo>
                <a:lnTo>
                  <a:pt x="5909" y="3002"/>
                </a:lnTo>
                <a:lnTo>
                  <a:pt x="5816" y="2983"/>
                </a:lnTo>
                <a:lnTo>
                  <a:pt x="5723" y="2965"/>
                </a:lnTo>
                <a:lnTo>
                  <a:pt x="4828" y="2965"/>
                </a:lnTo>
                <a:lnTo>
                  <a:pt x="5629" y="2685"/>
                </a:lnTo>
                <a:lnTo>
                  <a:pt x="5723" y="2629"/>
                </a:lnTo>
                <a:lnTo>
                  <a:pt x="5816" y="2536"/>
                </a:lnTo>
                <a:lnTo>
                  <a:pt x="6431" y="1604"/>
                </a:lnTo>
                <a:lnTo>
                  <a:pt x="6468" y="1529"/>
                </a:lnTo>
                <a:lnTo>
                  <a:pt x="6468" y="1473"/>
                </a:lnTo>
                <a:lnTo>
                  <a:pt x="6431" y="1399"/>
                </a:lnTo>
                <a:lnTo>
                  <a:pt x="6375" y="1343"/>
                </a:lnTo>
                <a:lnTo>
                  <a:pt x="6226" y="1250"/>
                </a:lnTo>
                <a:lnTo>
                  <a:pt x="6170" y="1213"/>
                </a:lnTo>
                <a:lnTo>
                  <a:pt x="6095" y="1213"/>
                </a:lnTo>
                <a:lnTo>
                  <a:pt x="6021" y="1250"/>
                </a:lnTo>
                <a:lnTo>
                  <a:pt x="5965" y="1287"/>
                </a:lnTo>
                <a:lnTo>
                  <a:pt x="5387" y="2182"/>
                </a:lnTo>
                <a:lnTo>
                  <a:pt x="4679" y="2405"/>
                </a:lnTo>
                <a:lnTo>
                  <a:pt x="4269" y="2405"/>
                </a:lnTo>
                <a:lnTo>
                  <a:pt x="4138" y="1809"/>
                </a:lnTo>
                <a:lnTo>
                  <a:pt x="4101" y="1641"/>
                </a:lnTo>
                <a:lnTo>
                  <a:pt x="4045" y="1529"/>
                </a:lnTo>
                <a:lnTo>
                  <a:pt x="3952" y="1418"/>
                </a:lnTo>
                <a:lnTo>
                  <a:pt x="3859" y="1306"/>
                </a:lnTo>
                <a:lnTo>
                  <a:pt x="3710" y="1194"/>
                </a:lnTo>
                <a:lnTo>
                  <a:pt x="3635" y="1157"/>
                </a:lnTo>
                <a:lnTo>
                  <a:pt x="3542" y="1138"/>
                </a:lnTo>
                <a:lnTo>
                  <a:pt x="3449" y="1119"/>
                </a:lnTo>
                <a:lnTo>
                  <a:pt x="3337" y="11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975a0ff47_0_11053"/>
          <p:cNvSpPr/>
          <p:nvPr/>
        </p:nvSpPr>
        <p:spPr>
          <a:xfrm>
            <a:off x="6040675" y="2155604"/>
            <a:ext cx="178152" cy="170118"/>
          </a:xfrm>
          <a:custGeom>
            <a:rect b="b" l="l" r="r" t="t"/>
            <a:pathLst>
              <a:path extrusionOk="0" h="5929" w="6209">
                <a:moveTo>
                  <a:pt x="3002" y="1"/>
                </a:moveTo>
                <a:lnTo>
                  <a:pt x="2909" y="38"/>
                </a:lnTo>
                <a:lnTo>
                  <a:pt x="2834" y="113"/>
                </a:lnTo>
                <a:lnTo>
                  <a:pt x="2778" y="206"/>
                </a:lnTo>
                <a:lnTo>
                  <a:pt x="2014" y="1734"/>
                </a:lnTo>
                <a:lnTo>
                  <a:pt x="318" y="1977"/>
                </a:lnTo>
                <a:lnTo>
                  <a:pt x="225" y="2014"/>
                </a:lnTo>
                <a:lnTo>
                  <a:pt x="131" y="2070"/>
                </a:lnTo>
                <a:lnTo>
                  <a:pt x="57" y="2145"/>
                </a:lnTo>
                <a:lnTo>
                  <a:pt x="20" y="2238"/>
                </a:lnTo>
                <a:lnTo>
                  <a:pt x="1" y="2331"/>
                </a:lnTo>
                <a:lnTo>
                  <a:pt x="20" y="2443"/>
                </a:lnTo>
                <a:lnTo>
                  <a:pt x="57" y="2536"/>
                </a:lnTo>
                <a:lnTo>
                  <a:pt x="113" y="2611"/>
                </a:lnTo>
                <a:lnTo>
                  <a:pt x="1343" y="3822"/>
                </a:lnTo>
                <a:lnTo>
                  <a:pt x="1045" y="5500"/>
                </a:lnTo>
                <a:lnTo>
                  <a:pt x="1045" y="5612"/>
                </a:lnTo>
                <a:lnTo>
                  <a:pt x="1082" y="5705"/>
                </a:lnTo>
                <a:lnTo>
                  <a:pt x="1119" y="5798"/>
                </a:lnTo>
                <a:lnTo>
                  <a:pt x="1194" y="5872"/>
                </a:lnTo>
                <a:lnTo>
                  <a:pt x="1287" y="5910"/>
                </a:lnTo>
                <a:lnTo>
                  <a:pt x="1380" y="5928"/>
                </a:lnTo>
                <a:lnTo>
                  <a:pt x="1492" y="5928"/>
                </a:lnTo>
                <a:lnTo>
                  <a:pt x="1585" y="5891"/>
                </a:lnTo>
                <a:lnTo>
                  <a:pt x="3114" y="5090"/>
                </a:lnTo>
                <a:lnTo>
                  <a:pt x="4624" y="5891"/>
                </a:lnTo>
                <a:lnTo>
                  <a:pt x="4717" y="5928"/>
                </a:lnTo>
                <a:lnTo>
                  <a:pt x="4829" y="5928"/>
                </a:lnTo>
                <a:lnTo>
                  <a:pt x="4922" y="5910"/>
                </a:lnTo>
                <a:lnTo>
                  <a:pt x="5015" y="5872"/>
                </a:lnTo>
                <a:lnTo>
                  <a:pt x="5090" y="5798"/>
                </a:lnTo>
                <a:lnTo>
                  <a:pt x="5146" y="5705"/>
                </a:lnTo>
                <a:lnTo>
                  <a:pt x="5164" y="5612"/>
                </a:lnTo>
                <a:lnTo>
                  <a:pt x="5164" y="5500"/>
                </a:lnTo>
                <a:lnTo>
                  <a:pt x="4866" y="3822"/>
                </a:lnTo>
                <a:lnTo>
                  <a:pt x="6096" y="2611"/>
                </a:lnTo>
                <a:lnTo>
                  <a:pt x="6171" y="2536"/>
                </a:lnTo>
                <a:lnTo>
                  <a:pt x="6208" y="2443"/>
                </a:lnTo>
                <a:lnTo>
                  <a:pt x="6208" y="2331"/>
                </a:lnTo>
                <a:lnTo>
                  <a:pt x="6189" y="2238"/>
                </a:lnTo>
                <a:lnTo>
                  <a:pt x="6152" y="2145"/>
                </a:lnTo>
                <a:lnTo>
                  <a:pt x="6078" y="2070"/>
                </a:lnTo>
                <a:lnTo>
                  <a:pt x="6003" y="2014"/>
                </a:lnTo>
                <a:lnTo>
                  <a:pt x="5891" y="1977"/>
                </a:lnTo>
                <a:lnTo>
                  <a:pt x="4195" y="1734"/>
                </a:lnTo>
                <a:lnTo>
                  <a:pt x="3431" y="206"/>
                </a:lnTo>
                <a:lnTo>
                  <a:pt x="3375" y="113"/>
                </a:lnTo>
                <a:lnTo>
                  <a:pt x="3300" y="57"/>
                </a:lnTo>
                <a:lnTo>
                  <a:pt x="320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b975a0ff47_0_11053"/>
          <p:cNvSpPr/>
          <p:nvPr/>
        </p:nvSpPr>
        <p:spPr>
          <a:xfrm>
            <a:off x="5614467" y="2155604"/>
            <a:ext cx="148685" cy="149258"/>
          </a:xfrm>
          <a:custGeom>
            <a:rect b="b" l="l" r="r" t="t"/>
            <a:pathLst>
              <a:path extrusionOk="0" h="5202" w="5182">
                <a:moveTo>
                  <a:pt x="4585" y="3710"/>
                </a:moveTo>
                <a:lnTo>
                  <a:pt x="3709" y="4586"/>
                </a:lnTo>
                <a:lnTo>
                  <a:pt x="3709" y="3710"/>
                </a:lnTo>
                <a:close/>
                <a:moveTo>
                  <a:pt x="4641" y="560"/>
                </a:moveTo>
                <a:lnTo>
                  <a:pt x="4641" y="3151"/>
                </a:lnTo>
                <a:lnTo>
                  <a:pt x="3374" y="3151"/>
                </a:lnTo>
                <a:lnTo>
                  <a:pt x="3318" y="3170"/>
                </a:lnTo>
                <a:lnTo>
                  <a:pt x="3225" y="3226"/>
                </a:lnTo>
                <a:lnTo>
                  <a:pt x="3169" y="3319"/>
                </a:lnTo>
                <a:lnTo>
                  <a:pt x="3150" y="3375"/>
                </a:lnTo>
                <a:lnTo>
                  <a:pt x="3150" y="3431"/>
                </a:lnTo>
                <a:lnTo>
                  <a:pt x="3150" y="4642"/>
                </a:lnTo>
                <a:lnTo>
                  <a:pt x="541" y="4642"/>
                </a:lnTo>
                <a:lnTo>
                  <a:pt x="541" y="560"/>
                </a:lnTo>
                <a:close/>
                <a:moveTo>
                  <a:pt x="429" y="1"/>
                </a:moveTo>
                <a:lnTo>
                  <a:pt x="336" y="38"/>
                </a:lnTo>
                <a:lnTo>
                  <a:pt x="242" y="94"/>
                </a:lnTo>
                <a:lnTo>
                  <a:pt x="149" y="150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47"/>
                </a:lnTo>
                <a:lnTo>
                  <a:pt x="93" y="4940"/>
                </a:lnTo>
                <a:lnTo>
                  <a:pt x="149" y="5034"/>
                </a:lnTo>
                <a:lnTo>
                  <a:pt x="242" y="5090"/>
                </a:lnTo>
                <a:lnTo>
                  <a:pt x="336" y="5146"/>
                </a:lnTo>
                <a:lnTo>
                  <a:pt x="429" y="5183"/>
                </a:lnTo>
                <a:lnTo>
                  <a:pt x="541" y="5201"/>
                </a:lnTo>
                <a:lnTo>
                  <a:pt x="3653" y="5201"/>
                </a:lnTo>
                <a:lnTo>
                  <a:pt x="3765" y="5183"/>
                </a:lnTo>
                <a:lnTo>
                  <a:pt x="3877" y="5146"/>
                </a:lnTo>
                <a:lnTo>
                  <a:pt x="3970" y="5108"/>
                </a:lnTo>
                <a:lnTo>
                  <a:pt x="4045" y="5034"/>
                </a:lnTo>
                <a:lnTo>
                  <a:pt x="5033" y="4064"/>
                </a:lnTo>
                <a:lnTo>
                  <a:pt x="5089" y="3971"/>
                </a:lnTo>
                <a:lnTo>
                  <a:pt x="5145" y="3878"/>
                </a:lnTo>
                <a:lnTo>
                  <a:pt x="5182" y="3766"/>
                </a:lnTo>
                <a:lnTo>
                  <a:pt x="5182" y="3654"/>
                </a:lnTo>
                <a:lnTo>
                  <a:pt x="5182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6" y="38"/>
                </a:lnTo>
                <a:lnTo>
                  <a:pt x="47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975a0ff47_0_11053"/>
          <p:cNvSpPr/>
          <p:nvPr/>
        </p:nvSpPr>
        <p:spPr>
          <a:xfrm>
            <a:off x="5171645" y="2155604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939"/>
                </a:moveTo>
                <a:lnTo>
                  <a:pt x="2013" y="1958"/>
                </a:lnTo>
                <a:lnTo>
                  <a:pt x="2088" y="1977"/>
                </a:lnTo>
                <a:lnTo>
                  <a:pt x="2144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9"/>
                </a:lnTo>
                <a:lnTo>
                  <a:pt x="2088" y="2666"/>
                </a:lnTo>
                <a:lnTo>
                  <a:pt x="2013" y="2685"/>
                </a:lnTo>
                <a:lnTo>
                  <a:pt x="1864" y="2685"/>
                </a:lnTo>
                <a:lnTo>
                  <a:pt x="1808" y="2666"/>
                </a:lnTo>
                <a:lnTo>
                  <a:pt x="1734" y="2629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66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4"/>
                </a:lnTo>
                <a:lnTo>
                  <a:pt x="1808" y="1977"/>
                </a:lnTo>
                <a:lnTo>
                  <a:pt x="1864" y="1958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7" y="1958"/>
                </a:lnTo>
                <a:lnTo>
                  <a:pt x="3952" y="1977"/>
                </a:lnTo>
                <a:lnTo>
                  <a:pt x="4008" y="2014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3"/>
                </a:lnTo>
                <a:lnTo>
                  <a:pt x="4157" y="2238"/>
                </a:lnTo>
                <a:lnTo>
                  <a:pt x="4176" y="2312"/>
                </a:lnTo>
                <a:lnTo>
                  <a:pt x="4157" y="2387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7" y="2685"/>
                </a:lnTo>
                <a:lnTo>
                  <a:pt x="3728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486" y="2517"/>
                </a:lnTo>
                <a:lnTo>
                  <a:pt x="3467" y="2461"/>
                </a:lnTo>
                <a:lnTo>
                  <a:pt x="3430" y="2387"/>
                </a:lnTo>
                <a:lnTo>
                  <a:pt x="3430" y="2312"/>
                </a:lnTo>
                <a:lnTo>
                  <a:pt x="3430" y="2238"/>
                </a:lnTo>
                <a:lnTo>
                  <a:pt x="3467" y="2163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8" y="1958"/>
                </a:lnTo>
                <a:lnTo>
                  <a:pt x="3803" y="1939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81" y="3375"/>
                </a:lnTo>
                <a:lnTo>
                  <a:pt x="3393" y="3468"/>
                </a:lnTo>
                <a:lnTo>
                  <a:pt x="3486" y="3580"/>
                </a:lnTo>
                <a:lnTo>
                  <a:pt x="3560" y="3692"/>
                </a:lnTo>
                <a:lnTo>
                  <a:pt x="3598" y="3841"/>
                </a:lnTo>
                <a:lnTo>
                  <a:pt x="3616" y="3990"/>
                </a:lnTo>
                <a:lnTo>
                  <a:pt x="3598" y="4139"/>
                </a:lnTo>
                <a:lnTo>
                  <a:pt x="3560" y="4269"/>
                </a:lnTo>
                <a:lnTo>
                  <a:pt x="3486" y="4400"/>
                </a:lnTo>
                <a:lnTo>
                  <a:pt x="3393" y="4512"/>
                </a:lnTo>
                <a:lnTo>
                  <a:pt x="3281" y="4605"/>
                </a:lnTo>
                <a:lnTo>
                  <a:pt x="3169" y="4680"/>
                </a:lnTo>
                <a:lnTo>
                  <a:pt x="3020" y="4717"/>
                </a:lnTo>
                <a:lnTo>
                  <a:pt x="2871" y="4735"/>
                </a:lnTo>
                <a:lnTo>
                  <a:pt x="2722" y="4717"/>
                </a:lnTo>
                <a:lnTo>
                  <a:pt x="2591" y="4680"/>
                </a:lnTo>
                <a:lnTo>
                  <a:pt x="2461" y="4605"/>
                </a:lnTo>
                <a:lnTo>
                  <a:pt x="2349" y="4512"/>
                </a:lnTo>
                <a:lnTo>
                  <a:pt x="2256" y="4400"/>
                </a:lnTo>
                <a:lnTo>
                  <a:pt x="2181" y="4269"/>
                </a:lnTo>
                <a:lnTo>
                  <a:pt x="2144" y="4139"/>
                </a:lnTo>
                <a:lnTo>
                  <a:pt x="2125" y="3990"/>
                </a:lnTo>
                <a:lnTo>
                  <a:pt x="2144" y="3841"/>
                </a:lnTo>
                <a:lnTo>
                  <a:pt x="2181" y="3692"/>
                </a:lnTo>
                <a:lnTo>
                  <a:pt x="2256" y="3580"/>
                </a:lnTo>
                <a:lnTo>
                  <a:pt x="2349" y="3468"/>
                </a:lnTo>
                <a:lnTo>
                  <a:pt x="2461" y="3375"/>
                </a:lnTo>
                <a:lnTo>
                  <a:pt x="2591" y="3300"/>
                </a:lnTo>
                <a:lnTo>
                  <a:pt x="2722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1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51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42"/>
                </a:lnTo>
                <a:lnTo>
                  <a:pt x="3169" y="5742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51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975a0ff47_0_11053"/>
          <p:cNvSpPr/>
          <p:nvPr/>
        </p:nvSpPr>
        <p:spPr>
          <a:xfrm>
            <a:off x="4725065" y="2155604"/>
            <a:ext cx="213444" cy="106478"/>
          </a:xfrm>
          <a:custGeom>
            <a:rect b="b" l="l" r="r" t="t"/>
            <a:pathLst>
              <a:path extrusionOk="0" h="3711" w="7439">
                <a:moveTo>
                  <a:pt x="1306" y="1"/>
                </a:moveTo>
                <a:lnTo>
                  <a:pt x="1119" y="20"/>
                </a:lnTo>
                <a:lnTo>
                  <a:pt x="952" y="75"/>
                </a:lnTo>
                <a:lnTo>
                  <a:pt x="784" y="150"/>
                </a:lnTo>
                <a:lnTo>
                  <a:pt x="653" y="281"/>
                </a:lnTo>
                <a:lnTo>
                  <a:pt x="542" y="411"/>
                </a:lnTo>
                <a:lnTo>
                  <a:pt x="448" y="560"/>
                </a:lnTo>
                <a:lnTo>
                  <a:pt x="392" y="747"/>
                </a:lnTo>
                <a:lnTo>
                  <a:pt x="374" y="933"/>
                </a:lnTo>
                <a:lnTo>
                  <a:pt x="392" y="1119"/>
                </a:lnTo>
                <a:lnTo>
                  <a:pt x="448" y="1287"/>
                </a:lnTo>
                <a:lnTo>
                  <a:pt x="542" y="1455"/>
                </a:lnTo>
                <a:lnTo>
                  <a:pt x="653" y="1585"/>
                </a:lnTo>
                <a:lnTo>
                  <a:pt x="784" y="1697"/>
                </a:lnTo>
                <a:lnTo>
                  <a:pt x="952" y="1790"/>
                </a:lnTo>
                <a:lnTo>
                  <a:pt x="1119" y="1846"/>
                </a:lnTo>
                <a:lnTo>
                  <a:pt x="1306" y="1865"/>
                </a:lnTo>
                <a:lnTo>
                  <a:pt x="1492" y="1846"/>
                </a:lnTo>
                <a:lnTo>
                  <a:pt x="1660" y="1790"/>
                </a:lnTo>
                <a:lnTo>
                  <a:pt x="1828" y="1697"/>
                </a:lnTo>
                <a:lnTo>
                  <a:pt x="1958" y="1585"/>
                </a:lnTo>
                <a:lnTo>
                  <a:pt x="2070" y="1455"/>
                </a:lnTo>
                <a:lnTo>
                  <a:pt x="2163" y="1287"/>
                </a:lnTo>
                <a:lnTo>
                  <a:pt x="2219" y="1119"/>
                </a:lnTo>
                <a:lnTo>
                  <a:pt x="2238" y="933"/>
                </a:lnTo>
                <a:lnTo>
                  <a:pt x="2219" y="747"/>
                </a:lnTo>
                <a:lnTo>
                  <a:pt x="2163" y="560"/>
                </a:lnTo>
                <a:lnTo>
                  <a:pt x="2070" y="411"/>
                </a:lnTo>
                <a:lnTo>
                  <a:pt x="1958" y="281"/>
                </a:lnTo>
                <a:lnTo>
                  <a:pt x="1828" y="150"/>
                </a:lnTo>
                <a:lnTo>
                  <a:pt x="1660" y="75"/>
                </a:lnTo>
                <a:lnTo>
                  <a:pt x="1492" y="20"/>
                </a:lnTo>
                <a:lnTo>
                  <a:pt x="1306" y="1"/>
                </a:lnTo>
                <a:close/>
                <a:moveTo>
                  <a:pt x="4680" y="1"/>
                </a:moveTo>
                <a:lnTo>
                  <a:pt x="4549" y="20"/>
                </a:lnTo>
                <a:lnTo>
                  <a:pt x="4419" y="57"/>
                </a:lnTo>
                <a:lnTo>
                  <a:pt x="4288" y="113"/>
                </a:lnTo>
                <a:lnTo>
                  <a:pt x="4176" y="169"/>
                </a:lnTo>
                <a:lnTo>
                  <a:pt x="4064" y="243"/>
                </a:lnTo>
                <a:lnTo>
                  <a:pt x="3132" y="896"/>
                </a:lnTo>
                <a:lnTo>
                  <a:pt x="2965" y="1045"/>
                </a:lnTo>
                <a:lnTo>
                  <a:pt x="2816" y="1213"/>
                </a:lnTo>
                <a:lnTo>
                  <a:pt x="2033" y="2350"/>
                </a:lnTo>
                <a:lnTo>
                  <a:pt x="2126" y="2405"/>
                </a:lnTo>
                <a:lnTo>
                  <a:pt x="2200" y="2480"/>
                </a:lnTo>
                <a:lnTo>
                  <a:pt x="2256" y="2517"/>
                </a:lnTo>
                <a:lnTo>
                  <a:pt x="2331" y="2555"/>
                </a:lnTo>
                <a:lnTo>
                  <a:pt x="2461" y="2592"/>
                </a:lnTo>
                <a:lnTo>
                  <a:pt x="2760" y="2592"/>
                </a:lnTo>
                <a:lnTo>
                  <a:pt x="2872" y="2555"/>
                </a:lnTo>
                <a:lnTo>
                  <a:pt x="2965" y="2517"/>
                </a:lnTo>
                <a:lnTo>
                  <a:pt x="3002" y="2480"/>
                </a:lnTo>
                <a:lnTo>
                  <a:pt x="3151" y="2368"/>
                </a:lnTo>
                <a:lnTo>
                  <a:pt x="3300" y="2294"/>
                </a:lnTo>
                <a:lnTo>
                  <a:pt x="3468" y="2238"/>
                </a:lnTo>
                <a:lnTo>
                  <a:pt x="3617" y="2219"/>
                </a:lnTo>
                <a:lnTo>
                  <a:pt x="3822" y="2219"/>
                </a:lnTo>
                <a:lnTo>
                  <a:pt x="3971" y="2238"/>
                </a:lnTo>
                <a:lnTo>
                  <a:pt x="4139" y="2294"/>
                </a:lnTo>
                <a:lnTo>
                  <a:pt x="4288" y="2368"/>
                </a:lnTo>
                <a:lnTo>
                  <a:pt x="4437" y="2480"/>
                </a:lnTo>
                <a:lnTo>
                  <a:pt x="4493" y="2517"/>
                </a:lnTo>
                <a:lnTo>
                  <a:pt x="4568" y="2555"/>
                </a:lnTo>
                <a:lnTo>
                  <a:pt x="4680" y="2592"/>
                </a:lnTo>
                <a:lnTo>
                  <a:pt x="4978" y="2592"/>
                </a:lnTo>
                <a:lnTo>
                  <a:pt x="5108" y="2555"/>
                </a:lnTo>
                <a:lnTo>
                  <a:pt x="5183" y="2517"/>
                </a:lnTo>
                <a:lnTo>
                  <a:pt x="5239" y="2480"/>
                </a:lnTo>
                <a:lnTo>
                  <a:pt x="5369" y="2387"/>
                </a:lnTo>
                <a:lnTo>
                  <a:pt x="5500" y="2294"/>
                </a:lnTo>
                <a:lnTo>
                  <a:pt x="5649" y="2256"/>
                </a:lnTo>
                <a:lnTo>
                  <a:pt x="5798" y="2219"/>
                </a:lnTo>
                <a:lnTo>
                  <a:pt x="4493" y="1287"/>
                </a:lnTo>
                <a:lnTo>
                  <a:pt x="4698" y="1138"/>
                </a:lnTo>
                <a:lnTo>
                  <a:pt x="4773" y="1119"/>
                </a:lnTo>
                <a:lnTo>
                  <a:pt x="4847" y="1119"/>
                </a:lnTo>
                <a:lnTo>
                  <a:pt x="6022" y="1362"/>
                </a:lnTo>
                <a:lnTo>
                  <a:pt x="6133" y="1380"/>
                </a:lnTo>
                <a:lnTo>
                  <a:pt x="6245" y="1362"/>
                </a:lnTo>
                <a:lnTo>
                  <a:pt x="6339" y="1343"/>
                </a:lnTo>
                <a:lnTo>
                  <a:pt x="6432" y="1287"/>
                </a:lnTo>
                <a:lnTo>
                  <a:pt x="6525" y="1213"/>
                </a:lnTo>
                <a:lnTo>
                  <a:pt x="6581" y="1138"/>
                </a:lnTo>
                <a:lnTo>
                  <a:pt x="6637" y="1045"/>
                </a:lnTo>
                <a:lnTo>
                  <a:pt x="6674" y="933"/>
                </a:lnTo>
                <a:lnTo>
                  <a:pt x="6693" y="821"/>
                </a:lnTo>
                <a:lnTo>
                  <a:pt x="6674" y="709"/>
                </a:lnTo>
                <a:lnTo>
                  <a:pt x="6655" y="616"/>
                </a:lnTo>
                <a:lnTo>
                  <a:pt x="6599" y="523"/>
                </a:lnTo>
                <a:lnTo>
                  <a:pt x="6544" y="430"/>
                </a:lnTo>
                <a:lnTo>
                  <a:pt x="6450" y="355"/>
                </a:lnTo>
                <a:lnTo>
                  <a:pt x="6357" y="318"/>
                </a:lnTo>
                <a:lnTo>
                  <a:pt x="6245" y="281"/>
                </a:lnTo>
                <a:lnTo>
                  <a:pt x="5090" y="20"/>
                </a:lnTo>
                <a:lnTo>
                  <a:pt x="4959" y="1"/>
                </a:lnTo>
                <a:close/>
                <a:moveTo>
                  <a:pt x="1399" y="2592"/>
                </a:moveTo>
                <a:lnTo>
                  <a:pt x="1306" y="2611"/>
                </a:lnTo>
                <a:lnTo>
                  <a:pt x="1194" y="2648"/>
                </a:lnTo>
                <a:lnTo>
                  <a:pt x="1119" y="2685"/>
                </a:lnTo>
                <a:lnTo>
                  <a:pt x="1026" y="2760"/>
                </a:lnTo>
                <a:lnTo>
                  <a:pt x="914" y="2834"/>
                </a:lnTo>
                <a:lnTo>
                  <a:pt x="765" y="2909"/>
                </a:lnTo>
                <a:lnTo>
                  <a:pt x="597" y="2946"/>
                </a:lnTo>
                <a:lnTo>
                  <a:pt x="374" y="2965"/>
                </a:lnTo>
                <a:lnTo>
                  <a:pt x="187" y="2965"/>
                </a:lnTo>
                <a:lnTo>
                  <a:pt x="113" y="2983"/>
                </a:lnTo>
                <a:lnTo>
                  <a:pt x="57" y="3021"/>
                </a:lnTo>
                <a:lnTo>
                  <a:pt x="20" y="3077"/>
                </a:lnTo>
                <a:lnTo>
                  <a:pt x="1" y="3151"/>
                </a:lnTo>
                <a:lnTo>
                  <a:pt x="1" y="3524"/>
                </a:lnTo>
                <a:lnTo>
                  <a:pt x="20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542" y="3710"/>
                </a:lnTo>
                <a:lnTo>
                  <a:pt x="709" y="3692"/>
                </a:lnTo>
                <a:lnTo>
                  <a:pt x="858" y="3654"/>
                </a:lnTo>
                <a:lnTo>
                  <a:pt x="1008" y="3617"/>
                </a:lnTo>
                <a:lnTo>
                  <a:pt x="1138" y="3561"/>
                </a:lnTo>
                <a:lnTo>
                  <a:pt x="1268" y="3487"/>
                </a:lnTo>
                <a:lnTo>
                  <a:pt x="1380" y="3412"/>
                </a:lnTo>
                <a:lnTo>
                  <a:pt x="1492" y="3337"/>
                </a:lnTo>
                <a:lnTo>
                  <a:pt x="1604" y="3412"/>
                </a:lnTo>
                <a:lnTo>
                  <a:pt x="1716" y="3487"/>
                </a:lnTo>
                <a:lnTo>
                  <a:pt x="1846" y="3561"/>
                </a:lnTo>
                <a:lnTo>
                  <a:pt x="1977" y="3617"/>
                </a:lnTo>
                <a:lnTo>
                  <a:pt x="2126" y="3654"/>
                </a:lnTo>
                <a:lnTo>
                  <a:pt x="2275" y="3692"/>
                </a:lnTo>
                <a:lnTo>
                  <a:pt x="2443" y="3710"/>
                </a:lnTo>
                <a:lnTo>
                  <a:pt x="2778" y="3710"/>
                </a:lnTo>
                <a:lnTo>
                  <a:pt x="2927" y="3692"/>
                </a:lnTo>
                <a:lnTo>
                  <a:pt x="3077" y="3654"/>
                </a:lnTo>
                <a:lnTo>
                  <a:pt x="3226" y="3617"/>
                </a:lnTo>
                <a:lnTo>
                  <a:pt x="3375" y="3561"/>
                </a:lnTo>
                <a:lnTo>
                  <a:pt x="3487" y="3487"/>
                </a:lnTo>
                <a:lnTo>
                  <a:pt x="3617" y="3412"/>
                </a:lnTo>
                <a:lnTo>
                  <a:pt x="3729" y="3337"/>
                </a:lnTo>
                <a:lnTo>
                  <a:pt x="3822" y="3412"/>
                </a:lnTo>
                <a:lnTo>
                  <a:pt x="3953" y="3487"/>
                </a:lnTo>
                <a:lnTo>
                  <a:pt x="4064" y="3561"/>
                </a:lnTo>
                <a:lnTo>
                  <a:pt x="4214" y="3617"/>
                </a:lnTo>
                <a:lnTo>
                  <a:pt x="4363" y="3654"/>
                </a:lnTo>
                <a:lnTo>
                  <a:pt x="4512" y="3692"/>
                </a:lnTo>
                <a:lnTo>
                  <a:pt x="4661" y="3710"/>
                </a:lnTo>
                <a:lnTo>
                  <a:pt x="4996" y="3710"/>
                </a:lnTo>
                <a:lnTo>
                  <a:pt x="5164" y="3692"/>
                </a:lnTo>
                <a:lnTo>
                  <a:pt x="5313" y="3654"/>
                </a:lnTo>
                <a:lnTo>
                  <a:pt x="5462" y="3617"/>
                </a:lnTo>
                <a:lnTo>
                  <a:pt x="5593" y="3561"/>
                </a:lnTo>
                <a:lnTo>
                  <a:pt x="5723" y="3487"/>
                </a:lnTo>
                <a:lnTo>
                  <a:pt x="5835" y="3412"/>
                </a:lnTo>
                <a:lnTo>
                  <a:pt x="5947" y="3337"/>
                </a:lnTo>
                <a:lnTo>
                  <a:pt x="6059" y="3412"/>
                </a:lnTo>
                <a:lnTo>
                  <a:pt x="6171" y="3487"/>
                </a:lnTo>
                <a:lnTo>
                  <a:pt x="6301" y="3561"/>
                </a:lnTo>
                <a:lnTo>
                  <a:pt x="6432" y="3617"/>
                </a:lnTo>
                <a:lnTo>
                  <a:pt x="6581" y="3654"/>
                </a:lnTo>
                <a:lnTo>
                  <a:pt x="6730" y="3692"/>
                </a:lnTo>
                <a:lnTo>
                  <a:pt x="6898" y="3710"/>
                </a:lnTo>
                <a:lnTo>
                  <a:pt x="7252" y="3710"/>
                </a:lnTo>
                <a:lnTo>
                  <a:pt x="7326" y="3692"/>
                </a:lnTo>
                <a:lnTo>
                  <a:pt x="7382" y="3654"/>
                </a:lnTo>
                <a:lnTo>
                  <a:pt x="7420" y="3598"/>
                </a:lnTo>
                <a:lnTo>
                  <a:pt x="7438" y="3524"/>
                </a:lnTo>
                <a:lnTo>
                  <a:pt x="7438" y="3151"/>
                </a:lnTo>
                <a:lnTo>
                  <a:pt x="7420" y="3077"/>
                </a:lnTo>
                <a:lnTo>
                  <a:pt x="7382" y="3021"/>
                </a:lnTo>
                <a:lnTo>
                  <a:pt x="7326" y="2983"/>
                </a:lnTo>
                <a:lnTo>
                  <a:pt x="7252" y="2965"/>
                </a:lnTo>
                <a:lnTo>
                  <a:pt x="7065" y="2965"/>
                </a:lnTo>
                <a:lnTo>
                  <a:pt x="6842" y="2946"/>
                </a:lnTo>
                <a:lnTo>
                  <a:pt x="6674" y="2909"/>
                </a:lnTo>
                <a:lnTo>
                  <a:pt x="6525" y="2834"/>
                </a:lnTo>
                <a:lnTo>
                  <a:pt x="6413" y="2760"/>
                </a:lnTo>
                <a:lnTo>
                  <a:pt x="6339" y="2685"/>
                </a:lnTo>
                <a:lnTo>
                  <a:pt x="6245" y="2648"/>
                </a:lnTo>
                <a:lnTo>
                  <a:pt x="6152" y="2611"/>
                </a:lnTo>
                <a:lnTo>
                  <a:pt x="6040" y="2592"/>
                </a:lnTo>
                <a:lnTo>
                  <a:pt x="5854" y="2592"/>
                </a:lnTo>
                <a:lnTo>
                  <a:pt x="5742" y="2611"/>
                </a:lnTo>
                <a:lnTo>
                  <a:pt x="5649" y="2648"/>
                </a:lnTo>
                <a:lnTo>
                  <a:pt x="5574" y="2685"/>
                </a:lnTo>
                <a:lnTo>
                  <a:pt x="5481" y="2760"/>
                </a:lnTo>
                <a:lnTo>
                  <a:pt x="5369" y="2834"/>
                </a:lnTo>
                <a:lnTo>
                  <a:pt x="5220" y="2909"/>
                </a:lnTo>
                <a:lnTo>
                  <a:pt x="5052" y="2946"/>
                </a:lnTo>
                <a:lnTo>
                  <a:pt x="4829" y="2965"/>
                </a:lnTo>
                <a:lnTo>
                  <a:pt x="4624" y="2946"/>
                </a:lnTo>
                <a:lnTo>
                  <a:pt x="4437" y="2909"/>
                </a:lnTo>
                <a:lnTo>
                  <a:pt x="4288" y="2834"/>
                </a:lnTo>
                <a:lnTo>
                  <a:pt x="4176" y="2760"/>
                </a:lnTo>
                <a:lnTo>
                  <a:pt x="4102" y="2685"/>
                </a:lnTo>
                <a:lnTo>
                  <a:pt x="4009" y="2648"/>
                </a:lnTo>
                <a:lnTo>
                  <a:pt x="3915" y="2611"/>
                </a:lnTo>
                <a:lnTo>
                  <a:pt x="3822" y="2592"/>
                </a:lnTo>
                <a:lnTo>
                  <a:pt x="3617" y="2592"/>
                </a:lnTo>
                <a:lnTo>
                  <a:pt x="3524" y="2611"/>
                </a:lnTo>
                <a:lnTo>
                  <a:pt x="3431" y="2648"/>
                </a:lnTo>
                <a:lnTo>
                  <a:pt x="3338" y="2685"/>
                </a:lnTo>
                <a:lnTo>
                  <a:pt x="3263" y="2760"/>
                </a:lnTo>
                <a:lnTo>
                  <a:pt x="3151" y="2834"/>
                </a:lnTo>
                <a:lnTo>
                  <a:pt x="3002" y="2909"/>
                </a:lnTo>
                <a:lnTo>
                  <a:pt x="2816" y="2946"/>
                </a:lnTo>
                <a:lnTo>
                  <a:pt x="2611" y="2965"/>
                </a:lnTo>
                <a:lnTo>
                  <a:pt x="2387" y="2946"/>
                </a:lnTo>
                <a:lnTo>
                  <a:pt x="2219" y="2909"/>
                </a:lnTo>
                <a:lnTo>
                  <a:pt x="2070" y="2834"/>
                </a:lnTo>
                <a:lnTo>
                  <a:pt x="1958" y="2760"/>
                </a:lnTo>
                <a:lnTo>
                  <a:pt x="1884" y="2685"/>
                </a:lnTo>
                <a:lnTo>
                  <a:pt x="1790" y="2648"/>
                </a:lnTo>
                <a:lnTo>
                  <a:pt x="1697" y="2611"/>
                </a:lnTo>
                <a:lnTo>
                  <a:pt x="1585" y="25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975a0ff47_0_11053"/>
          <p:cNvSpPr/>
          <p:nvPr/>
        </p:nvSpPr>
        <p:spPr>
          <a:xfrm>
            <a:off x="4327720" y="2155604"/>
            <a:ext cx="170634" cy="170118"/>
          </a:xfrm>
          <a:custGeom>
            <a:rect b="b" l="l" r="r" t="t"/>
            <a:pathLst>
              <a:path extrusionOk="0" h="5929" w="5947">
                <a:moveTo>
                  <a:pt x="4884" y="1"/>
                </a:moveTo>
                <a:lnTo>
                  <a:pt x="4866" y="20"/>
                </a:lnTo>
                <a:lnTo>
                  <a:pt x="4735" y="150"/>
                </a:lnTo>
                <a:lnTo>
                  <a:pt x="4716" y="187"/>
                </a:lnTo>
                <a:lnTo>
                  <a:pt x="4698" y="225"/>
                </a:lnTo>
                <a:lnTo>
                  <a:pt x="4716" y="262"/>
                </a:lnTo>
                <a:lnTo>
                  <a:pt x="4735" y="281"/>
                </a:lnTo>
                <a:lnTo>
                  <a:pt x="5052" y="616"/>
                </a:lnTo>
                <a:lnTo>
                  <a:pt x="4530" y="1138"/>
                </a:lnTo>
                <a:lnTo>
                  <a:pt x="3878" y="486"/>
                </a:lnTo>
                <a:lnTo>
                  <a:pt x="3673" y="281"/>
                </a:lnTo>
                <a:lnTo>
                  <a:pt x="3654" y="262"/>
                </a:lnTo>
                <a:lnTo>
                  <a:pt x="3579" y="262"/>
                </a:lnTo>
                <a:lnTo>
                  <a:pt x="3542" y="281"/>
                </a:lnTo>
                <a:lnTo>
                  <a:pt x="3151" y="672"/>
                </a:lnTo>
                <a:lnTo>
                  <a:pt x="3132" y="709"/>
                </a:lnTo>
                <a:lnTo>
                  <a:pt x="3132" y="747"/>
                </a:lnTo>
                <a:lnTo>
                  <a:pt x="3132" y="784"/>
                </a:lnTo>
                <a:lnTo>
                  <a:pt x="3151" y="802"/>
                </a:lnTo>
                <a:lnTo>
                  <a:pt x="3356" y="1007"/>
                </a:lnTo>
                <a:lnTo>
                  <a:pt x="4922" y="2592"/>
                </a:lnTo>
                <a:lnTo>
                  <a:pt x="5127" y="2778"/>
                </a:lnTo>
                <a:lnTo>
                  <a:pt x="5145" y="2797"/>
                </a:lnTo>
                <a:lnTo>
                  <a:pt x="5182" y="2816"/>
                </a:lnTo>
                <a:lnTo>
                  <a:pt x="5220" y="2797"/>
                </a:lnTo>
                <a:lnTo>
                  <a:pt x="5257" y="2778"/>
                </a:lnTo>
                <a:lnTo>
                  <a:pt x="5648" y="2387"/>
                </a:lnTo>
                <a:lnTo>
                  <a:pt x="5667" y="2350"/>
                </a:lnTo>
                <a:lnTo>
                  <a:pt x="5667" y="2312"/>
                </a:lnTo>
                <a:lnTo>
                  <a:pt x="5667" y="2294"/>
                </a:lnTo>
                <a:lnTo>
                  <a:pt x="5648" y="2256"/>
                </a:lnTo>
                <a:lnTo>
                  <a:pt x="4791" y="1399"/>
                </a:lnTo>
                <a:lnTo>
                  <a:pt x="5313" y="877"/>
                </a:lnTo>
                <a:lnTo>
                  <a:pt x="5648" y="1213"/>
                </a:lnTo>
                <a:lnTo>
                  <a:pt x="5686" y="1231"/>
                </a:lnTo>
                <a:lnTo>
                  <a:pt x="5742" y="1231"/>
                </a:lnTo>
                <a:lnTo>
                  <a:pt x="5779" y="1213"/>
                </a:lnTo>
                <a:lnTo>
                  <a:pt x="5909" y="1082"/>
                </a:lnTo>
                <a:lnTo>
                  <a:pt x="5928" y="1045"/>
                </a:lnTo>
                <a:lnTo>
                  <a:pt x="5947" y="1007"/>
                </a:lnTo>
                <a:lnTo>
                  <a:pt x="5928" y="970"/>
                </a:lnTo>
                <a:lnTo>
                  <a:pt x="5909" y="933"/>
                </a:lnTo>
                <a:lnTo>
                  <a:pt x="4996" y="20"/>
                </a:lnTo>
                <a:lnTo>
                  <a:pt x="4959" y="1"/>
                </a:lnTo>
                <a:close/>
                <a:moveTo>
                  <a:pt x="3095" y="1268"/>
                </a:moveTo>
                <a:lnTo>
                  <a:pt x="2331" y="2033"/>
                </a:lnTo>
                <a:lnTo>
                  <a:pt x="2983" y="2666"/>
                </a:lnTo>
                <a:lnTo>
                  <a:pt x="3002" y="2704"/>
                </a:lnTo>
                <a:lnTo>
                  <a:pt x="3002" y="2741"/>
                </a:lnTo>
                <a:lnTo>
                  <a:pt x="3002" y="2778"/>
                </a:lnTo>
                <a:lnTo>
                  <a:pt x="2983" y="2797"/>
                </a:lnTo>
                <a:lnTo>
                  <a:pt x="2852" y="2927"/>
                </a:lnTo>
                <a:lnTo>
                  <a:pt x="2815" y="2946"/>
                </a:lnTo>
                <a:lnTo>
                  <a:pt x="2778" y="2965"/>
                </a:lnTo>
                <a:lnTo>
                  <a:pt x="2759" y="2946"/>
                </a:lnTo>
                <a:lnTo>
                  <a:pt x="2722" y="2927"/>
                </a:lnTo>
                <a:lnTo>
                  <a:pt x="2070" y="2294"/>
                </a:lnTo>
                <a:lnTo>
                  <a:pt x="1548" y="2816"/>
                </a:lnTo>
                <a:lnTo>
                  <a:pt x="2200" y="3468"/>
                </a:lnTo>
                <a:lnTo>
                  <a:pt x="2219" y="3487"/>
                </a:lnTo>
                <a:lnTo>
                  <a:pt x="2219" y="3524"/>
                </a:lnTo>
                <a:lnTo>
                  <a:pt x="2219" y="3561"/>
                </a:lnTo>
                <a:lnTo>
                  <a:pt x="2200" y="3598"/>
                </a:lnTo>
                <a:lnTo>
                  <a:pt x="2070" y="3729"/>
                </a:lnTo>
                <a:lnTo>
                  <a:pt x="2032" y="3748"/>
                </a:lnTo>
                <a:lnTo>
                  <a:pt x="1958" y="3748"/>
                </a:lnTo>
                <a:lnTo>
                  <a:pt x="1939" y="3729"/>
                </a:lnTo>
                <a:lnTo>
                  <a:pt x="1287" y="3077"/>
                </a:lnTo>
                <a:lnTo>
                  <a:pt x="988" y="3375"/>
                </a:lnTo>
                <a:lnTo>
                  <a:pt x="914" y="3449"/>
                </a:lnTo>
                <a:lnTo>
                  <a:pt x="858" y="3543"/>
                </a:lnTo>
                <a:lnTo>
                  <a:pt x="802" y="3636"/>
                </a:lnTo>
                <a:lnTo>
                  <a:pt x="765" y="3729"/>
                </a:lnTo>
                <a:lnTo>
                  <a:pt x="728" y="3822"/>
                </a:lnTo>
                <a:lnTo>
                  <a:pt x="709" y="3934"/>
                </a:lnTo>
                <a:lnTo>
                  <a:pt x="709" y="4027"/>
                </a:lnTo>
                <a:lnTo>
                  <a:pt x="709" y="4139"/>
                </a:lnTo>
                <a:lnTo>
                  <a:pt x="802" y="4885"/>
                </a:lnTo>
                <a:lnTo>
                  <a:pt x="19" y="5649"/>
                </a:lnTo>
                <a:lnTo>
                  <a:pt x="1" y="5667"/>
                </a:lnTo>
                <a:lnTo>
                  <a:pt x="1" y="5705"/>
                </a:lnTo>
                <a:lnTo>
                  <a:pt x="1" y="5742"/>
                </a:lnTo>
                <a:lnTo>
                  <a:pt x="19" y="5779"/>
                </a:lnTo>
                <a:lnTo>
                  <a:pt x="150" y="5910"/>
                </a:lnTo>
                <a:lnTo>
                  <a:pt x="187" y="5928"/>
                </a:lnTo>
                <a:lnTo>
                  <a:pt x="262" y="5928"/>
                </a:lnTo>
                <a:lnTo>
                  <a:pt x="280" y="5910"/>
                </a:lnTo>
                <a:lnTo>
                  <a:pt x="1063" y="5146"/>
                </a:lnTo>
                <a:lnTo>
                  <a:pt x="1790" y="5220"/>
                </a:lnTo>
                <a:lnTo>
                  <a:pt x="1995" y="5220"/>
                </a:lnTo>
                <a:lnTo>
                  <a:pt x="2107" y="5201"/>
                </a:lnTo>
                <a:lnTo>
                  <a:pt x="2200" y="5183"/>
                </a:lnTo>
                <a:lnTo>
                  <a:pt x="2293" y="5146"/>
                </a:lnTo>
                <a:lnTo>
                  <a:pt x="2386" y="5090"/>
                </a:lnTo>
                <a:lnTo>
                  <a:pt x="2480" y="5034"/>
                </a:lnTo>
                <a:lnTo>
                  <a:pt x="2554" y="4959"/>
                </a:lnTo>
                <a:lnTo>
                  <a:pt x="4661" y="2853"/>
                </a:lnTo>
                <a:lnTo>
                  <a:pt x="3095" y="12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b975a0ff47_0_11053"/>
          <p:cNvSpPr/>
          <p:nvPr/>
        </p:nvSpPr>
        <p:spPr>
          <a:xfrm>
            <a:off x="3919672" y="2155604"/>
            <a:ext cx="149230" cy="170118"/>
          </a:xfrm>
          <a:custGeom>
            <a:rect b="b" l="l" r="r" t="t"/>
            <a:pathLst>
              <a:path extrusionOk="0" h="5929" w="5201">
                <a:moveTo>
                  <a:pt x="4549" y="560"/>
                </a:moveTo>
                <a:lnTo>
                  <a:pt x="4586" y="597"/>
                </a:lnTo>
                <a:lnTo>
                  <a:pt x="4623" y="635"/>
                </a:lnTo>
                <a:lnTo>
                  <a:pt x="4642" y="691"/>
                </a:lnTo>
                <a:lnTo>
                  <a:pt x="4642" y="4307"/>
                </a:lnTo>
                <a:lnTo>
                  <a:pt x="4623" y="4363"/>
                </a:lnTo>
                <a:lnTo>
                  <a:pt x="4586" y="4419"/>
                </a:lnTo>
                <a:lnTo>
                  <a:pt x="4549" y="4437"/>
                </a:lnTo>
                <a:lnTo>
                  <a:pt x="4493" y="4456"/>
                </a:lnTo>
                <a:lnTo>
                  <a:pt x="690" y="4456"/>
                </a:lnTo>
                <a:lnTo>
                  <a:pt x="634" y="4437"/>
                </a:lnTo>
                <a:lnTo>
                  <a:pt x="597" y="4419"/>
                </a:lnTo>
                <a:lnTo>
                  <a:pt x="560" y="4363"/>
                </a:lnTo>
                <a:lnTo>
                  <a:pt x="560" y="4307"/>
                </a:lnTo>
                <a:lnTo>
                  <a:pt x="560" y="691"/>
                </a:lnTo>
                <a:lnTo>
                  <a:pt x="560" y="635"/>
                </a:lnTo>
                <a:lnTo>
                  <a:pt x="597" y="597"/>
                </a:lnTo>
                <a:lnTo>
                  <a:pt x="634" y="560"/>
                </a:lnTo>
                <a:close/>
                <a:moveTo>
                  <a:pt x="2666" y="4829"/>
                </a:moveTo>
                <a:lnTo>
                  <a:pt x="2740" y="4847"/>
                </a:lnTo>
                <a:lnTo>
                  <a:pt x="2796" y="4885"/>
                </a:lnTo>
                <a:lnTo>
                  <a:pt x="2852" y="4940"/>
                </a:lnTo>
                <a:lnTo>
                  <a:pt x="2908" y="4996"/>
                </a:lnTo>
                <a:lnTo>
                  <a:pt x="2945" y="5052"/>
                </a:lnTo>
                <a:lnTo>
                  <a:pt x="2964" y="5127"/>
                </a:lnTo>
                <a:lnTo>
                  <a:pt x="2964" y="5201"/>
                </a:lnTo>
                <a:lnTo>
                  <a:pt x="2964" y="5276"/>
                </a:lnTo>
                <a:lnTo>
                  <a:pt x="2945" y="5351"/>
                </a:lnTo>
                <a:lnTo>
                  <a:pt x="2908" y="5406"/>
                </a:lnTo>
                <a:lnTo>
                  <a:pt x="2852" y="5462"/>
                </a:lnTo>
                <a:lnTo>
                  <a:pt x="2796" y="5500"/>
                </a:lnTo>
                <a:lnTo>
                  <a:pt x="2740" y="5537"/>
                </a:lnTo>
                <a:lnTo>
                  <a:pt x="2666" y="5556"/>
                </a:lnTo>
                <a:lnTo>
                  <a:pt x="2591" y="5574"/>
                </a:lnTo>
                <a:lnTo>
                  <a:pt x="2517" y="5556"/>
                </a:lnTo>
                <a:lnTo>
                  <a:pt x="2442" y="5537"/>
                </a:lnTo>
                <a:lnTo>
                  <a:pt x="2386" y="5500"/>
                </a:lnTo>
                <a:lnTo>
                  <a:pt x="2330" y="5462"/>
                </a:lnTo>
                <a:lnTo>
                  <a:pt x="2293" y="5406"/>
                </a:lnTo>
                <a:lnTo>
                  <a:pt x="2256" y="5351"/>
                </a:lnTo>
                <a:lnTo>
                  <a:pt x="2237" y="5276"/>
                </a:lnTo>
                <a:lnTo>
                  <a:pt x="2219" y="5201"/>
                </a:lnTo>
                <a:lnTo>
                  <a:pt x="2237" y="5127"/>
                </a:lnTo>
                <a:lnTo>
                  <a:pt x="2256" y="5052"/>
                </a:lnTo>
                <a:lnTo>
                  <a:pt x="2293" y="4996"/>
                </a:lnTo>
                <a:lnTo>
                  <a:pt x="2330" y="4940"/>
                </a:lnTo>
                <a:lnTo>
                  <a:pt x="2386" y="4885"/>
                </a:lnTo>
                <a:lnTo>
                  <a:pt x="2442" y="4847"/>
                </a:lnTo>
                <a:lnTo>
                  <a:pt x="2517" y="4829"/>
                </a:lnTo>
                <a:close/>
                <a:moveTo>
                  <a:pt x="448" y="1"/>
                </a:moveTo>
                <a:lnTo>
                  <a:pt x="336" y="38"/>
                </a:lnTo>
                <a:lnTo>
                  <a:pt x="243" y="94"/>
                </a:lnTo>
                <a:lnTo>
                  <a:pt x="150" y="150"/>
                </a:lnTo>
                <a:lnTo>
                  <a:pt x="94" y="243"/>
                </a:lnTo>
                <a:lnTo>
                  <a:pt x="38" y="336"/>
                </a:lnTo>
                <a:lnTo>
                  <a:pt x="0" y="448"/>
                </a:lnTo>
                <a:lnTo>
                  <a:pt x="0" y="560"/>
                </a:lnTo>
                <a:lnTo>
                  <a:pt x="0" y="5388"/>
                </a:lnTo>
                <a:lnTo>
                  <a:pt x="0" y="5500"/>
                </a:lnTo>
                <a:lnTo>
                  <a:pt x="38" y="5593"/>
                </a:lnTo>
                <a:lnTo>
                  <a:pt x="94" y="5686"/>
                </a:lnTo>
                <a:lnTo>
                  <a:pt x="150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4754" y="5928"/>
                </a:lnTo>
                <a:lnTo>
                  <a:pt x="4847" y="5891"/>
                </a:lnTo>
                <a:lnTo>
                  <a:pt x="4940" y="5835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500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7" y="38"/>
                </a:lnTo>
                <a:lnTo>
                  <a:pt x="475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975a0ff47_0_11053"/>
          <p:cNvSpPr/>
          <p:nvPr/>
        </p:nvSpPr>
        <p:spPr>
          <a:xfrm>
            <a:off x="9083184" y="1737944"/>
            <a:ext cx="212870" cy="170634"/>
          </a:xfrm>
          <a:custGeom>
            <a:rect b="b" l="l" r="r" t="t"/>
            <a:pathLst>
              <a:path extrusionOk="0" h="5947" w="7419">
                <a:moveTo>
                  <a:pt x="2200" y="1696"/>
                </a:moveTo>
                <a:lnTo>
                  <a:pt x="2106" y="1771"/>
                </a:lnTo>
                <a:lnTo>
                  <a:pt x="2013" y="1845"/>
                </a:lnTo>
                <a:lnTo>
                  <a:pt x="1901" y="1883"/>
                </a:lnTo>
                <a:lnTo>
                  <a:pt x="1789" y="1920"/>
                </a:lnTo>
                <a:lnTo>
                  <a:pt x="1528" y="1920"/>
                </a:lnTo>
                <a:lnTo>
                  <a:pt x="1417" y="1901"/>
                </a:lnTo>
                <a:lnTo>
                  <a:pt x="1323" y="1864"/>
                </a:lnTo>
                <a:lnTo>
                  <a:pt x="1323" y="1920"/>
                </a:lnTo>
                <a:lnTo>
                  <a:pt x="1323" y="1995"/>
                </a:lnTo>
                <a:lnTo>
                  <a:pt x="1361" y="2088"/>
                </a:lnTo>
                <a:lnTo>
                  <a:pt x="1398" y="2162"/>
                </a:lnTo>
                <a:lnTo>
                  <a:pt x="1454" y="2237"/>
                </a:lnTo>
                <a:lnTo>
                  <a:pt x="1510" y="2293"/>
                </a:lnTo>
                <a:lnTo>
                  <a:pt x="1603" y="2330"/>
                </a:lnTo>
                <a:lnTo>
                  <a:pt x="1678" y="2367"/>
                </a:lnTo>
                <a:lnTo>
                  <a:pt x="1771" y="2386"/>
                </a:lnTo>
                <a:lnTo>
                  <a:pt x="1864" y="2367"/>
                </a:lnTo>
                <a:lnTo>
                  <a:pt x="1957" y="2349"/>
                </a:lnTo>
                <a:lnTo>
                  <a:pt x="2032" y="2311"/>
                </a:lnTo>
                <a:lnTo>
                  <a:pt x="2106" y="2256"/>
                </a:lnTo>
                <a:lnTo>
                  <a:pt x="2162" y="2181"/>
                </a:lnTo>
                <a:lnTo>
                  <a:pt x="2200" y="2106"/>
                </a:lnTo>
                <a:lnTo>
                  <a:pt x="2237" y="2013"/>
                </a:lnTo>
                <a:lnTo>
                  <a:pt x="2255" y="1920"/>
                </a:lnTo>
                <a:lnTo>
                  <a:pt x="2237" y="1827"/>
                </a:lnTo>
                <a:lnTo>
                  <a:pt x="2218" y="1771"/>
                </a:lnTo>
                <a:lnTo>
                  <a:pt x="2200" y="1696"/>
                </a:lnTo>
                <a:close/>
                <a:moveTo>
                  <a:pt x="4306" y="2144"/>
                </a:moveTo>
                <a:lnTo>
                  <a:pt x="4399" y="2162"/>
                </a:lnTo>
                <a:lnTo>
                  <a:pt x="4492" y="2181"/>
                </a:lnTo>
                <a:lnTo>
                  <a:pt x="4567" y="2218"/>
                </a:lnTo>
                <a:lnTo>
                  <a:pt x="4641" y="2274"/>
                </a:lnTo>
                <a:lnTo>
                  <a:pt x="4697" y="2349"/>
                </a:lnTo>
                <a:lnTo>
                  <a:pt x="4753" y="2423"/>
                </a:lnTo>
                <a:lnTo>
                  <a:pt x="4772" y="2517"/>
                </a:lnTo>
                <a:lnTo>
                  <a:pt x="4790" y="2591"/>
                </a:lnTo>
                <a:lnTo>
                  <a:pt x="4772" y="2684"/>
                </a:lnTo>
                <a:lnTo>
                  <a:pt x="4753" y="2759"/>
                </a:lnTo>
                <a:lnTo>
                  <a:pt x="4735" y="2833"/>
                </a:lnTo>
                <a:lnTo>
                  <a:pt x="4660" y="2759"/>
                </a:lnTo>
                <a:lnTo>
                  <a:pt x="4548" y="2684"/>
                </a:lnTo>
                <a:lnTo>
                  <a:pt x="4455" y="2647"/>
                </a:lnTo>
                <a:lnTo>
                  <a:pt x="4324" y="2610"/>
                </a:lnTo>
                <a:lnTo>
                  <a:pt x="4082" y="2610"/>
                </a:lnTo>
                <a:lnTo>
                  <a:pt x="3970" y="2628"/>
                </a:lnTo>
                <a:lnTo>
                  <a:pt x="3858" y="2666"/>
                </a:lnTo>
                <a:lnTo>
                  <a:pt x="3858" y="2610"/>
                </a:lnTo>
                <a:lnTo>
                  <a:pt x="3858" y="2535"/>
                </a:lnTo>
                <a:lnTo>
                  <a:pt x="3896" y="2442"/>
                </a:lnTo>
                <a:lnTo>
                  <a:pt x="3933" y="2367"/>
                </a:lnTo>
                <a:lnTo>
                  <a:pt x="3989" y="2293"/>
                </a:lnTo>
                <a:lnTo>
                  <a:pt x="4063" y="2237"/>
                </a:lnTo>
                <a:lnTo>
                  <a:pt x="4138" y="2181"/>
                </a:lnTo>
                <a:lnTo>
                  <a:pt x="4213" y="2162"/>
                </a:lnTo>
                <a:lnTo>
                  <a:pt x="4306" y="2144"/>
                </a:lnTo>
                <a:close/>
                <a:moveTo>
                  <a:pt x="5778" y="2405"/>
                </a:moveTo>
                <a:lnTo>
                  <a:pt x="5872" y="2423"/>
                </a:lnTo>
                <a:lnTo>
                  <a:pt x="5965" y="2442"/>
                </a:lnTo>
                <a:lnTo>
                  <a:pt x="6039" y="2479"/>
                </a:lnTo>
                <a:lnTo>
                  <a:pt x="6114" y="2535"/>
                </a:lnTo>
                <a:lnTo>
                  <a:pt x="6170" y="2610"/>
                </a:lnTo>
                <a:lnTo>
                  <a:pt x="6207" y="2684"/>
                </a:lnTo>
                <a:lnTo>
                  <a:pt x="6244" y="2759"/>
                </a:lnTo>
                <a:lnTo>
                  <a:pt x="6244" y="2852"/>
                </a:lnTo>
                <a:lnTo>
                  <a:pt x="6244" y="2945"/>
                </a:lnTo>
                <a:lnTo>
                  <a:pt x="6226" y="3020"/>
                </a:lnTo>
                <a:lnTo>
                  <a:pt x="6188" y="3076"/>
                </a:lnTo>
                <a:lnTo>
                  <a:pt x="6114" y="3001"/>
                </a:lnTo>
                <a:lnTo>
                  <a:pt x="6021" y="2945"/>
                </a:lnTo>
                <a:lnTo>
                  <a:pt x="5909" y="2908"/>
                </a:lnTo>
                <a:lnTo>
                  <a:pt x="5778" y="2871"/>
                </a:lnTo>
                <a:lnTo>
                  <a:pt x="5667" y="2852"/>
                </a:lnTo>
                <a:lnTo>
                  <a:pt x="5536" y="2871"/>
                </a:lnTo>
                <a:lnTo>
                  <a:pt x="5424" y="2889"/>
                </a:lnTo>
                <a:lnTo>
                  <a:pt x="5331" y="2927"/>
                </a:lnTo>
                <a:lnTo>
                  <a:pt x="5331" y="2852"/>
                </a:lnTo>
                <a:lnTo>
                  <a:pt x="5331" y="2796"/>
                </a:lnTo>
                <a:lnTo>
                  <a:pt x="5350" y="2703"/>
                </a:lnTo>
                <a:lnTo>
                  <a:pt x="5387" y="2610"/>
                </a:lnTo>
                <a:lnTo>
                  <a:pt x="5443" y="2554"/>
                </a:lnTo>
                <a:lnTo>
                  <a:pt x="5517" y="2498"/>
                </a:lnTo>
                <a:lnTo>
                  <a:pt x="5592" y="2442"/>
                </a:lnTo>
                <a:lnTo>
                  <a:pt x="5685" y="2423"/>
                </a:lnTo>
                <a:lnTo>
                  <a:pt x="5778" y="2405"/>
                </a:lnTo>
                <a:close/>
                <a:moveTo>
                  <a:pt x="2405" y="2852"/>
                </a:moveTo>
                <a:lnTo>
                  <a:pt x="2255" y="2908"/>
                </a:lnTo>
                <a:lnTo>
                  <a:pt x="2106" y="2983"/>
                </a:lnTo>
                <a:lnTo>
                  <a:pt x="1994" y="3076"/>
                </a:lnTo>
                <a:lnTo>
                  <a:pt x="1901" y="3188"/>
                </a:lnTo>
                <a:lnTo>
                  <a:pt x="1827" y="3299"/>
                </a:lnTo>
                <a:lnTo>
                  <a:pt x="1771" y="3430"/>
                </a:lnTo>
                <a:lnTo>
                  <a:pt x="1734" y="3560"/>
                </a:lnTo>
                <a:lnTo>
                  <a:pt x="1734" y="3709"/>
                </a:lnTo>
                <a:lnTo>
                  <a:pt x="1845" y="3598"/>
                </a:lnTo>
                <a:lnTo>
                  <a:pt x="1976" y="3504"/>
                </a:lnTo>
                <a:lnTo>
                  <a:pt x="2125" y="3430"/>
                </a:lnTo>
                <a:lnTo>
                  <a:pt x="2311" y="3355"/>
                </a:lnTo>
                <a:lnTo>
                  <a:pt x="2405" y="2852"/>
                </a:lnTo>
                <a:close/>
                <a:moveTo>
                  <a:pt x="3653" y="3523"/>
                </a:moveTo>
                <a:lnTo>
                  <a:pt x="3747" y="3635"/>
                </a:lnTo>
                <a:lnTo>
                  <a:pt x="3858" y="3747"/>
                </a:lnTo>
                <a:lnTo>
                  <a:pt x="3989" y="3840"/>
                </a:lnTo>
                <a:lnTo>
                  <a:pt x="4138" y="3915"/>
                </a:lnTo>
                <a:lnTo>
                  <a:pt x="4287" y="3989"/>
                </a:lnTo>
                <a:lnTo>
                  <a:pt x="4455" y="4064"/>
                </a:lnTo>
                <a:lnTo>
                  <a:pt x="4623" y="4120"/>
                </a:lnTo>
                <a:lnTo>
                  <a:pt x="4809" y="4157"/>
                </a:lnTo>
                <a:lnTo>
                  <a:pt x="4995" y="4175"/>
                </a:lnTo>
                <a:lnTo>
                  <a:pt x="5182" y="4194"/>
                </a:lnTo>
                <a:lnTo>
                  <a:pt x="5350" y="4175"/>
                </a:lnTo>
                <a:lnTo>
                  <a:pt x="5517" y="4157"/>
                </a:lnTo>
                <a:lnTo>
                  <a:pt x="5685" y="4138"/>
                </a:lnTo>
                <a:lnTo>
                  <a:pt x="5834" y="4082"/>
                </a:lnTo>
                <a:lnTo>
                  <a:pt x="5983" y="4026"/>
                </a:lnTo>
                <a:lnTo>
                  <a:pt x="6095" y="3952"/>
                </a:lnTo>
                <a:lnTo>
                  <a:pt x="6077" y="4064"/>
                </a:lnTo>
                <a:lnTo>
                  <a:pt x="6021" y="4175"/>
                </a:lnTo>
                <a:lnTo>
                  <a:pt x="5909" y="4362"/>
                </a:lnTo>
                <a:lnTo>
                  <a:pt x="5760" y="4530"/>
                </a:lnTo>
                <a:lnTo>
                  <a:pt x="5573" y="4660"/>
                </a:lnTo>
                <a:lnTo>
                  <a:pt x="5368" y="4772"/>
                </a:lnTo>
                <a:lnTo>
                  <a:pt x="5163" y="4828"/>
                </a:lnTo>
                <a:lnTo>
                  <a:pt x="4921" y="4865"/>
                </a:lnTo>
                <a:lnTo>
                  <a:pt x="4809" y="4847"/>
                </a:lnTo>
                <a:lnTo>
                  <a:pt x="4679" y="4847"/>
                </a:lnTo>
                <a:lnTo>
                  <a:pt x="4567" y="4809"/>
                </a:lnTo>
                <a:lnTo>
                  <a:pt x="4455" y="4772"/>
                </a:lnTo>
                <a:lnTo>
                  <a:pt x="4250" y="4679"/>
                </a:lnTo>
                <a:lnTo>
                  <a:pt x="4063" y="4530"/>
                </a:lnTo>
                <a:lnTo>
                  <a:pt x="3914" y="4381"/>
                </a:lnTo>
                <a:lnTo>
                  <a:pt x="3784" y="4194"/>
                </a:lnTo>
                <a:lnTo>
                  <a:pt x="3691" y="3989"/>
                </a:lnTo>
                <a:lnTo>
                  <a:pt x="3653" y="3765"/>
                </a:lnTo>
                <a:lnTo>
                  <a:pt x="3653" y="3654"/>
                </a:lnTo>
                <a:lnTo>
                  <a:pt x="3653" y="3523"/>
                </a:lnTo>
                <a:close/>
                <a:moveTo>
                  <a:pt x="2926" y="0"/>
                </a:moveTo>
                <a:lnTo>
                  <a:pt x="2610" y="19"/>
                </a:lnTo>
                <a:lnTo>
                  <a:pt x="2274" y="56"/>
                </a:lnTo>
                <a:lnTo>
                  <a:pt x="1939" y="93"/>
                </a:lnTo>
                <a:lnTo>
                  <a:pt x="1622" y="168"/>
                </a:lnTo>
                <a:lnTo>
                  <a:pt x="1305" y="261"/>
                </a:lnTo>
                <a:lnTo>
                  <a:pt x="988" y="373"/>
                </a:lnTo>
                <a:lnTo>
                  <a:pt x="690" y="522"/>
                </a:lnTo>
                <a:lnTo>
                  <a:pt x="373" y="671"/>
                </a:lnTo>
                <a:lnTo>
                  <a:pt x="280" y="727"/>
                </a:lnTo>
                <a:lnTo>
                  <a:pt x="205" y="820"/>
                </a:lnTo>
                <a:lnTo>
                  <a:pt x="130" y="913"/>
                </a:lnTo>
                <a:lnTo>
                  <a:pt x="75" y="1007"/>
                </a:lnTo>
                <a:lnTo>
                  <a:pt x="19" y="1119"/>
                </a:lnTo>
                <a:lnTo>
                  <a:pt x="0" y="1230"/>
                </a:lnTo>
                <a:lnTo>
                  <a:pt x="0" y="1361"/>
                </a:lnTo>
                <a:lnTo>
                  <a:pt x="0" y="1473"/>
                </a:lnTo>
                <a:lnTo>
                  <a:pt x="373" y="3560"/>
                </a:lnTo>
                <a:lnTo>
                  <a:pt x="429" y="3728"/>
                </a:lnTo>
                <a:lnTo>
                  <a:pt x="485" y="3896"/>
                </a:lnTo>
                <a:lnTo>
                  <a:pt x="596" y="4064"/>
                </a:lnTo>
                <a:lnTo>
                  <a:pt x="708" y="4213"/>
                </a:lnTo>
                <a:lnTo>
                  <a:pt x="839" y="4362"/>
                </a:lnTo>
                <a:lnTo>
                  <a:pt x="988" y="4492"/>
                </a:lnTo>
                <a:lnTo>
                  <a:pt x="1156" y="4623"/>
                </a:lnTo>
                <a:lnTo>
                  <a:pt x="1323" y="4735"/>
                </a:lnTo>
                <a:lnTo>
                  <a:pt x="1510" y="4847"/>
                </a:lnTo>
                <a:lnTo>
                  <a:pt x="1696" y="4940"/>
                </a:lnTo>
                <a:lnTo>
                  <a:pt x="1883" y="5014"/>
                </a:lnTo>
                <a:lnTo>
                  <a:pt x="2069" y="5089"/>
                </a:lnTo>
                <a:lnTo>
                  <a:pt x="2255" y="5126"/>
                </a:lnTo>
                <a:lnTo>
                  <a:pt x="2423" y="5182"/>
                </a:lnTo>
                <a:lnTo>
                  <a:pt x="2591" y="5201"/>
                </a:lnTo>
                <a:lnTo>
                  <a:pt x="2871" y="5201"/>
                </a:lnTo>
                <a:lnTo>
                  <a:pt x="2740" y="5033"/>
                </a:lnTo>
                <a:lnTo>
                  <a:pt x="2628" y="4847"/>
                </a:lnTo>
                <a:lnTo>
                  <a:pt x="2516" y="4641"/>
                </a:lnTo>
                <a:lnTo>
                  <a:pt x="2405" y="4418"/>
                </a:lnTo>
                <a:lnTo>
                  <a:pt x="2200" y="4343"/>
                </a:lnTo>
                <a:lnTo>
                  <a:pt x="1976" y="4250"/>
                </a:lnTo>
                <a:lnTo>
                  <a:pt x="1771" y="4138"/>
                </a:lnTo>
                <a:lnTo>
                  <a:pt x="1584" y="4008"/>
                </a:lnTo>
                <a:lnTo>
                  <a:pt x="1398" y="3877"/>
                </a:lnTo>
                <a:lnTo>
                  <a:pt x="1268" y="3728"/>
                </a:lnTo>
                <a:lnTo>
                  <a:pt x="1156" y="3579"/>
                </a:lnTo>
                <a:lnTo>
                  <a:pt x="1137" y="3504"/>
                </a:lnTo>
                <a:lnTo>
                  <a:pt x="1100" y="3430"/>
                </a:lnTo>
                <a:lnTo>
                  <a:pt x="746" y="1342"/>
                </a:lnTo>
                <a:lnTo>
                  <a:pt x="746" y="1324"/>
                </a:lnTo>
                <a:lnTo>
                  <a:pt x="1007" y="1193"/>
                </a:lnTo>
                <a:lnTo>
                  <a:pt x="1268" y="1063"/>
                </a:lnTo>
                <a:lnTo>
                  <a:pt x="1528" y="969"/>
                </a:lnTo>
                <a:lnTo>
                  <a:pt x="1808" y="895"/>
                </a:lnTo>
                <a:lnTo>
                  <a:pt x="2088" y="820"/>
                </a:lnTo>
                <a:lnTo>
                  <a:pt x="2367" y="783"/>
                </a:lnTo>
                <a:lnTo>
                  <a:pt x="2647" y="764"/>
                </a:lnTo>
                <a:lnTo>
                  <a:pt x="2926" y="746"/>
                </a:lnTo>
                <a:lnTo>
                  <a:pt x="3001" y="746"/>
                </a:lnTo>
                <a:lnTo>
                  <a:pt x="3113" y="634"/>
                </a:lnTo>
                <a:lnTo>
                  <a:pt x="3262" y="559"/>
                </a:lnTo>
                <a:lnTo>
                  <a:pt x="3430" y="485"/>
                </a:lnTo>
                <a:lnTo>
                  <a:pt x="3597" y="447"/>
                </a:lnTo>
                <a:lnTo>
                  <a:pt x="3914" y="410"/>
                </a:lnTo>
                <a:lnTo>
                  <a:pt x="4250" y="392"/>
                </a:lnTo>
                <a:lnTo>
                  <a:pt x="4157" y="280"/>
                </a:lnTo>
                <a:lnTo>
                  <a:pt x="4045" y="187"/>
                </a:lnTo>
                <a:lnTo>
                  <a:pt x="3914" y="112"/>
                </a:lnTo>
                <a:lnTo>
                  <a:pt x="3765" y="75"/>
                </a:lnTo>
                <a:lnTo>
                  <a:pt x="3355" y="19"/>
                </a:lnTo>
                <a:lnTo>
                  <a:pt x="2926" y="0"/>
                </a:lnTo>
                <a:close/>
                <a:moveTo>
                  <a:pt x="4529" y="746"/>
                </a:moveTo>
                <a:lnTo>
                  <a:pt x="4082" y="764"/>
                </a:lnTo>
                <a:lnTo>
                  <a:pt x="3653" y="820"/>
                </a:lnTo>
                <a:lnTo>
                  <a:pt x="3542" y="839"/>
                </a:lnTo>
                <a:lnTo>
                  <a:pt x="3430" y="895"/>
                </a:lnTo>
                <a:lnTo>
                  <a:pt x="3318" y="951"/>
                </a:lnTo>
                <a:lnTo>
                  <a:pt x="3243" y="1025"/>
                </a:lnTo>
                <a:lnTo>
                  <a:pt x="3169" y="1119"/>
                </a:lnTo>
                <a:lnTo>
                  <a:pt x="3094" y="1212"/>
                </a:lnTo>
                <a:lnTo>
                  <a:pt x="3057" y="1324"/>
                </a:lnTo>
                <a:lnTo>
                  <a:pt x="3020" y="1435"/>
                </a:lnTo>
                <a:lnTo>
                  <a:pt x="2647" y="3523"/>
                </a:lnTo>
                <a:lnTo>
                  <a:pt x="2628" y="3728"/>
                </a:lnTo>
                <a:lnTo>
                  <a:pt x="2647" y="3915"/>
                </a:lnTo>
                <a:lnTo>
                  <a:pt x="2703" y="4120"/>
                </a:lnTo>
                <a:lnTo>
                  <a:pt x="2759" y="4306"/>
                </a:lnTo>
                <a:lnTo>
                  <a:pt x="2852" y="4511"/>
                </a:lnTo>
                <a:lnTo>
                  <a:pt x="2964" y="4697"/>
                </a:lnTo>
                <a:lnTo>
                  <a:pt x="3094" y="4884"/>
                </a:lnTo>
                <a:lnTo>
                  <a:pt x="3225" y="5052"/>
                </a:lnTo>
                <a:lnTo>
                  <a:pt x="3374" y="5219"/>
                </a:lnTo>
                <a:lnTo>
                  <a:pt x="3542" y="5387"/>
                </a:lnTo>
                <a:lnTo>
                  <a:pt x="3709" y="5518"/>
                </a:lnTo>
                <a:lnTo>
                  <a:pt x="3877" y="5648"/>
                </a:lnTo>
                <a:lnTo>
                  <a:pt x="4026" y="5741"/>
                </a:lnTo>
                <a:lnTo>
                  <a:pt x="4194" y="5834"/>
                </a:lnTo>
                <a:lnTo>
                  <a:pt x="4343" y="5890"/>
                </a:lnTo>
                <a:lnTo>
                  <a:pt x="4492" y="5928"/>
                </a:lnTo>
                <a:lnTo>
                  <a:pt x="4641" y="5946"/>
                </a:lnTo>
                <a:lnTo>
                  <a:pt x="4809" y="5946"/>
                </a:lnTo>
                <a:lnTo>
                  <a:pt x="4977" y="5909"/>
                </a:lnTo>
                <a:lnTo>
                  <a:pt x="5163" y="5872"/>
                </a:lnTo>
                <a:lnTo>
                  <a:pt x="5368" y="5816"/>
                </a:lnTo>
                <a:lnTo>
                  <a:pt x="5573" y="5741"/>
                </a:lnTo>
                <a:lnTo>
                  <a:pt x="5778" y="5648"/>
                </a:lnTo>
                <a:lnTo>
                  <a:pt x="5965" y="5536"/>
                </a:lnTo>
                <a:lnTo>
                  <a:pt x="6170" y="5424"/>
                </a:lnTo>
                <a:lnTo>
                  <a:pt x="6356" y="5294"/>
                </a:lnTo>
                <a:lnTo>
                  <a:pt x="6524" y="5145"/>
                </a:lnTo>
                <a:lnTo>
                  <a:pt x="6673" y="4996"/>
                </a:lnTo>
                <a:lnTo>
                  <a:pt x="6804" y="4828"/>
                </a:lnTo>
                <a:lnTo>
                  <a:pt x="6915" y="4660"/>
                </a:lnTo>
                <a:lnTo>
                  <a:pt x="6990" y="4492"/>
                </a:lnTo>
                <a:lnTo>
                  <a:pt x="7046" y="4306"/>
                </a:lnTo>
                <a:lnTo>
                  <a:pt x="7400" y="2218"/>
                </a:lnTo>
                <a:lnTo>
                  <a:pt x="7419" y="2088"/>
                </a:lnTo>
                <a:lnTo>
                  <a:pt x="7419" y="1976"/>
                </a:lnTo>
                <a:lnTo>
                  <a:pt x="7381" y="1864"/>
                </a:lnTo>
                <a:lnTo>
                  <a:pt x="7344" y="1752"/>
                </a:lnTo>
                <a:lnTo>
                  <a:pt x="7288" y="1640"/>
                </a:lnTo>
                <a:lnTo>
                  <a:pt x="7214" y="1547"/>
                </a:lnTo>
                <a:lnTo>
                  <a:pt x="7139" y="1473"/>
                </a:lnTo>
                <a:lnTo>
                  <a:pt x="7027" y="1417"/>
                </a:lnTo>
                <a:lnTo>
                  <a:pt x="6636" y="1212"/>
                </a:lnTo>
                <a:lnTo>
                  <a:pt x="6244" y="1044"/>
                </a:lnTo>
                <a:lnTo>
                  <a:pt x="5816" y="913"/>
                </a:lnTo>
                <a:lnTo>
                  <a:pt x="5387" y="820"/>
                </a:lnTo>
                <a:lnTo>
                  <a:pt x="4958" y="764"/>
                </a:lnTo>
                <a:lnTo>
                  <a:pt x="4529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975a0ff47_0_11053"/>
          <p:cNvSpPr/>
          <p:nvPr/>
        </p:nvSpPr>
        <p:spPr>
          <a:xfrm>
            <a:off x="8710427" y="1737944"/>
            <a:ext cx="85045" cy="170634"/>
          </a:xfrm>
          <a:custGeom>
            <a:rect b="b" l="l" r="r" t="t"/>
            <a:pathLst>
              <a:path extrusionOk="0" h="5947" w="2964">
                <a:moveTo>
                  <a:pt x="1454" y="2237"/>
                </a:moveTo>
                <a:lnTo>
                  <a:pt x="1379" y="2256"/>
                </a:lnTo>
                <a:lnTo>
                  <a:pt x="1323" y="2274"/>
                </a:lnTo>
                <a:lnTo>
                  <a:pt x="1249" y="2311"/>
                </a:lnTo>
                <a:lnTo>
                  <a:pt x="1212" y="2349"/>
                </a:lnTo>
                <a:lnTo>
                  <a:pt x="1174" y="2405"/>
                </a:lnTo>
                <a:lnTo>
                  <a:pt x="1137" y="2479"/>
                </a:lnTo>
                <a:lnTo>
                  <a:pt x="1118" y="2535"/>
                </a:lnTo>
                <a:lnTo>
                  <a:pt x="1100" y="2610"/>
                </a:lnTo>
                <a:lnTo>
                  <a:pt x="1100" y="3821"/>
                </a:lnTo>
                <a:lnTo>
                  <a:pt x="1025" y="3877"/>
                </a:lnTo>
                <a:lnTo>
                  <a:pt x="951" y="3933"/>
                </a:lnTo>
                <a:lnTo>
                  <a:pt x="895" y="4008"/>
                </a:lnTo>
                <a:lnTo>
                  <a:pt x="839" y="4101"/>
                </a:lnTo>
                <a:lnTo>
                  <a:pt x="783" y="4175"/>
                </a:lnTo>
                <a:lnTo>
                  <a:pt x="764" y="4269"/>
                </a:lnTo>
                <a:lnTo>
                  <a:pt x="746" y="4381"/>
                </a:lnTo>
                <a:lnTo>
                  <a:pt x="746" y="4474"/>
                </a:lnTo>
                <a:lnTo>
                  <a:pt x="746" y="4623"/>
                </a:lnTo>
                <a:lnTo>
                  <a:pt x="802" y="4753"/>
                </a:lnTo>
                <a:lnTo>
                  <a:pt x="876" y="4884"/>
                </a:lnTo>
                <a:lnTo>
                  <a:pt x="951" y="4996"/>
                </a:lnTo>
                <a:lnTo>
                  <a:pt x="1063" y="5070"/>
                </a:lnTo>
                <a:lnTo>
                  <a:pt x="1193" y="5145"/>
                </a:lnTo>
                <a:lnTo>
                  <a:pt x="1323" y="5182"/>
                </a:lnTo>
                <a:lnTo>
                  <a:pt x="1473" y="5201"/>
                </a:lnTo>
                <a:lnTo>
                  <a:pt x="1622" y="5182"/>
                </a:lnTo>
                <a:lnTo>
                  <a:pt x="1752" y="5145"/>
                </a:lnTo>
                <a:lnTo>
                  <a:pt x="1883" y="5089"/>
                </a:lnTo>
                <a:lnTo>
                  <a:pt x="1995" y="4996"/>
                </a:lnTo>
                <a:lnTo>
                  <a:pt x="2088" y="4884"/>
                </a:lnTo>
                <a:lnTo>
                  <a:pt x="2162" y="4753"/>
                </a:lnTo>
                <a:lnTo>
                  <a:pt x="2200" y="4604"/>
                </a:lnTo>
                <a:lnTo>
                  <a:pt x="2218" y="4455"/>
                </a:lnTo>
                <a:lnTo>
                  <a:pt x="2218" y="4362"/>
                </a:lnTo>
                <a:lnTo>
                  <a:pt x="2200" y="4269"/>
                </a:lnTo>
                <a:lnTo>
                  <a:pt x="2162" y="4175"/>
                </a:lnTo>
                <a:lnTo>
                  <a:pt x="2125" y="4082"/>
                </a:lnTo>
                <a:lnTo>
                  <a:pt x="2069" y="4008"/>
                </a:lnTo>
                <a:lnTo>
                  <a:pt x="1995" y="3933"/>
                </a:lnTo>
                <a:lnTo>
                  <a:pt x="1939" y="3877"/>
                </a:lnTo>
                <a:lnTo>
                  <a:pt x="1845" y="3821"/>
                </a:lnTo>
                <a:lnTo>
                  <a:pt x="1845" y="2610"/>
                </a:lnTo>
                <a:lnTo>
                  <a:pt x="1845" y="2535"/>
                </a:lnTo>
                <a:lnTo>
                  <a:pt x="1827" y="2461"/>
                </a:lnTo>
                <a:lnTo>
                  <a:pt x="1789" y="2386"/>
                </a:lnTo>
                <a:lnTo>
                  <a:pt x="1734" y="2330"/>
                </a:lnTo>
                <a:lnTo>
                  <a:pt x="1678" y="2293"/>
                </a:lnTo>
                <a:lnTo>
                  <a:pt x="1603" y="2256"/>
                </a:lnTo>
                <a:lnTo>
                  <a:pt x="1529" y="2237"/>
                </a:lnTo>
                <a:close/>
                <a:moveTo>
                  <a:pt x="1510" y="559"/>
                </a:moveTo>
                <a:lnTo>
                  <a:pt x="1622" y="578"/>
                </a:lnTo>
                <a:lnTo>
                  <a:pt x="1715" y="615"/>
                </a:lnTo>
                <a:lnTo>
                  <a:pt x="1808" y="671"/>
                </a:lnTo>
                <a:lnTo>
                  <a:pt x="1883" y="746"/>
                </a:lnTo>
                <a:lnTo>
                  <a:pt x="1939" y="820"/>
                </a:lnTo>
                <a:lnTo>
                  <a:pt x="1995" y="913"/>
                </a:lnTo>
                <a:lnTo>
                  <a:pt x="2032" y="1007"/>
                </a:lnTo>
                <a:lnTo>
                  <a:pt x="2032" y="1119"/>
                </a:lnTo>
                <a:lnTo>
                  <a:pt x="2032" y="3691"/>
                </a:lnTo>
                <a:lnTo>
                  <a:pt x="2162" y="3821"/>
                </a:lnTo>
                <a:lnTo>
                  <a:pt x="2274" y="3989"/>
                </a:lnTo>
                <a:lnTo>
                  <a:pt x="2330" y="4082"/>
                </a:lnTo>
                <a:lnTo>
                  <a:pt x="2367" y="4194"/>
                </a:lnTo>
                <a:lnTo>
                  <a:pt x="2405" y="4325"/>
                </a:lnTo>
                <a:lnTo>
                  <a:pt x="2405" y="4455"/>
                </a:lnTo>
                <a:lnTo>
                  <a:pt x="2386" y="4641"/>
                </a:lnTo>
                <a:lnTo>
                  <a:pt x="2330" y="4809"/>
                </a:lnTo>
                <a:lnTo>
                  <a:pt x="2255" y="4977"/>
                </a:lnTo>
                <a:lnTo>
                  <a:pt x="2144" y="5107"/>
                </a:lnTo>
                <a:lnTo>
                  <a:pt x="1995" y="5219"/>
                </a:lnTo>
                <a:lnTo>
                  <a:pt x="1845" y="5313"/>
                </a:lnTo>
                <a:lnTo>
                  <a:pt x="1659" y="5368"/>
                </a:lnTo>
                <a:lnTo>
                  <a:pt x="1473" y="5387"/>
                </a:lnTo>
                <a:lnTo>
                  <a:pt x="1286" y="5368"/>
                </a:lnTo>
                <a:lnTo>
                  <a:pt x="1118" y="5313"/>
                </a:lnTo>
                <a:lnTo>
                  <a:pt x="951" y="5219"/>
                </a:lnTo>
                <a:lnTo>
                  <a:pt x="820" y="5107"/>
                </a:lnTo>
                <a:lnTo>
                  <a:pt x="708" y="4977"/>
                </a:lnTo>
                <a:lnTo>
                  <a:pt x="615" y="4809"/>
                </a:lnTo>
                <a:lnTo>
                  <a:pt x="578" y="4641"/>
                </a:lnTo>
                <a:lnTo>
                  <a:pt x="559" y="4455"/>
                </a:lnTo>
                <a:lnTo>
                  <a:pt x="559" y="4306"/>
                </a:lnTo>
                <a:lnTo>
                  <a:pt x="597" y="4194"/>
                </a:lnTo>
                <a:lnTo>
                  <a:pt x="634" y="4082"/>
                </a:lnTo>
                <a:lnTo>
                  <a:pt x="690" y="3989"/>
                </a:lnTo>
                <a:lnTo>
                  <a:pt x="802" y="3821"/>
                </a:lnTo>
                <a:lnTo>
                  <a:pt x="913" y="3691"/>
                </a:lnTo>
                <a:lnTo>
                  <a:pt x="913" y="1119"/>
                </a:lnTo>
                <a:lnTo>
                  <a:pt x="932" y="1007"/>
                </a:lnTo>
                <a:lnTo>
                  <a:pt x="969" y="895"/>
                </a:lnTo>
                <a:lnTo>
                  <a:pt x="1025" y="802"/>
                </a:lnTo>
                <a:lnTo>
                  <a:pt x="1100" y="708"/>
                </a:lnTo>
                <a:lnTo>
                  <a:pt x="1174" y="653"/>
                </a:lnTo>
                <a:lnTo>
                  <a:pt x="1286" y="597"/>
                </a:lnTo>
                <a:lnTo>
                  <a:pt x="1398" y="559"/>
                </a:lnTo>
                <a:close/>
                <a:moveTo>
                  <a:pt x="1435" y="0"/>
                </a:moveTo>
                <a:lnTo>
                  <a:pt x="1323" y="19"/>
                </a:lnTo>
                <a:lnTo>
                  <a:pt x="1230" y="37"/>
                </a:lnTo>
                <a:lnTo>
                  <a:pt x="1025" y="112"/>
                </a:lnTo>
                <a:lnTo>
                  <a:pt x="839" y="205"/>
                </a:lnTo>
                <a:lnTo>
                  <a:pt x="671" y="354"/>
                </a:lnTo>
                <a:lnTo>
                  <a:pt x="541" y="522"/>
                </a:lnTo>
                <a:lnTo>
                  <a:pt x="447" y="708"/>
                </a:lnTo>
                <a:lnTo>
                  <a:pt x="391" y="913"/>
                </a:lnTo>
                <a:lnTo>
                  <a:pt x="373" y="1137"/>
                </a:lnTo>
                <a:lnTo>
                  <a:pt x="373" y="3486"/>
                </a:lnTo>
                <a:lnTo>
                  <a:pt x="280" y="3579"/>
                </a:lnTo>
                <a:lnTo>
                  <a:pt x="205" y="3691"/>
                </a:lnTo>
                <a:lnTo>
                  <a:pt x="149" y="3803"/>
                </a:lnTo>
                <a:lnTo>
                  <a:pt x="93" y="3933"/>
                </a:lnTo>
                <a:lnTo>
                  <a:pt x="56" y="4045"/>
                </a:lnTo>
                <a:lnTo>
                  <a:pt x="19" y="4175"/>
                </a:lnTo>
                <a:lnTo>
                  <a:pt x="0" y="4325"/>
                </a:lnTo>
                <a:lnTo>
                  <a:pt x="0" y="4455"/>
                </a:lnTo>
                <a:lnTo>
                  <a:pt x="0" y="4604"/>
                </a:lnTo>
                <a:lnTo>
                  <a:pt x="19" y="4753"/>
                </a:lnTo>
                <a:lnTo>
                  <a:pt x="56" y="4902"/>
                </a:lnTo>
                <a:lnTo>
                  <a:pt x="112" y="5033"/>
                </a:lnTo>
                <a:lnTo>
                  <a:pt x="168" y="5163"/>
                </a:lnTo>
                <a:lnTo>
                  <a:pt x="242" y="5275"/>
                </a:lnTo>
                <a:lnTo>
                  <a:pt x="336" y="5406"/>
                </a:lnTo>
                <a:lnTo>
                  <a:pt x="429" y="5499"/>
                </a:lnTo>
                <a:lnTo>
                  <a:pt x="522" y="5592"/>
                </a:lnTo>
                <a:lnTo>
                  <a:pt x="634" y="5685"/>
                </a:lnTo>
                <a:lnTo>
                  <a:pt x="764" y="5760"/>
                </a:lnTo>
                <a:lnTo>
                  <a:pt x="895" y="5834"/>
                </a:lnTo>
                <a:lnTo>
                  <a:pt x="1025" y="5872"/>
                </a:lnTo>
                <a:lnTo>
                  <a:pt x="1174" y="5909"/>
                </a:lnTo>
                <a:lnTo>
                  <a:pt x="1323" y="5946"/>
                </a:lnTo>
                <a:lnTo>
                  <a:pt x="1622" y="5946"/>
                </a:lnTo>
                <a:lnTo>
                  <a:pt x="1771" y="5909"/>
                </a:lnTo>
                <a:lnTo>
                  <a:pt x="1920" y="5872"/>
                </a:lnTo>
                <a:lnTo>
                  <a:pt x="2050" y="5834"/>
                </a:lnTo>
                <a:lnTo>
                  <a:pt x="2181" y="5760"/>
                </a:lnTo>
                <a:lnTo>
                  <a:pt x="2311" y="5685"/>
                </a:lnTo>
                <a:lnTo>
                  <a:pt x="2423" y="5611"/>
                </a:lnTo>
                <a:lnTo>
                  <a:pt x="2535" y="5518"/>
                </a:lnTo>
                <a:lnTo>
                  <a:pt x="2628" y="5406"/>
                </a:lnTo>
                <a:lnTo>
                  <a:pt x="2703" y="5294"/>
                </a:lnTo>
                <a:lnTo>
                  <a:pt x="2777" y="5163"/>
                </a:lnTo>
                <a:lnTo>
                  <a:pt x="2852" y="5033"/>
                </a:lnTo>
                <a:lnTo>
                  <a:pt x="2889" y="4902"/>
                </a:lnTo>
                <a:lnTo>
                  <a:pt x="2926" y="4753"/>
                </a:lnTo>
                <a:lnTo>
                  <a:pt x="2964" y="4623"/>
                </a:lnTo>
                <a:lnTo>
                  <a:pt x="2964" y="4455"/>
                </a:lnTo>
                <a:lnTo>
                  <a:pt x="2964" y="4325"/>
                </a:lnTo>
                <a:lnTo>
                  <a:pt x="2945" y="4194"/>
                </a:lnTo>
                <a:lnTo>
                  <a:pt x="2908" y="4064"/>
                </a:lnTo>
                <a:lnTo>
                  <a:pt x="2871" y="3933"/>
                </a:lnTo>
                <a:lnTo>
                  <a:pt x="2815" y="3803"/>
                </a:lnTo>
                <a:lnTo>
                  <a:pt x="2740" y="3691"/>
                </a:lnTo>
                <a:lnTo>
                  <a:pt x="2684" y="3579"/>
                </a:lnTo>
                <a:lnTo>
                  <a:pt x="2591" y="3486"/>
                </a:lnTo>
                <a:lnTo>
                  <a:pt x="2591" y="1119"/>
                </a:lnTo>
                <a:lnTo>
                  <a:pt x="2591" y="1007"/>
                </a:lnTo>
                <a:lnTo>
                  <a:pt x="2572" y="895"/>
                </a:lnTo>
                <a:lnTo>
                  <a:pt x="2535" y="783"/>
                </a:lnTo>
                <a:lnTo>
                  <a:pt x="2498" y="671"/>
                </a:lnTo>
                <a:lnTo>
                  <a:pt x="2386" y="485"/>
                </a:lnTo>
                <a:lnTo>
                  <a:pt x="2255" y="317"/>
                </a:lnTo>
                <a:lnTo>
                  <a:pt x="2088" y="187"/>
                </a:lnTo>
                <a:lnTo>
                  <a:pt x="1883" y="93"/>
                </a:lnTo>
                <a:lnTo>
                  <a:pt x="1789" y="56"/>
                </a:lnTo>
                <a:lnTo>
                  <a:pt x="1678" y="19"/>
                </a:lnTo>
                <a:lnTo>
                  <a:pt x="1566" y="19"/>
                </a:lnTo>
                <a:lnTo>
                  <a:pt x="143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975a0ff47_0_11053"/>
          <p:cNvSpPr/>
          <p:nvPr/>
        </p:nvSpPr>
        <p:spPr>
          <a:xfrm>
            <a:off x="8210367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802" y="2703"/>
                </a:moveTo>
                <a:lnTo>
                  <a:pt x="840" y="2722"/>
                </a:lnTo>
                <a:lnTo>
                  <a:pt x="933" y="2777"/>
                </a:lnTo>
                <a:lnTo>
                  <a:pt x="989" y="2871"/>
                </a:lnTo>
                <a:lnTo>
                  <a:pt x="1007" y="2927"/>
                </a:lnTo>
                <a:lnTo>
                  <a:pt x="1026" y="2983"/>
                </a:lnTo>
                <a:lnTo>
                  <a:pt x="1007" y="3038"/>
                </a:lnTo>
                <a:lnTo>
                  <a:pt x="989" y="3094"/>
                </a:lnTo>
                <a:lnTo>
                  <a:pt x="933" y="3188"/>
                </a:lnTo>
                <a:lnTo>
                  <a:pt x="840" y="3243"/>
                </a:lnTo>
                <a:lnTo>
                  <a:pt x="802" y="3262"/>
                </a:lnTo>
                <a:lnTo>
                  <a:pt x="690" y="3262"/>
                </a:lnTo>
                <a:lnTo>
                  <a:pt x="635" y="3243"/>
                </a:lnTo>
                <a:lnTo>
                  <a:pt x="541" y="3188"/>
                </a:lnTo>
                <a:lnTo>
                  <a:pt x="485" y="3094"/>
                </a:lnTo>
                <a:lnTo>
                  <a:pt x="467" y="3038"/>
                </a:lnTo>
                <a:lnTo>
                  <a:pt x="467" y="2983"/>
                </a:lnTo>
                <a:lnTo>
                  <a:pt x="467" y="2927"/>
                </a:lnTo>
                <a:lnTo>
                  <a:pt x="485" y="2871"/>
                </a:lnTo>
                <a:lnTo>
                  <a:pt x="541" y="2777"/>
                </a:lnTo>
                <a:lnTo>
                  <a:pt x="635" y="2722"/>
                </a:lnTo>
                <a:lnTo>
                  <a:pt x="690" y="2703"/>
                </a:lnTo>
                <a:close/>
                <a:moveTo>
                  <a:pt x="280" y="373"/>
                </a:moveTo>
                <a:lnTo>
                  <a:pt x="224" y="392"/>
                </a:lnTo>
                <a:lnTo>
                  <a:pt x="169" y="392"/>
                </a:lnTo>
                <a:lnTo>
                  <a:pt x="75" y="466"/>
                </a:lnTo>
                <a:lnTo>
                  <a:pt x="19" y="541"/>
                </a:lnTo>
                <a:lnTo>
                  <a:pt x="1" y="597"/>
                </a:lnTo>
                <a:lnTo>
                  <a:pt x="1" y="653"/>
                </a:lnTo>
                <a:lnTo>
                  <a:pt x="1" y="3449"/>
                </a:lnTo>
                <a:lnTo>
                  <a:pt x="1" y="3504"/>
                </a:lnTo>
                <a:lnTo>
                  <a:pt x="19" y="3542"/>
                </a:lnTo>
                <a:lnTo>
                  <a:pt x="75" y="3635"/>
                </a:lnTo>
                <a:lnTo>
                  <a:pt x="169" y="3691"/>
                </a:lnTo>
                <a:lnTo>
                  <a:pt x="224" y="3709"/>
                </a:lnTo>
                <a:lnTo>
                  <a:pt x="280" y="3728"/>
                </a:lnTo>
                <a:lnTo>
                  <a:pt x="1194" y="3728"/>
                </a:lnTo>
                <a:lnTo>
                  <a:pt x="1250" y="3709"/>
                </a:lnTo>
                <a:lnTo>
                  <a:pt x="1306" y="3691"/>
                </a:lnTo>
                <a:lnTo>
                  <a:pt x="1399" y="3635"/>
                </a:lnTo>
                <a:lnTo>
                  <a:pt x="1455" y="3542"/>
                </a:lnTo>
                <a:lnTo>
                  <a:pt x="1473" y="3504"/>
                </a:lnTo>
                <a:lnTo>
                  <a:pt x="1473" y="3449"/>
                </a:lnTo>
                <a:lnTo>
                  <a:pt x="1473" y="653"/>
                </a:lnTo>
                <a:lnTo>
                  <a:pt x="1473" y="597"/>
                </a:lnTo>
                <a:lnTo>
                  <a:pt x="1455" y="541"/>
                </a:lnTo>
                <a:lnTo>
                  <a:pt x="1399" y="466"/>
                </a:lnTo>
                <a:lnTo>
                  <a:pt x="1306" y="392"/>
                </a:lnTo>
                <a:lnTo>
                  <a:pt x="1250" y="392"/>
                </a:lnTo>
                <a:lnTo>
                  <a:pt x="1194" y="373"/>
                </a:lnTo>
                <a:close/>
                <a:moveTo>
                  <a:pt x="3990" y="0"/>
                </a:moveTo>
                <a:lnTo>
                  <a:pt x="3785" y="19"/>
                </a:lnTo>
                <a:lnTo>
                  <a:pt x="3580" y="37"/>
                </a:lnTo>
                <a:lnTo>
                  <a:pt x="3393" y="75"/>
                </a:lnTo>
                <a:lnTo>
                  <a:pt x="3225" y="131"/>
                </a:lnTo>
                <a:lnTo>
                  <a:pt x="2890" y="242"/>
                </a:lnTo>
                <a:lnTo>
                  <a:pt x="2592" y="373"/>
                </a:lnTo>
                <a:lnTo>
                  <a:pt x="2293" y="503"/>
                </a:lnTo>
                <a:lnTo>
                  <a:pt x="2144" y="541"/>
                </a:lnTo>
                <a:lnTo>
                  <a:pt x="1995" y="559"/>
                </a:lnTo>
                <a:lnTo>
                  <a:pt x="1939" y="578"/>
                </a:lnTo>
                <a:lnTo>
                  <a:pt x="1883" y="597"/>
                </a:lnTo>
                <a:lnTo>
                  <a:pt x="1865" y="653"/>
                </a:lnTo>
                <a:lnTo>
                  <a:pt x="1846" y="708"/>
                </a:lnTo>
                <a:lnTo>
                  <a:pt x="1846" y="3188"/>
                </a:lnTo>
                <a:lnTo>
                  <a:pt x="1865" y="3243"/>
                </a:lnTo>
                <a:lnTo>
                  <a:pt x="1902" y="3281"/>
                </a:lnTo>
                <a:lnTo>
                  <a:pt x="2051" y="3449"/>
                </a:lnTo>
                <a:lnTo>
                  <a:pt x="2200" y="3616"/>
                </a:lnTo>
                <a:lnTo>
                  <a:pt x="2443" y="3970"/>
                </a:lnTo>
                <a:lnTo>
                  <a:pt x="2666" y="4287"/>
                </a:lnTo>
                <a:lnTo>
                  <a:pt x="2797" y="4455"/>
                </a:lnTo>
                <a:lnTo>
                  <a:pt x="2927" y="4586"/>
                </a:lnTo>
                <a:lnTo>
                  <a:pt x="2983" y="4660"/>
                </a:lnTo>
                <a:lnTo>
                  <a:pt x="3039" y="4735"/>
                </a:lnTo>
                <a:lnTo>
                  <a:pt x="3114" y="4902"/>
                </a:lnTo>
                <a:lnTo>
                  <a:pt x="3170" y="5089"/>
                </a:lnTo>
                <a:lnTo>
                  <a:pt x="3225" y="5275"/>
                </a:lnTo>
                <a:lnTo>
                  <a:pt x="3281" y="5480"/>
                </a:lnTo>
                <a:lnTo>
                  <a:pt x="3356" y="5685"/>
                </a:lnTo>
                <a:lnTo>
                  <a:pt x="3393" y="5797"/>
                </a:lnTo>
                <a:lnTo>
                  <a:pt x="3468" y="5872"/>
                </a:lnTo>
                <a:lnTo>
                  <a:pt x="3542" y="5928"/>
                </a:lnTo>
                <a:lnTo>
                  <a:pt x="3617" y="5946"/>
                </a:lnTo>
                <a:lnTo>
                  <a:pt x="3729" y="5946"/>
                </a:lnTo>
                <a:lnTo>
                  <a:pt x="3859" y="5928"/>
                </a:lnTo>
                <a:lnTo>
                  <a:pt x="4008" y="5872"/>
                </a:lnTo>
                <a:lnTo>
                  <a:pt x="4139" y="5797"/>
                </a:lnTo>
                <a:lnTo>
                  <a:pt x="4195" y="5741"/>
                </a:lnTo>
                <a:lnTo>
                  <a:pt x="4251" y="5667"/>
                </a:lnTo>
                <a:lnTo>
                  <a:pt x="4307" y="5592"/>
                </a:lnTo>
                <a:lnTo>
                  <a:pt x="4363" y="5518"/>
                </a:lnTo>
                <a:lnTo>
                  <a:pt x="4400" y="5406"/>
                </a:lnTo>
                <a:lnTo>
                  <a:pt x="4418" y="5294"/>
                </a:lnTo>
                <a:lnTo>
                  <a:pt x="4437" y="5145"/>
                </a:lnTo>
                <a:lnTo>
                  <a:pt x="4456" y="4996"/>
                </a:lnTo>
                <a:lnTo>
                  <a:pt x="4437" y="4828"/>
                </a:lnTo>
                <a:lnTo>
                  <a:pt x="4400" y="4660"/>
                </a:lnTo>
                <a:lnTo>
                  <a:pt x="4344" y="4530"/>
                </a:lnTo>
                <a:lnTo>
                  <a:pt x="4288" y="4399"/>
                </a:lnTo>
                <a:lnTo>
                  <a:pt x="4157" y="4138"/>
                </a:lnTo>
                <a:lnTo>
                  <a:pt x="4102" y="4026"/>
                </a:lnTo>
                <a:lnTo>
                  <a:pt x="4064" y="3896"/>
                </a:lnTo>
                <a:lnTo>
                  <a:pt x="5388" y="3896"/>
                </a:lnTo>
                <a:lnTo>
                  <a:pt x="5518" y="3840"/>
                </a:lnTo>
                <a:lnTo>
                  <a:pt x="5630" y="3784"/>
                </a:lnTo>
                <a:lnTo>
                  <a:pt x="5742" y="3691"/>
                </a:lnTo>
                <a:lnTo>
                  <a:pt x="5816" y="3598"/>
                </a:lnTo>
                <a:lnTo>
                  <a:pt x="5872" y="3486"/>
                </a:lnTo>
                <a:lnTo>
                  <a:pt x="5928" y="3355"/>
                </a:lnTo>
                <a:lnTo>
                  <a:pt x="5928" y="3225"/>
                </a:lnTo>
                <a:lnTo>
                  <a:pt x="5928" y="3076"/>
                </a:lnTo>
                <a:lnTo>
                  <a:pt x="5872" y="2927"/>
                </a:lnTo>
                <a:lnTo>
                  <a:pt x="5798" y="2777"/>
                </a:lnTo>
                <a:lnTo>
                  <a:pt x="5705" y="2666"/>
                </a:lnTo>
                <a:lnTo>
                  <a:pt x="5742" y="2554"/>
                </a:lnTo>
                <a:lnTo>
                  <a:pt x="5761" y="2442"/>
                </a:lnTo>
                <a:lnTo>
                  <a:pt x="5779" y="2311"/>
                </a:lnTo>
                <a:lnTo>
                  <a:pt x="5779" y="2200"/>
                </a:lnTo>
                <a:lnTo>
                  <a:pt x="5761" y="2069"/>
                </a:lnTo>
                <a:lnTo>
                  <a:pt x="5723" y="1957"/>
                </a:lnTo>
                <a:lnTo>
                  <a:pt x="5667" y="1845"/>
                </a:lnTo>
                <a:lnTo>
                  <a:pt x="5593" y="1734"/>
                </a:lnTo>
                <a:lnTo>
                  <a:pt x="5630" y="1622"/>
                </a:lnTo>
                <a:lnTo>
                  <a:pt x="5649" y="1510"/>
                </a:lnTo>
                <a:lnTo>
                  <a:pt x="5630" y="1379"/>
                </a:lnTo>
                <a:lnTo>
                  <a:pt x="5611" y="1268"/>
                </a:lnTo>
                <a:lnTo>
                  <a:pt x="5574" y="1156"/>
                </a:lnTo>
                <a:lnTo>
                  <a:pt x="5537" y="1044"/>
                </a:lnTo>
                <a:lnTo>
                  <a:pt x="5481" y="951"/>
                </a:lnTo>
                <a:lnTo>
                  <a:pt x="5406" y="876"/>
                </a:lnTo>
                <a:lnTo>
                  <a:pt x="5444" y="727"/>
                </a:lnTo>
                <a:lnTo>
                  <a:pt x="5425" y="578"/>
                </a:lnTo>
                <a:lnTo>
                  <a:pt x="5406" y="466"/>
                </a:lnTo>
                <a:lnTo>
                  <a:pt x="5332" y="354"/>
                </a:lnTo>
                <a:lnTo>
                  <a:pt x="5239" y="242"/>
                </a:lnTo>
                <a:lnTo>
                  <a:pt x="5108" y="149"/>
                </a:lnTo>
                <a:lnTo>
                  <a:pt x="4940" y="93"/>
                </a:lnTo>
                <a:lnTo>
                  <a:pt x="4773" y="56"/>
                </a:lnTo>
                <a:lnTo>
                  <a:pt x="4586" y="19"/>
                </a:lnTo>
                <a:lnTo>
                  <a:pt x="4400" y="19"/>
                </a:lnTo>
                <a:lnTo>
                  <a:pt x="40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975a0ff47_0_11053"/>
          <p:cNvSpPr/>
          <p:nvPr/>
        </p:nvSpPr>
        <p:spPr>
          <a:xfrm>
            <a:off x="7727980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975a0ff47_0_11053"/>
          <p:cNvSpPr/>
          <p:nvPr/>
        </p:nvSpPr>
        <p:spPr>
          <a:xfrm>
            <a:off x="7318327" y="1737944"/>
            <a:ext cx="127854" cy="170634"/>
          </a:xfrm>
          <a:custGeom>
            <a:rect b="b" l="l" r="r" t="t"/>
            <a:pathLst>
              <a:path extrusionOk="0" h="5947" w="4456">
                <a:moveTo>
                  <a:pt x="634" y="0"/>
                </a:moveTo>
                <a:lnTo>
                  <a:pt x="578" y="19"/>
                </a:lnTo>
                <a:lnTo>
                  <a:pt x="541" y="37"/>
                </a:lnTo>
                <a:lnTo>
                  <a:pt x="448" y="93"/>
                </a:lnTo>
                <a:lnTo>
                  <a:pt x="392" y="168"/>
                </a:lnTo>
                <a:lnTo>
                  <a:pt x="373" y="224"/>
                </a:lnTo>
                <a:lnTo>
                  <a:pt x="355" y="280"/>
                </a:lnTo>
                <a:lnTo>
                  <a:pt x="355" y="839"/>
                </a:lnTo>
                <a:lnTo>
                  <a:pt x="373" y="895"/>
                </a:lnTo>
                <a:lnTo>
                  <a:pt x="392" y="951"/>
                </a:lnTo>
                <a:lnTo>
                  <a:pt x="448" y="1044"/>
                </a:lnTo>
                <a:lnTo>
                  <a:pt x="541" y="1100"/>
                </a:lnTo>
                <a:lnTo>
                  <a:pt x="578" y="1119"/>
                </a:lnTo>
                <a:lnTo>
                  <a:pt x="1138" y="1119"/>
                </a:lnTo>
                <a:lnTo>
                  <a:pt x="988" y="2498"/>
                </a:lnTo>
                <a:lnTo>
                  <a:pt x="783" y="2591"/>
                </a:lnTo>
                <a:lnTo>
                  <a:pt x="597" y="2722"/>
                </a:lnTo>
                <a:lnTo>
                  <a:pt x="429" y="2871"/>
                </a:lnTo>
                <a:lnTo>
                  <a:pt x="280" y="3038"/>
                </a:lnTo>
                <a:lnTo>
                  <a:pt x="168" y="3206"/>
                </a:lnTo>
                <a:lnTo>
                  <a:pt x="75" y="3393"/>
                </a:lnTo>
                <a:lnTo>
                  <a:pt x="19" y="3598"/>
                </a:lnTo>
                <a:lnTo>
                  <a:pt x="1" y="3821"/>
                </a:lnTo>
                <a:lnTo>
                  <a:pt x="1" y="3877"/>
                </a:lnTo>
                <a:lnTo>
                  <a:pt x="19" y="3915"/>
                </a:lnTo>
                <a:lnTo>
                  <a:pt x="75" y="4008"/>
                </a:lnTo>
                <a:lnTo>
                  <a:pt x="168" y="4064"/>
                </a:lnTo>
                <a:lnTo>
                  <a:pt x="206" y="4082"/>
                </a:lnTo>
                <a:lnTo>
                  <a:pt x="1846" y="4082"/>
                </a:lnTo>
                <a:lnTo>
                  <a:pt x="1846" y="5294"/>
                </a:lnTo>
                <a:lnTo>
                  <a:pt x="1865" y="5331"/>
                </a:lnTo>
                <a:lnTo>
                  <a:pt x="2144" y="5890"/>
                </a:lnTo>
                <a:lnTo>
                  <a:pt x="2181" y="5928"/>
                </a:lnTo>
                <a:lnTo>
                  <a:pt x="2219" y="5946"/>
                </a:lnTo>
                <a:lnTo>
                  <a:pt x="2275" y="5928"/>
                </a:lnTo>
                <a:lnTo>
                  <a:pt x="2312" y="5890"/>
                </a:lnTo>
                <a:lnTo>
                  <a:pt x="2573" y="5331"/>
                </a:lnTo>
                <a:lnTo>
                  <a:pt x="2591" y="5294"/>
                </a:lnTo>
                <a:lnTo>
                  <a:pt x="2591" y="4082"/>
                </a:lnTo>
                <a:lnTo>
                  <a:pt x="4232" y="4082"/>
                </a:lnTo>
                <a:lnTo>
                  <a:pt x="4269" y="4064"/>
                </a:lnTo>
                <a:lnTo>
                  <a:pt x="4362" y="4008"/>
                </a:lnTo>
                <a:lnTo>
                  <a:pt x="4418" y="3915"/>
                </a:lnTo>
                <a:lnTo>
                  <a:pt x="4437" y="3877"/>
                </a:lnTo>
                <a:lnTo>
                  <a:pt x="4455" y="3821"/>
                </a:lnTo>
                <a:lnTo>
                  <a:pt x="4418" y="3598"/>
                </a:lnTo>
                <a:lnTo>
                  <a:pt x="4362" y="3393"/>
                </a:lnTo>
                <a:lnTo>
                  <a:pt x="4288" y="3206"/>
                </a:lnTo>
                <a:lnTo>
                  <a:pt x="4157" y="3020"/>
                </a:lnTo>
                <a:lnTo>
                  <a:pt x="4008" y="2871"/>
                </a:lnTo>
                <a:lnTo>
                  <a:pt x="3840" y="2722"/>
                </a:lnTo>
                <a:lnTo>
                  <a:pt x="3654" y="2591"/>
                </a:lnTo>
                <a:lnTo>
                  <a:pt x="3449" y="2498"/>
                </a:lnTo>
                <a:lnTo>
                  <a:pt x="3300" y="1119"/>
                </a:lnTo>
                <a:lnTo>
                  <a:pt x="3859" y="1119"/>
                </a:lnTo>
                <a:lnTo>
                  <a:pt x="3915" y="1100"/>
                </a:lnTo>
                <a:lnTo>
                  <a:pt x="3989" y="1044"/>
                </a:lnTo>
                <a:lnTo>
                  <a:pt x="4045" y="951"/>
                </a:lnTo>
                <a:lnTo>
                  <a:pt x="4064" y="895"/>
                </a:lnTo>
                <a:lnTo>
                  <a:pt x="4083" y="839"/>
                </a:lnTo>
                <a:lnTo>
                  <a:pt x="4083" y="280"/>
                </a:lnTo>
                <a:lnTo>
                  <a:pt x="4064" y="224"/>
                </a:lnTo>
                <a:lnTo>
                  <a:pt x="4045" y="168"/>
                </a:lnTo>
                <a:lnTo>
                  <a:pt x="3989" y="93"/>
                </a:lnTo>
                <a:lnTo>
                  <a:pt x="3915" y="37"/>
                </a:lnTo>
                <a:lnTo>
                  <a:pt x="3859" y="19"/>
                </a:lnTo>
                <a:lnTo>
                  <a:pt x="380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975a0ff47_0_11053"/>
          <p:cNvSpPr/>
          <p:nvPr/>
        </p:nvSpPr>
        <p:spPr>
          <a:xfrm>
            <a:off x="6888875" y="1737944"/>
            <a:ext cx="165297" cy="165269"/>
          </a:xfrm>
          <a:custGeom>
            <a:rect b="b" l="l" r="r" t="t"/>
            <a:pathLst>
              <a:path extrusionOk="0" h="5760" w="5761">
                <a:moveTo>
                  <a:pt x="1511" y="1640"/>
                </a:moveTo>
                <a:lnTo>
                  <a:pt x="1567" y="1659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30"/>
                </a:lnTo>
                <a:lnTo>
                  <a:pt x="2536" y="2386"/>
                </a:lnTo>
                <a:lnTo>
                  <a:pt x="2480" y="2442"/>
                </a:lnTo>
                <a:lnTo>
                  <a:pt x="1567" y="3001"/>
                </a:lnTo>
                <a:lnTo>
                  <a:pt x="1511" y="3020"/>
                </a:lnTo>
                <a:lnTo>
                  <a:pt x="1455" y="3020"/>
                </a:lnTo>
                <a:lnTo>
                  <a:pt x="1417" y="3001"/>
                </a:lnTo>
                <a:lnTo>
                  <a:pt x="1380" y="2983"/>
                </a:lnTo>
                <a:lnTo>
                  <a:pt x="1361" y="2927"/>
                </a:lnTo>
                <a:lnTo>
                  <a:pt x="1343" y="2889"/>
                </a:lnTo>
                <a:lnTo>
                  <a:pt x="1361" y="2833"/>
                </a:lnTo>
                <a:lnTo>
                  <a:pt x="1380" y="2796"/>
                </a:lnTo>
                <a:lnTo>
                  <a:pt x="1772" y="2330"/>
                </a:lnTo>
                <a:lnTo>
                  <a:pt x="1380" y="1864"/>
                </a:lnTo>
                <a:lnTo>
                  <a:pt x="1361" y="1808"/>
                </a:lnTo>
                <a:lnTo>
                  <a:pt x="1343" y="1771"/>
                </a:lnTo>
                <a:lnTo>
                  <a:pt x="1361" y="1715"/>
                </a:lnTo>
                <a:lnTo>
                  <a:pt x="1380" y="1678"/>
                </a:lnTo>
                <a:lnTo>
                  <a:pt x="1417" y="1659"/>
                </a:lnTo>
                <a:lnTo>
                  <a:pt x="1455" y="1640"/>
                </a:lnTo>
                <a:close/>
                <a:moveTo>
                  <a:pt x="4307" y="1640"/>
                </a:moveTo>
                <a:lnTo>
                  <a:pt x="4344" y="1659"/>
                </a:lnTo>
                <a:lnTo>
                  <a:pt x="4381" y="1678"/>
                </a:lnTo>
                <a:lnTo>
                  <a:pt x="4400" y="1715"/>
                </a:lnTo>
                <a:lnTo>
                  <a:pt x="4418" y="1771"/>
                </a:lnTo>
                <a:lnTo>
                  <a:pt x="4400" y="1808"/>
                </a:lnTo>
                <a:lnTo>
                  <a:pt x="4381" y="1864"/>
                </a:lnTo>
                <a:lnTo>
                  <a:pt x="3990" y="2330"/>
                </a:lnTo>
                <a:lnTo>
                  <a:pt x="4381" y="2796"/>
                </a:lnTo>
                <a:lnTo>
                  <a:pt x="4400" y="2833"/>
                </a:lnTo>
                <a:lnTo>
                  <a:pt x="4418" y="2889"/>
                </a:lnTo>
                <a:lnTo>
                  <a:pt x="4400" y="2927"/>
                </a:lnTo>
                <a:lnTo>
                  <a:pt x="4381" y="2983"/>
                </a:lnTo>
                <a:lnTo>
                  <a:pt x="4344" y="3001"/>
                </a:lnTo>
                <a:lnTo>
                  <a:pt x="4307" y="3020"/>
                </a:lnTo>
                <a:lnTo>
                  <a:pt x="4251" y="3020"/>
                </a:lnTo>
                <a:lnTo>
                  <a:pt x="4195" y="3001"/>
                </a:lnTo>
                <a:lnTo>
                  <a:pt x="3281" y="2442"/>
                </a:lnTo>
                <a:lnTo>
                  <a:pt x="3225" y="2386"/>
                </a:lnTo>
                <a:lnTo>
                  <a:pt x="3207" y="2330"/>
                </a:lnTo>
                <a:lnTo>
                  <a:pt x="3225" y="2256"/>
                </a:lnTo>
                <a:lnTo>
                  <a:pt x="3281" y="2200"/>
                </a:lnTo>
                <a:lnTo>
                  <a:pt x="4195" y="1659"/>
                </a:lnTo>
                <a:lnTo>
                  <a:pt x="4251" y="1640"/>
                </a:lnTo>
                <a:close/>
                <a:moveTo>
                  <a:pt x="3002" y="3262"/>
                </a:moveTo>
                <a:lnTo>
                  <a:pt x="3114" y="3281"/>
                </a:lnTo>
                <a:lnTo>
                  <a:pt x="3337" y="3355"/>
                </a:lnTo>
                <a:lnTo>
                  <a:pt x="3580" y="3449"/>
                </a:lnTo>
                <a:lnTo>
                  <a:pt x="3785" y="3598"/>
                </a:lnTo>
                <a:lnTo>
                  <a:pt x="3971" y="3784"/>
                </a:lnTo>
                <a:lnTo>
                  <a:pt x="4064" y="3877"/>
                </a:lnTo>
                <a:lnTo>
                  <a:pt x="4139" y="3989"/>
                </a:lnTo>
                <a:lnTo>
                  <a:pt x="4195" y="4101"/>
                </a:lnTo>
                <a:lnTo>
                  <a:pt x="4251" y="4231"/>
                </a:lnTo>
                <a:lnTo>
                  <a:pt x="4288" y="4362"/>
                </a:lnTo>
                <a:lnTo>
                  <a:pt x="4307" y="4492"/>
                </a:lnTo>
                <a:lnTo>
                  <a:pt x="4307" y="4548"/>
                </a:lnTo>
                <a:lnTo>
                  <a:pt x="4307" y="4604"/>
                </a:lnTo>
                <a:lnTo>
                  <a:pt x="4251" y="4697"/>
                </a:lnTo>
                <a:lnTo>
                  <a:pt x="4232" y="4716"/>
                </a:lnTo>
                <a:lnTo>
                  <a:pt x="4195" y="4735"/>
                </a:lnTo>
                <a:lnTo>
                  <a:pt x="4102" y="4735"/>
                </a:lnTo>
                <a:lnTo>
                  <a:pt x="3859" y="4641"/>
                </a:lnTo>
                <a:lnTo>
                  <a:pt x="3561" y="4586"/>
                </a:lnTo>
                <a:lnTo>
                  <a:pt x="3225" y="4548"/>
                </a:lnTo>
                <a:lnTo>
                  <a:pt x="2871" y="4530"/>
                </a:lnTo>
                <a:lnTo>
                  <a:pt x="2536" y="4548"/>
                </a:lnTo>
                <a:lnTo>
                  <a:pt x="2200" y="4586"/>
                </a:lnTo>
                <a:lnTo>
                  <a:pt x="1902" y="4641"/>
                </a:lnTo>
                <a:lnTo>
                  <a:pt x="1660" y="4735"/>
                </a:lnTo>
                <a:lnTo>
                  <a:pt x="1567" y="4735"/>
                </a:lnTo>
                <a:lnTo>
                  <a:pt x="1529" y="4716"/>
                </a:lnTo>
                <a:lnTo>
                  <a:pt x="1511" y="4679"/>
                </a:lnTo>
                <a:lnTo>
                  <a:pt x="1455" y="4604"/>
                </a:lnTo>
                <a:lnTo>
                  <a:pt x="1455" y="4548"/>
                </a:lnTo>
                <a:lnTo>
                  <a:pt x="1455" y="4492"/>
                </a:lnTo>
                <a:lnTo>
                  <a:pt x="1473" y="4362"/>
                </a:lnTo>
                <a:lnTo>
                  <a:pt x="1511" y="4231"/>
                </a:lnTo>
                <a:lnTo>
                  <a:pt x="1567" y="4101"/>
                </a:lnTo>
                <a:lnTo>
                  <a:pt x="1622" y="3989"/>
                </a:lnTo>
                <a:lnTo>
                  <a:pt x="1697" y="3877"/>
                </a:lnTo>
                <a:lnTo>
                  <a:pt x="1790" y="3784"/>
                </a:lnTo>
                <a:lnTo>
                  <a:pt x="1977" y="3598"/>
                </a:lnTo>
                <a:lnTo>
                  <a:pt x="2182" y="3449"/>
                </a:lnTo>
                <a:lnTo>
                  <a:pt x="2424" y="3355"/>
                </a:lnTo>
                <a:lnTo>
                  <a:pt x="2648" y="3281"/>
                </a:lnTo>
                <a:lnTo>
                  <a:pt x="2759" y="3262"/>
                </a:lnTo>
                <a:close/>
                <a:moveTo>
                  <a:pt x="2871" y="0"/>
                </a:moveTo>
                <a:lnTo>
                  <a:pt x="2592" y="19"/>
                </a:lnTo>
                <a:lnTo>
                  <a:pt x="2293" y="75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1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7"/>
                </a:lnTo>
                <a:lnTo>
                  <a:pt x="1268" y="5275"/>
                </a:lnTo>
                <a:lnTo>
                  <a:pt x="1511" y="5406"/>
                </a:lnTo>
                <a:lnTo>
                  <a:pt x="1753" y="5536"/>
                </a:lnTo>
                <a:lnTo>
                  <a:pt x="2033" y="5629"/>
                </a:lnTo>
                <a:lnTo>
                  <a:pt x="2293" y="5704"/>
                </a:lnTo>
                <a:lnTo>
                  <a:pt x="2592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68" y="5704"/>
                </a:lnTo>
                <a:lnTo>
                  <a:pt x="3729" y="5629"/>
                </a:lnTo>
                <a:lnTo>
                  <a:pt x="4008" y="5536"/>
                </a:lnTo>
                <a:lnTo>
                  <a:pt x="4251" y="5406"/>
                </a:lnTo>
                <a:lnTo>
                  <a:pt x="4493" y="5275"/>
                </a:lnTo>
                <a:lnTo>
                  <a:pt x="4717" y="5107"/>
                </a:lnTo>
                <a:lnTo>
                  <a:pt x="4922" y="4921"/>
                </a:lnTo>
                <a:lnTo>
                  <a:pt x="5108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5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5" y="2311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493" y="503"/>
                </a:lnTo>
                <a:lnTo>
                  <a:pt x="4251" y="354"/>
                </a:lnTo>
                <a:lnTo>
                  <a:pt x="4008" y="224"/>
                </a:lnTo>
                <a:lnTo>
                  <a:pt x="3729" y="131"/>
                </a:lnTo>
                <a:lnTo>
                  <a:pt x="3468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975a0ff47_0_11053"/>
          <p:cNvSpPr/>
          <p:nvPr/>
        </p:nvSpPr>
        <p:spPr>
          <a:xfrm>
            <a:off x="6478705" y="1737944"/>
            <a:ext cx="170089" cy="170634"/>
          </a:xfrm>
          <a:custGeom>
            <a:rect b="b" l="l" r="r" t="t"/>
            <a:pathLst>
              <a:path extrusionOk="0" h="5947" w="5928">
                <a:moveTo>
                  <a:pt x="4250" y="19"/>
                </a:moveTo>
                <a:lnTo>
                  <a:pt x="4045" y="37"/>
                </a:lnTo>
                <a:lnTo>
                  <a:pt x="3821" y="75"/>
                </a:lnTo>
                <a:lnTo>
                  <a:pt x="3635" y="131"/>
                </a:lnTo>
                <a:lnTo>
                  <a:pt x="3430" y="224"/>
                </a:lnTo>
                <a:lnTo>
                  <a:pt x="3243" y="354"/>
                </a:lnTo>
                <a:lnTo>
                  <a:pt x="3076" y="503"/>
                </a:lnTo>
                <a:lnTo>
                  <a:pt x="2964" y="634"/>
                </a:lnTo>
                <a:lnTo>
                  <a:pt x="2871" y="764"/>
                </a:lnTo>
                <a:lnTo>
                  <a:pt x="2777" y="913"/>
                </a:lnTo>
                <a:lnTo>
                  <a:pt x="2721" y="1063"/>
                </a:lnTo>
                <a:lnTo>
                  <a:pt x="2666" y="1212"/>
                </a:lnTo>
                <a:lnTo>
                  <a:pt x="2628" y="1379"/>
                </a:lnTo>
                <a:lnTo>
                  <a:pt x="2610" y="1547"/>
                </a:lnTo>
                <a:lnTo>
                  <a:pt x="2610" y="1696"/>
                </a:lnTo>
                <a:lnTo>
                  <a:pt x="3560" y="2647"/>
                </a:lnTo>
                <a:lnTo>
                  <a:pt x="3691" y="2628"/>
                </a:lnTo>
                <a:lnTo>
                  <a:pt x="3970" y="2628"/>
                </a:lnTo>
                <a:lnTo>
                  <a:pt x="4082" y="2647"/>
                </a:lnTo>
                <a:lnTo>
                  <a:pt x="4194" y="2666"/>
                </a:lnTo>
                <a:lnTo>
                  <a:pt x="4306" y="2722"/>
                </a:lnTo>
                <a:lnTo>
                  <a:pt x="4418" y="2759"/>
                </a:lnTo>
                <a:lnTo>
                  <a:pt x="4529" y="2833"/>
                </a:lnTo>
                <a:lnTo>
                  <a:pt x="4623" y="2908"/>
                </a:lnTo>
                <a:lnTo>
                  <a:pt x="4716" y="2983"/>
                </a:lnTo>
                <a:lnTo>
                  <a:pt x="4940" y="3206"/>
                </a:lnTo>
                <a:lnTo>
                  <a:pt x="5070" y="3132"/>
                </a:lnTo>
                <a:lnTo>
                  <a:pt x="5201" y="3057"/>
                </a:lnTo>
                <a:lnTo>
                  <a:pt x="5331" y="2964"/>
                </a:lnTo>
                <a:lnTo>
                  <a:pt x="5443" y="2871"/>
                </a:lnTo>
                <a:lnTo>
                  <a:pt x="5592" y="2703"/>
                </a:lnTo>
                <a:lnTo>
                  <a:pt x="5722" y="2517"/>
                </a:lnTo>
                <a:lnTo>
                  <a:pt x="5816" y="2311"/>
                </a:lnTo>
                <a:lnTo>
                  <a:pt x="5872" y="2125"/>
                </a:lnTo>
                <a:lnTo>
                  <a:pt x="5927" y="1901"/>
                </a:lnTo>
                <a:lnTo>
                  <a:pt x="5927" y="1696"/>
                </a:lnTo>
                <a:lnTo>
                  <a:pt x="5927" y="1491"/>
                </a:lnTo>
                <a:lnTo>
                  <a:pt x="5890" y="1286"/>
                </a:lnTo>
                <a:lnTo>
                  <a:pt x="5853" y="1212"/>
                </a:lnTo>
                <a:lnTo>
                  <a:pt x="5778" y="1174"/>
                </a:lnTo>
                <a:lnTo>
                  <a:pt x="5722" y="1174"/>
                </a:lnTo>
                <a:lnTo>
                  <a:pt x="5648" y="1212"/>
                </a:lnTo>
                <a:lnTo>
                  <a:pt x="4790" y="2069"/>
                </a:lnTo>
                <a:lnTo>
                  <a:pt x="4008" y="1939"/>
                </a:lnTo>
                <a:lnTo>
                  <a:pt x="3877" y="1156"/>
                </a:lnTo>
                <a:lnTo>
                  <a:pt x="4735" y="298"/>
                </a:lnTo>
                <a:lnTo>
                  <a:pt x="4772" y="224"/>
                </a:lnTo>
                <a:lnTo>
                  <a:pt x="4772" y="168"/>
                </a:lnTo>
                <a:lnTo>
                  <a:pt x="4735" y="93"/>
                </a:lnTo>
                <a:lnTo>
                  <a:pt x="4660" y="56"/>
                </a:lnTo>
                <a:lnTo>
                  <a:pt x="4455" y="19"/>
                </a:lnTo>
                <a:close/>
                <a:moveTo>
                  <a:pt x="802" y="4940"/>
                </a:moveTo>
                <a:lnTo>
                  <a:pt x="839" y="4958"/>
                </a:lnTo>
                <a:lnTo>
                  <a:pt x="932" y="5014"/>
                </a:lnTo>
                <a:lnTo>
                  <a:pt x="988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8" y="5313"/>
                </a:lnTo>
                <a:lnTo>
                  <a:pt x="932" y="5406"/>
                </a:lnTo>
                <a:lnTo>
                  <a:pt x="839" y="5462"/>
                </a:lnTo>
                <a:lnTo>
                  <a:pt x="802" y="5480"/>
                </a:lnTo>
                <a:lnTo>
                  <a:pt x="690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6" y="5257"/>
                </a:lnTo>
                <a:lnTo>
                  <a:pt x="466" y="5201"/>
                </a:lnTo>
                <a:lnTo>
                  <a:pt x="466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90" y="4940"/>
                </a:lnTo>
                <a:close/>
                <a:moveTo>
                  <a:pt x="1976" y="2908"/>
                </a:moveTo>
                <a:lnTo>
                  <a:pt x="205" y="4679"/>
                </a:lnTo>
                <a:lnTo>
                  <a:pt x="112" y="4809"/>
                </a:lnTo>
                <a:lnTo>
                  <a:pt x="56" y="4940"/>
                </a:lnTo>
                <a:lnTo>
                  <a:pt x="0" y="5070"/>
                </a:lnTo>
                <a:lnTo>
                  <a:pt x="0" y="5201"/>
                </a:lnTo>
                <a:lnTo>
                  <a:pt x="0" y="5350"/>
                </a:lnTo>
                <a:lnTo>
                  <a:pt x="56" y="5480"/>
                </a:lnTo>
                <a:lnTo>
                  <a:pt x="112" y="5611"/>
                </a:lnTo>
                <a:lnTo>
                  <a:pt x="205" y="5741"/>
                </a:lnTo>
                <a:lnTo>
                  <a:pt x="336" y="5834"/>
                </a:lnTo>
                <a:lnTo>
                  <a:pt x="466" y="5890"/>
                </a:lnTo>
                <a:lnTo>
                  <a:pt x="596" y="5946"/>
                </a:lnTo>
                <a:lnTo>
                  <a:pt x="876" y="5946"/>
                </a:lnTo>
                <a:lnTo>
                  <a:pt x="1007" y="5890"/>
                </a:lnTo>
                <a:lnTo>
                  <a:pt x="1137" y="5834"/>
                </a:lnTo>
                <a:lnTo>
                  <a:pt x="1268" y="5741"/>
                </a:lnTo>
                <a:lnTo>
                  <a:pt x="2703" y="4306"/>
                </a:lnTo>
                <a:lnTo>
                  <a:pt x="2647" y="4120"/>
                </a:lnTo>
                <a:lnTo>
                  <a:pt x="2610" y="3933"/>
                </a:lnTo>
                <a:lnTo>
                  <a:pt x="2610" y="3765"/>
                </a:lnTo>
                <a:lnTo>
                  <a:pt x="2628" y="3579"/>
                </a:lnTo>
                <a:lnTo>
                  <a:pt x="1976" y="2908"/>
                </a:lnTo>
                <a:close/>
                <a:moveTo>
                  <a:pt x="727" y="0"/>
                </a:moveTo>
                <a:lnTo>
                  <a:pt x="0" y="746"/>
                </a:lnTo>
                <a:lnTo>
                  <a:pt x="1100" y="2237"/>
                </a:lnTo>
                <a:lnTo>
                  <a:pt x="1827" y="2237"/>
                </a:lnTo>
                <a:lnTo>
                  <a:pt x="3057" y="3467"/>
                </a:lnTo>
                <a:lnTo>
                  <a:pt x="3020" y="3598"/>
                </a:lnTo>
                <a:lnTo>
                  <a:pt x="2982" y="3728"/>
                </a:lnTo>
                <a:lnTo>
                  <a:pt x="2982" y="3859"/>
                </a:lnTo>
                <a:lnTo>
                  <a:pt x="2982" y="3989"/>
                </a:lnTo>
                <a:lnTo>
                  <a:pt x="3020" y="4120"/>
                </a:lnTo>
                <a:lnTo>
                  <a:pt x="3057" y="4231"/>
                </a:lnTo>
                <a:lnTo>
                  <a:pt x="3132" y="4362"/>
                </a:lnTo>
                <a:lnTo>
                  <a:pt x="3225" y="4455"/>
                </a:lnTo>
                <a:lnTo>
                  <a:pt x="4585" y="5816"/>
                </a:lnTo>
                <a:lnTo>
                  <a:pt x="4660" y="5872"/>
                </a:lnTo>
                <a:lnTo>
                  <a:pt x="4735" y="5909"/>
                </a:lnTo>
                <a:lnTo>
                  <a:pt x="4809" y="5946"/>
                </a:lnTo>
                <a:lnTo>
                  <a:pt x="4977" y="5946"/>
                </a:lnTo>
                <a:lnTo>
                  <a:pt x="5051" y="5909"/>
                </a:lnTo>
                <a:lnTo>
                  <a:pt x="5126" y="5872"/>
                </a:lnTo>
                <a:lnTo>
                  <a:pt x="5201" y="5816"/>
                </a:lnTo>
                <a:lnTo>
                  <a:pt x="5816" y="5201"/>
                </a:lnTo>
                <a:lnTo>
                  <a:pt x="5853" y="5145"/>
                </a:lnTo>
                <a:lnTo>
                  <a:pt x="5909" y="5070"/>
                </a:lnTo>
                <a:lnTo>
                  <a:pt x="5927" y="4977"/>
                </a:lnTo>
                <a:lnTo>
                  <a:pt x="5927" y="4902"/>
                </a:lnTo>
                <a:lnTo>
                  <a:pt x="5927" y="4828"/>
                </a:lnTo>
                <a:lnTo>
                  <a:pt x="5909" y="4735"/>
                </a:lnTo>
                <a:lnTo>
                  <a:pt x="5853" y="4660"/>
                </a:lnTo>
                <a:lnTo>
                  <a:pt x="5816" y="4604"/>
                </a:lnTo>
                <a:lnTo>
                  <a:pt x="4455" y="3243"/>
                </a:lnTo>
                <a:lnTo>
                  <a:pt x="4343" y="3150"/>
                </a:lnTo>
                <a:lnTo>
                  <a:pt x="4231" y="3076"/>
                </a:lnTo>
                <a:lnTo>
                  <a:pt x="4101" y="3020"/>
                </a:lnTo>
                <a:lnTo>
                  <a:pt x="3970" y="3001"/>
                </a:lnTo>
                <a:lnTo>
                  <a:pt x="3840" y="2983"/>
                </a:lnTo>
                <a:lnTo>
                  <a:pt x="3709" y="3001"/>
                </a:lnTo>
                <a:lnTo>
                  <a:pt x="3579" y="3020"/>
                </a:lnTo>
                <a:lnTo>
                  <a:pt x="3467" y="3076"/>
                </a:lnTo>
                <a:lnTo>
                  <a:pt x="2218" y="1845"/>
                </a:lnTo>
                <a:lnTo>
                  <a:pt x="2218" y="1119"/>
                </a:lnTo>
                <a:lnTo>
                  <a:pt x="7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975a0ff47_0_11053"/>
          <p:cNvSpPr/>
          <p:nvPr/>
        </p:nvSpPr>
        <p:spPr>
          <a:xfrm>
            <a:off x="6055136" y="1737944"/>
            <a:ext cx="149230" cy="170634"/>
          </a:xfrm>
          <a:custGeom>
            <a:rect b="b" l="l" r="r" t="t"/>
            <a:pathLst>
              <a:path extrusionOk="0" h="5947" w="5201">
                <a:moveTo>
                  <a:pt x="1939" y="0"/>
                </a:moveTo>
                <a:lnTo>
                  <a:pt x="1864" y="19"/>
                </a:lnTo>
                <a:lnTo>
                  <a:pt x="1790" y="56"/>
                </a:lnTo>
                <a:lnTo>
                  <a:pt x="1734" y="93"/>
                </a:lnTo>
                <a:lnTo>
                  <a:pt x="1696" y="168"/>
                </a:lnTo>
                <a:lnTo>
                  <a:pt x="1585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93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988"/>
                </a:lnTo>
                <a:lnTo>
                  <a:pt x="19" y="1044"/>
                </a:lnTo>
                <a:lnTo>
                  <a:pt x="38" y="1081"/>
                </a:lnTo>
                <a:lnTo>
                  <a:pt x="93" y="1119"/>
                </a:lnTo>
                <a:lnTo>
                  <a:pt x="5108" y="1119"/>
                </a:lnTo>
                <a:lnTo>
                  <a:pt x="5163" y="1081"/>
                </a:lnTo>
                <a:lnTo>
                  <a:pt x="5182" y="1044"/>
                </a:lnTo>
                <a:lnTo>
                  <a:pt x="5201" y="988"/>
                </a:lnTo>
                <a:lnTo>
                  <a:pt x="5201" y="653"/>
                </a:lnTo>
                <a:lnTo>
                  <a:pt x="5201" y="597"/>
                </a:lnTo>
                <a:lnTo>
                  <a:pt x="5182" y="541"/>
                </a:lnTo>
                <a:lnTo>
                  <a:pt x="5126" y="466"/>
                </a:lnTo>
                <a:lnTo>
                  <a:pt x="5033" y="392"/>
                </a:lnTo>
                <a:lnTo>
                  <a:pt x="4977" y="392"/>
                </a:lnTo>
                <a:lnTo>
                  <a:pt x="4921" y="373"/>
                </a:lnTo>
                <a:lnTo>
                  <a:pt x="3616" y="373"/>
                </a:lnTo>
                <a:lnTo>
                  <a:pt x="3523" y="168"/>
                </a:lnTo>
                <a:lnTo>
                  <a:pt x="3467" y="93"/>
                </a:lnTo>
                <a:lnTo>
                  <a:pt x="3411" y="56"/>
                </a:lnTo>
                <a:lnTo>
                  <a:pt x="3337" y="19"/>
                </a:lnTo>
                <a:lnTo>
                  <a:pt x="3262" y="0"/>
                </a:lnTo>
                <a:close/>
                <a:moveTo>
                  <a:pt x="1529" y="2237"/>
                </a:moveTo>
                <a:lnTo>
                  <a:pt x="1603" y="2274"/>
                </a:lnTo>
                <a:lnTo>
                  <a:pt x="1659" y="2349"/>
                </a:lnTo>
                <a:lnTo>
                  <a:pt x="1678" y="2423"/>
                </a:lnTo>
                <a:lnTo>
                  <a:pt x="1678" y="5033"/>
                </a:lnTo>
                <a:lnTo>
                  <a:pt x="1659" y="5107"/>
                </a:lnTo>
                <a:lnTo>
                  <a:pt x="1603" y="5163"/>
                </a:lnTo>
                <a:lnTo>
                  <a:pt x="1529" y="5201"/>
                </a:lnTo>
                <a:lnTo>
                  <a:pt x="1454" y="5201"/>
                </a:lnTo>
                <a:lnTo>
                  <a:pt x="1398" y="5182"/>
                </a:lnTo>
                <a:lnTo>
                  <a:pt x="1342" y="5145"/>
                </a:lnTo>
                <a:lnTo>
                  <a:pt x="1305" y="5089"/>
                </a:lnTo>
                <a:lnTo>
                  <a:pt x="1305" y="5014"/>
                </a:lnTo>
                <a:lnTo>
                  <a:pt x="1305" y="2423"/>
                </a:lnTo>
                <a:lnTo>
                  <a:pt x="1305" y="2367"/>
                </a:lnTo>
                <a:lnTo>
                  <a:pt x="1342" y="2311"/>
                </a:lnTo>
                <a:lnTo>
                  <a:pt x="1398" y="2274"/>
                </a:lnTo>
                <a:lnTo>
                  <a:pt x="1454" y="2237"/>
                </a:lnTo>
                <a:close/>
                <a:moveTo>
                  <a:pt x="2647" y="2237"/>
                </a:moveTo>
                <a:lnTo>
                  <a:pt x="2722" y="2274"/>
                </a:lnTo>
                <a:lnTo>
                  <a:pt x="2778" y="2349"/>
                </a:lnTo>
                <a:lnTo>
                  <a:pt x="2796" y="2423"/>
                </a:lnTo>
                <a:lnTo>
                  <a:pt x="2796" y="5033"/>
                </a:lnTo>
                <a:lnTo>
                  <a:pt x="2778" y="5107"/>
                </a:lnTo>
                <a:lnTo>
                  <a:pt x="2722" y="5163"/>
                </a:lnTo>
                <a:lnTo>
                  <a:pt x="2647" y="5201"/>
                </a:lnTo>
                <a:lnTo>
                  <a:pt x="2573" y="5201"/>
                </a:lnTo>
                <a:lnTo>
                  <a:pt x="2498" y="5182"/>
                </a:lnTo>
                <a:lnTo>
                  <a:pt x="2461" y="5145"/>
                </a:lnTo>
                <a:lnTo>
                  <a:pt x="2423" y="5089"/>
                </a:lnTo>
                <a:lnTo>
                  <a:pt x="2423" y="5014"/>
                </a:lnTo>
                <a:lnTo>
                  <a:pt x="2423" y="2423"/>
                </a:lnTo>
                <a:lnTo>
                  <a:pt x="2423" y="2367"/>
                </a:lnTo>
                <a:lnTo>
                  <a:pt x="2461" y="2311"/>
                </a:lnTo>
                <a:lnTo>
                  <a:pt x="2498" y="2274"/>
                </a:lnTo>
                <a:lnTo>
                  <a:pt x="2573" y="2237"/>
                </a:lnTo>
                <a:close/>
                <a:moveTo>
                  <a:pt x="3766" y="2237"/>
                </a:moveTo>
                <a:lnTo>
                  <a:pt x="3840" y="2274"/>
                </a:lnTo>
                <a:lnTo>
                  <a:pt x="3877" y="2349"/>
                </a:lnTo>
                <a:lnTo>
                  <a:pt x="3896" y="2423"/>
                </a:lnTo>
                <a:lnTo>
                  <a:pt x="3896" y="5033"/>
                </a:lnTo>
                <a:lnTo>
                  <a:pt x="3877" y="5107"/>
                </a:lnTo>
                <a:lnTo>
                  <a:pt x="3840" y="5163"/>
                </a:lnTo>
                <a:lnTo>
                  <a:pt x="3766" y="5201"/>
                </a:lnTo>
                <a:lnTo>
                  <a:pt x="3672" y="5201"/>
                </a:lnTo>
                <a:lnTo>
                  <a:pt x="3616" y="5182"/>
                </a:lnTo>
                <a:lnTo>
                  <a:pt x="3579" y="5145"/>
                </a:lnTo>
                <a:lnTo>
                  <a:pt x="3542" y="5089"/>
                </a:lnTo>
                <a:lnTo>
                  <a:pt x="3523" y="5014"/>
                </a:lnTo>
                <a:lnTo>
                  <a:pt x="3523" y="2423"/>
                </a:lnTo>
                <a:lnTo>
                  <a:pt x="3542" y="2367"/>
                </a:lnTo>
                <a:lnTo>
                  <a:pt x="3579" y="2311"/>
                </a:lnTo>
                <a:lnTo>
                  <a:pt x="3616" y="2274"/>
                </a:lnTo>
                <a:lnTo>
                  <a:pt x="3672" y="2237"/>
                </a:lnTo>
                <a:close/>
                <a:moveTo>
                  <a:pt x="522" y="1491"/>
                </a:moveTo>
                <a:lnTo>
                  <a:pt x="466" y="1510"/>
                </a:lnTo>
                <a:lnTo>
                  <a:pt x="410" y="1529"/>
                </a:lnTo>
                <a:lnTo>
                  <a:pt x="392" y="1585"/>
                </a:lnTo>
                <a:lnTo>
                  <a:pt x="373" y="1640"/>
                </a:lnTo>
                <a:lnTo>
                  <a:pt x="373" y="5387"/>
                </a:lnTo>
                <a:lnTo>
                  <a:pt x="392" y="5499"/>
                </a:lnTo>
                <a:lnTo>
                  <a:pt x="410" y="5611"/>
                </a:lnTo>
                <a:lnTo>
                  <a:pt x="466" y="5704"/>
                </a:lnTo>
                <a:lnTo>
                  <a:pt x="541" y="5779"/>
                </a:lnTo>
                <a:lnTo>
                  <a:pt x="615" y="5853"/>
                </a:lnTo>
                <a:lnTo>
                  <a:pt x="709" y="5909"/>
                </a:lnTo>
                <a:lnTo>
                  <a:pt x="820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381" y="5928"/>
                </a:lnTo>
                <a:lnTo>
                  <a:pt x="4492" y="5909"/>
                </a:lnTo>
                <a:lnTo>
                  <a:pt x="4586" y="5853"/>
                </a:lnTo>
                <a:lnTo>
                  <a:pt x="4660" y="5779"/>
                </a:lnTo>
                <a:lnTo>
                  <a:pt x="4735" y="5704"/>
                </a:lnTo>
                <a:lnTo>
                  <a:pt x="4791" y="5611"/>
                </a:lnTo>
                <a:lnTo>
                  <a:pt x="4809" y="5499"/>
                </a:lnTo>
                <a:lnTo>
                  <a:pt x="4828" y="5387"/>
                </a:lnTo>
                <a:lnTo>
                  <a:pt x="4828" y="1640"/>
                </a:lnTo>
                <a:lnTo>
                  <a:pt x="4809" y="1585"/>
                </a:lnTo>
                <a:lnTo>
                  <a:pt x="4791" y="1529"/>
                </a:lnTo>
                <a:lnTo>
                  <a:pt x="4753" y="1510"/>
                </a:lnTo>
                <a:lnTo>
                  <a:pt x="4697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975a0ff47_0_11053"/>
          <p:cNvSpPr/>
          <p:nvPr/>
        </p:nvSpPr>
        <p:spPr>
          <a:xfrm>
            <a:off x="5625139" y="1737944"/>
            <a:ext cx="127337" cy="170634"/>
          </a:xfrm>
          <a:custGeom>
            <a:rect b="b" l="l" r="r" t="t"/>
            <a:pathLst>
              <a:path extrusionOk="0" h="5947" w="4438">
                <a:moveTo>
                  <a:pt x="2219" y="0"/>
                </a:moveTo>
                <a:lnTo>
                  <a:pt x="2144" y="19"/>
                </a:lnTo>
                <a:lnTo>
                  <a:pt x="2088" y="56"/>
                </a:lnTo>
                <a:lnTo>
                  <a:pt x="802" y="1417"/>
                </a:lnTo>
                <a:lnTo>
                  <a:pt x="765" y="1491"/>
                </a:lnTo>
                <a:lnTo>
                  <a:pt x="746" y="1566"/>
                </a:lnTo>
                <a:lnTo>
                  <a:pt x="728" y="1640"/>
                </a:lnTo>
                <a:lnTo>
                  <a:pt x="746" y="1696"/>
                </a:lnTo>
                <a:lnTo>
                  <a:pt x="802" y="1771"/>
                </a:lnTo>
                <a:lnTo>
                  <a:pt x="858" y="1827"/>
                </a:lnTo>
                <a:lnTo>
                  <a:pt x="914" y="1845"/>
                </a:lnTo>
                <a:lnTo>
                  <a:pt x="989" y="1864"/>
                </a:lnTo>
                <a:lnTo>
                  <a:pt x="1324" y="1864"/>
                </a:lnTo>
                <a:lnTo>
                  <a:pt x="430" y="2927"/>
                </a:lnTo>
                <a:lnTo>
                  <a:pt x="392" y="2983"/>
                </a:lnTo>
                <a:lnTo>
                  <a:pt x="374" y="3057"/>
                </a:lnTo>
                <a:lnTo>
                  <a:pt x="374" y="3132"/>
                </a:lnTo>
                <a:lnTo>
                  <a:pt x="392" y="3188"/>
                </a:lnTo>
                <a:lnTo>
                  <a:pt x="430" y="3262"/>
                </a:lnTo>
                <a:lnTo>
                  <a:pt x="485" y="3299"/>
                </a:lnTo>
                <a:lnTo>
                  <a:pt x="560" y="3337"/>
                </a:lnTo>
                <a:lnTo>
                  <a:pt x="635" y="3355"/>
                </a:lnTo>
                <a:lnTo>
                  <a:pt x="989" y="3355"/>
                </a:lnTo>
                <a:lnTo>
                  <a:pt x="57" y="4399"/>
                </a:lnTo>
                <a:lnTo>
                  <a:pt x="19" y="4455"/>
                </a:lnTo>
                <a:lnTo>
                  <a:pt x="1" y="4530"/>
                </a:lnTo>
                <a:lnTo>
                  <a:pt x="1" y="4604"/>
                </a:lnTo>
                <a:lnTo>
                  <a:pt x="19" y="4679"/>
                </a:lnTo>
                <a:lnTo>
                  <a:pt x="57" y="4735"/>
                </a:lnTo>
                <a:lnTo>
                  <a:pt x="113" y="4791"/>
                </a:lnTo>
                <a:lnTo>
                  <a:pt x="187" y="4828"/>
                </a:lnTo>
                <a:lnTo>
                  <a:pt x="1846" y="4828"/>
                </a:lnTo>
                <a:lnTo>
                  <a:pt x="1846" y="5107"/>
                </a:lnTo>
                <a:lnTo>
                  <a:pt x="1492" y="5685"/>
                </a:lnTo>
                <a:lnTo>
                  <a:pt x="1473" y="5723"/>
                </a:lnTo>
                <a:lnTo>
                  <a:pt x="1473" y="5779"/>
                </a:lnTo>
                <a:lnTo>
                  <a:pt x="1492" y="5816"/>
                </a:lnTo>
                <a:lnTo>
                  <a:pt x="1511" y="5853"/>
                </a:lnTo>
                <a:lnTo>
                  <a:pt x="1529" y="5890"/>
                </a:lnTo>
                <a:lnTo>
                  <a:pt x="1567" y="5928"/>
                </a:lnTo>
                <a:lnTo>
                  <a:pt x="1604" y="5946"/>
                </a:lnTo>
                <a:lnTo>
                  <a:pt x="2815" y="5946"/>
                </a:lnTo>
                <a:lnTo>
                  <a:pt x="2871" y="5928"/>
                </a:lnTo>
                <a:lnTo>
                  <a:pt x="2909" y="5890"/>
                </a:lnTo>
                <a:lnTo>
                  <a:pt x="2927" y="5853"/>
                </a:lnTo>
                <a:lnTo>
                  <a:pt x="2946" y="5816"/>
                </a:lnTo>
                <a:lnTo>
                  <a:pt x="2965" y="5779"/>
                </a:lnTo>
                <a:lnTo>
                  <a:pt x="2965" y="5723"/>
                </a:lnTo>
                <a:lnTo>
                  <a:pt x="2946" y="5685"/>
                </a:lnTo>
                <a:lnTo>
                  <a:pt x="2592" y="5107"/>
                </a:lnTo>
                <a:lnTo>
                  <a:pt x="2592" y="4828"/>
                </a:lnTo>
                <a:lnTo>
                  <a:pt x="4251" y="4828"/>
                </a:lnTo>
                <a:lnTo>
                  <a:pt x="4325" y="4791"/>
                </a:lnTo>
                <a:lnTo>
                  <a:pt x="4381" y="4735"/>
                </a:lnTo>
                <a:lnTo>
                  <a:pt x="4418" y="4679"/>
                </a:lnTo>
                <a:lnTo>
                  <a:pt x="4437" y="4604"/>
                </a:lnTo>
                <a:lnTo>
                  <a:pt x="4437" y="4530"/>
                </a:lnTo>
                <a:lnTo>
                  <a:pt x="4418" y="4455"/>
                </a:lnTo>
                <a:lnTo>
                  <a:pt x="4381" y="4399"/>
                </a:lnTo>
                <a:lnTo>
                  <a:pt x="3449" y="3355"/>
                </a:lnTo>
                <a:lnTo>
                  <a:pt x="3803" y="3355"/>
                </a:lnTo>
                <a:lnTo>
                  <a:pt x="3878" y="3337"/>
                </a:lnTo>
                <a:lnTo>
                  <a:pt x="3952" y="3299"/>
                </a:lnTo>
                <a:lnTo>
                  <a:pt x="4008" y="3262"/>
                </a:lnTo>
                <a:lnTo>
                  <a:pt x="4046" y="3188"/>
                </a:lnTo>
                <a:lnTo>
                  <a:pt x="4064" y="3132"/>
                </a:lnTo>
                <a:lnTo>
                  <a:pt x="4064" y="3057"/>
                </a:lnTo>
                <a:lnTo>
                  <a:pt x="4046" y="2983"/>
                </a:lnTo>
                <a:lnTo>
                  <a:pt x="4008" y="2927"/>
                </a:lnTo>
                <a:lnTo>
                  <a:pt x="3114" y="1864"/>
                </a:lnTo>
                <a:lnTo>
                  <a:pt x="3449" y="1864"/>
                </a:lnTo>
                <a:lnTo>
                  <a:pt x="3524" y="1845"/>
                </a:lnTo>
                <a:lnTo>
                  <a:pt x="3580" y="1827"/>
                </a:lnTo>
                <a:lnTo>
                  <a:pt x="3636" y="1771"/>
                </a:lnTo>
                <a:lnTo>
                  <a:pt x="3673" y="1696"/>
                </a:lnTo>
                <a:lnTo>
                  <a:pt x="3710" y="1640"/>
                </a:lnTo>
                <a:lnTo>
                  <a:pt x="3692" y="1566"/>
                </a:lnTo>
                <a:lnTo>
                  <a:pt x="3673" y="1491"/>
                </a:lnTo>
                <a:lnTo>
                  <a:pt x="3636" y="1417"/>
                </a:lnTo>
                <a:lnTo>
                  <a:pt x="2349" y="56"/>
                </a:lnTo>
                <a:lnTo>
                  <a:pt x="2294" y="19"/>
                </a:lnTo>
                <a:lnTo>
                  <a:pt x="221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975a0ff47_0_11053"/>
          <p:cNvSpPr/>
          <p:nvPr/>
        </p:nvSpPr>
        <p:spPr>
          <a:xfrm>
            <a:off x="5158275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1491" y="1491"/>
                </a:moveTo>
                <a:lnTo>
                  <a:pt x="1510" y="1771"/>
                </a:lnTo>
                <a:lnTo>
                  <a:pt x="1529" y="2032"/>
                </a:lnTo>
                <a:lnTo>
                  <a:pt x="1585" y="2274"/>
                </a:lnTo>
                <a:lnTo>
                  <a:pt x="1641" y="2498"/>
                </a:lnTo>
                <a:lnTo>
                  <a:pt x="1380" y="2386"/>
                </a:lnTo>
                <a:lnTo>
                  <a:pt x="1156" y="2237"/>
                </a:lnTo>
                <a:lnTo>
                  <a:pt x="970" y="2088"/>
                </a:lnTo>
                <a:lnTo>
                  <a:pt x="839" y="1939"/>
                </a:lnTo>
                <a:lnTo>
                  <a:pt x="764" y="1790"/>
                </a:lnTo>
                <a:lnTo>
                  <a:pt x="746" y="1678"/>
                </a:lnTo>
                <a:lnTo>
                  <a:pt x="746" y="1491"/>
                </a:lnTo>
                <a:close/>
                <a:moveTo>
                  <a:pt x="5928" y="1491"/>
                </a:moveTo>
                <a:lnTo>
                  <a:pt x="5928" y="1678"/>
                </a:lnTo>
                <a:lnTo>
                  <a:pt x="5928" y="1752"/>
                </a:lnTo>
                <a:lnTo>
                  <a:pt x="5909" y="1827"/>
                </a:lnTo>
                <a:lnTo>
                  <a:pt x="5816" y="1976"/>
                </a:lnTo>
                <a:lnTo>
                  <a:pt x="5685" y="2125"/>
                </a:lnTo>
                <a:lnTo>
                  <a:pt x="5536" y="2237"/>
                </a:lnTo>
                <a:lnTo>
                  <a:pt x="5294" y="2386"/>
                </a:lnTo>
                <a:lnTo>
                  <a:pt x="5052" y="2498"/>
                </a:lnTo>
                <a:lnTo>
                  <a:pt x="5089" y="2274"/>
                </a:lnTo>
                <a:lnTo>
                  <a:pt x="5145" y="2032"/>
                </a:lnTo>
                <a:lnTo>
                  <a:pt x="5182" y="1771"/>
                </a:lnTo>
                <a:lnTo>
                  <a:pt x="5182" y="1491"/>
                </a:lnTo>
                <a:close/>
                <a:moveTo>
                  <a:pt x="1752" y="0"/>
                </a:moveTo>
                <a:lnTo>
                  <a:pt x="1696" y="19"/>
                </a:lnTo>
                <a:lnTo>
                  <a:pt x="1659" y="37"/>
                </a:lnTo>
                <a:lnTo>
                  <a:pt x="1566" y="93"/>
                </a:lnTo>
                <a:lnTo>
                  <a:pt x="1510" y="168"/>
                </a:lnTo>
                <a:lnTo>
                  <a:pt x="1491" y="224"/>
                </a:lnTo>
                <a:lnTo>
                  <a:pt x="1473" y="280"/>
                </a:lnTo>
                <a:lnTo>
                  <a:pt x="1473" y="746"/>
                </a:lnTo>
                <a:lnTo>
                  <a:pt x="280" y="746"/>
                </a:lnTo>
                <a:lnTo>
                  <a:pt x="224" y="764"/>
                </a:lnTo>
                <a:lnTo>
                  <a:pt x="168" y="764"/>
                </a:lnTo>
                <a:lnTo>
                  <a:pt x="75" y="839"/>
                </a:lnTo>
                <a:lnTo>
                  <a:pt x="19" y="913"/>
                </a:lnTo>
                <a:lnTo>
                  <a:pt x="0" y="969"/>
                </a:lnTo>
                <a:lnTo>
                  <a:pt x="0" y="1025"/>
                </a:lnTo>
                <a:lnTo>
                  <a:pt x="0" y="1678"/>
                </a:lnTo>
                <a:lnTo>
                  <a:pt x="0" y="1827"/>
                </a:lnTo>
                <a:lnTo>
                  <a:pt x="38" y="1995"/>
                </a:lnTo>
                <a:lnTo>
                  <a:pt x="112" y="2144"/>
                </a:lnTo>
                <a:lnTo>
                  <a:pt x="187" y="2293"/>
                </a:lnTo>
                <a:lnTo>
                  <a:pt x="280" y="2442"/>
                </a:lnTo>
                <a:lnTo>
                  <a:pt x="410" y="2591"/>
                </a:lnTo>
                <a:lnTo>
                  <a:pt x="559" y="2722"/>
                </a:lnTo>
                <a:lnTo>
                  <a:pt x="709" y="2852"/>
                </a:lnTo>
                <a:lnTo>
                  <a:pt x="858" y="2945"/>
                </a:lnTo>
                <a:lnTo>
                  <a:pt x="1007" y="3020"/>
                </a:lnTo>
                <a:lnTo>
                  <a:pt x="1324" y="3169"/>
                </a:lnTo>
                <a:lnTo>
                  <a:pt x="1641" y="3262"/>
                </a:lnTo>
                <a:lnTo>
                  <a:pt x="1995" y="3337"/>
                </a:lnTo>
                <a:lnTo>
                  <a:pt x="2125" y="3542"/>
                </a:lnTo>
                <a:lnTo>
                  <a:pt x="2274" y="3709"/>
                </a:lnTo>
                <a:lnTo>
                  <a:pt x="2405" y="3859"/>
                </a:lnTo>
                <a:lnTo>
                  <a:pt x="2517" y="3989"/>
                </a:lnTo>
                <a:lnTo>
                  <a:pt x="2703" y="4138"/>
                </a:lnTo>
                <a:lnTo>
                  <a:pt x="2778" y="4175"/>
                </a:lnTo>
                <a:lnTo>
                  <a:pt x="2778" y="5014"/>
                </a:lnTo>
                <a:lnTo>
                  <a:pt x="2218" y="5014"/>
                </a:lnTo>
                <a:lnTo>
                  <a:pt x="2069" y="5033"/>
                </a:lnTo>
                <a:lnTo>
                  <a:pt x="1939" y="5070"/>
                </a:lnTo>
                <a:lnTo>
                  <a:pt x="1808" y="5107"/>
                </a:lnTo>
                <a:lnTo>
                  <a:pt x="1696" y="5182"/>
                </a:lnTo>
                <a:lnTo>
                  <a:pt x="1603" y="5275"/>
                </a:lnTo>
                <a:lnTo>
                  <a:pt x="1547" y="5387"/>
                </a:lnTo>
                <a:lnTo>
                  <a:pt x="1491" y="5518"/>
                </a:lnTo>
                <a:lnTo>
                  <a:pt x="1473" y="5667"/>
                </a:lnTo>
                <a:lnTo>
                  <a:pt x="1473" y="5816"/>
                </a:lnTo>
                <a:lnTo>
                  <a:pt x="1491" y="5853"/>
                </a:lnTo>
                <a:lnTo>
                  <a:pt x="1529" y="5909"/>
                </a:lnTo>
                <a:lnTo>
                  <a:pt x="1566" y="5928"/>
                </a:lnTo>
                <a:lnTo>
                  <a:pt x="1622" y="5946"/>
                </a:lnTo>
                <a:lnTo>
                  <a:pt x="5052" y="5946"/>
                </a:lnTo>
                <a:lnTo>
                  <a:pt x="5108" y="5928"/>
                </a:lnTo>
                <a:lnTo>
                  <a:pt x="5145" y="5909"/>
                </a:lnTo>
                <a:lnTo>
                  <a:pt x="5182" y="5853"/>
                </a:lnTo>
                <a:lnTo>
                  <a:pt x="5201" y="5816"/>
                </a:lnTo>
                <a:lnTo>
                  <a:pt x="5201" y="5667"/>
                </a:lnTo>
                <a:lnTo>
                  <a:pt x="5182" y="5518"/>
                </a:lnTo>
                <a:lnTo>
                  <a:pt x="5145" y="5387"/>
                </a:lnTo>
                <a:lnTo>
                  <a:pt x="5070" y="5275"/>
                </a:lnTo>
                <a:lnTo>
                  <a:pt x="4977" y="5182"/>
                </a:lnTo>
                <a:lnTo>
                  <a:pt x="4865" y="5107"/>
                </a:lnTo>
                <a:lnTo>
                  <a:pt x="4735" y="5070"/>
                </a:lnTo>
                <a:lnTo>
                  <a:pt x="4604" y="5033"/>
                </a:lnTo>
                <a:lnTo>
                  <a:pt x="4455" y="5014"/>
                </a:lnTo>
                <a:lnTo>
                  <a:pt x="3896" y="5014"/>
                </a:lnTo>
                <a:lnTo>
                  <a:pt x="3896" y="4175"/>
                </a:lnTo>
                <a:lnTo>
                  <a:pt x="3971" y="4138"/>
                </a:lnTo>
                <a:lnTo>
                  <a:pt x="4157" y="3989"/>
                </a:lnTo>
                <a:lnTo>
                  <a:pt x="4269" y="3859"/>
                </a:lnTo>
                <a:lnTo>
                  <a:pt x="4399" y="3709"/>
                </a:lnTo>
                <a:lnTo>
                  <a:pt x="4548" y="3542"/>
                </a:lnTo>
                <a:lnTo>
                  <a:pt x="4679" y="3337"/>
                </a:lnTo>
                <a:lnTo>
                  <a:pt x="5033" y="3262"/>
                </a:lnTo>
                <a:lnTo>
                  <a:pt x="5369" y="3169"/>
                </a:lnTo>
                <a:lnTo>
                  <a:pt x="5667" y="3020"/>
                </a:lnTo>
                <a:lnTo>
                  <a:pt x="5816" y="2945"/>
                </a:lnTo>
                <a:lnTo>
                  <a:pt x="5965" y="2852"/>
                </a:lnTo>
                <a:lnTo>
                  <a:pt x="6114" y="2722"/>
                </a:lnTo>
                <a:lnTo>
                  <a:pt x="6263" y="2591"/>
                </a:lnTo>
                <a:lnTo>
                  <a:pt x="6394" y="2442"/>
                </a:lnTo>
                <a:lnTo>
                  <a:pt x="6487" y="2293"/>
                </a:lnTo>
                <a:lnTo>
                  <a:pt x="6580" y="2144"/>
                </a:lnTo>
                <a:lnTo>
                  <a:pt x="6636" y="1995"/>
                </a:lnTo>
                <a:lnTo>
                  <a:pt x="6673" y="1827"/>
                </a:lnTo>
                <a:lnTo>
                  <a:pt x="6673" y="1678"/>
                </a:lnTo>
                <a:lnTo>
                  <a:pt x="6673" y="1025"/>
                </a:lnTo>
                <a:lnTo>
                  <a:pt x="6673" y="969"/>
                </a:lnTo>
                <a:lnTo>
                  <a:pt x="6655" y="913"/>
                </a:lnTo>
                <a:lnTo>
                  <a:pt x="6599" y="839"/>
                </a:lnTo>
                <a:lnTo>
                  <a:pt x="6506" y="764"/>
                </a:lnTo>
                <a:lnTo>
                  <a:pt x="6450" y="764"/>
                </a:lnTo>
                <a:lnTo>
                  <a:pt x="6394" y="746"/>
                </a:lnTo>
                <a:lnTo>
                  <a:pt x="5201" y="746"/>
                </a:lnTo>
                <a:lnTo>
                  <a:pt x="5201" y="280"/>
                </a:lnTo>
                <a:lnTo>
                  <a:pt x="5182" y="224"/>
                </a:lnTo>
                <a:lnTo>
                  <a:pt x="5163" y="168"/>
                </a:lnTo>
                <a:lnTo>
                  <a:pt x="5108" y="93"/>
                </a:lnTo>
                <a:lnTo>
                  <a:pt x="5033" y="37"/>
                </a:lnTo>
                <a:lnTo>
                  <a:pt x="4977" y="19"/>
                </a:lnTo>
                <a:lnTo>
                  <a:pt x="492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975a0ff47_0_11053"/>
          <p:cNvSpPr/>
          <p:nvPr/>
        </p:nvSpPr>
        <p:spPr>
          <a:xfrm>
            <a:off x="4746469" y="1737944"/>
            <a:ext cx="170634" cy="138527"/>
          </a:xfrm>
          <a:custGeom>
            <a:rect b="b" l="l" r="r" t="t"/>
            <a:pathLst>
              <a:path extrusionOk="0" h="4828" w="5947">
                <a:moveTo>
                  <a:pt x="4120" y="0"/>
                </a:moveTo>
                <a:lnTo>
                  <a:pt x="3990" y="19"/>
                </a:lnTo>
                <a:lnTo>
                  <a:pt x="3878" y="37"/>
                </a:lnTo>
                <a:lnTo>
                  <a:pt x="3747" y="56"/>
                </a:lnTo>
                <a:lnTo>
                  <a:pt x="3635" y="112"/>
                </a:lnTo>
                <a:lnTo>
                  <a:pt x="3542" y="149"/>
                </a:lnTo>
                <a:lnTo>
                  <a:pt x="3430" y="224"/>
                </a:lnTo>
                <a:lnTo>
                  <a:pt x="3337" y="280"/>
                </a:lnTo>
                <a:lnTo>
                  <a:pt x="3263" y="373"/>
                </a:lnTo>
                <a:lnTo>
                  <a:pt x="3169" y="447"/>
                </a:lnTo>
                <a:lnTo>
                  <a:pt x="3113" y="541"/>
                </a:lnTo>
                <a:lnTo>
                  <a:pt x="3039" y="653"/>
                </a:lnTo>
                <a:lnTo>
                  <a:pt x="3002" y="746"/>
                </a:lnTo>
                <a:lnTo>
                  <a:pt x="2946" y="858"/>
                </a:lnTo>
                <a:lnTo>
                  <a:pt x="2927" y="988"/>
                </a:lnTo>
                <a:lnTo>
                  <a:pt x="2908" y="1100"/>
                </a:lnTo>
                <a:lnTo>
                  <a:pt x="2908" y="1230"/>
                </a:lnTo>
                <a:lnTo>
                  <a:pt x="2908" y="1361"/>
                </a:lnTo>
                <a:lnTo>
                  <a:pt x="2927" y="1510"/>
                </a:lnTo>
                <a:lnTo>
                  <a:pt x="2554" y="1473"/>
                </a:lnTo>
                <a:lnTo>
                  <a:pt x="2200" y="1379"/>
                </a:lnTo>
                <a:lnTo>
                  <a:pt x="1846" y="1268"/>
                </a:lnTo>
                <a:lnTo>
                  <a:pt x="1529" y="1119"/>
                </a:lnTo>
                <a:lnTo>
                  <a:pt x="1212" y="951"/>
                </a:lnTo>
                <a:lnTo>
                  <a:pt x="914" y="727"/>
                </a:lnTo>
                <a:lnTo>
                  <a:pt x="653" y="485"/>
                </a:lnTo>
                <a:lnTo>
                  <a:pt x="411" y="224"/>
                </a:lnTo>
                <a:lnTo>
                  <a:pt x="355" y="373"/>
                </a:lnTo>
                <a:lnTo>
                  <a:pt x="299" y="522"/>
                </a:lnTo>
                <a:lnTo>
                  <a:pt x="262" y="671"/>
                </a:lnTo>
                <a:lnTo>
                  <a:pt x="262" y="839"/>
                </a:lnTo>
                <a:lnTo>
                  <a:pt x="262" y="1007"/>
                </a:lnTo>
                <a:lnTo>
                  <a:pt x="299" y="1156"/>
                </a:lnTo>
                <a:lnTo>
                  <a:pt x="336" y="1286"/>
                </a:lnTo>
                <a:lnTo>
                  <a:pt x="411" y="1435"/>
                </a:lnTo>
                <a:lnTo>
                  <a:pt x="485" y="1547"/>
                </a:lnTo>
                <a:lnTo>
                  <a:pt x="578" y="1659"/>
                </a:lnTo>
                <a:lnTo>
                  <a:pt x="672" y="1771"/>
                </a:lnTo>
                <a:lnTo>
                  <a:pt x="802" y="1864"/>
                </a:lnTo>
                <a:lnTo>
                  <a:pt x="653" y="1845"/>
                </a:lnTo>
                <a:lnTo>
                  <a:pt x="504" y="1808"/>
                </a:lnTo>
                <a:lnTo>
                  <a:pt x="373" y="1771"/>
                </a:lnTo>
                <a:lnTo>
                  <a:pt x="243" y="1696"/>
                </a:lnTo>
                <a:lnTo>
                  <a:pt x="243" y="1715"/>
                </a:lnTo>
                <a:lnTo>
                  <a:pt x="262" y="1939"/>
                </a:lnTo>
                <a:lnTo>
                  <a:pt x="317" y="2144"/>
                </a:lnTo>
                <a:lnTo>
                  <a:pt x="411" y="2330"/>
                </a:lnTo>
                <a:lnTo>
                  <a:pt x="522" y="2498"/>
                </a:lnTo>
                <a:lnTo>
                  <a:pt x="672" y="2647"/>
                </a:lnTo>
                <a:lnTo>
                  <a:pt x="839" y="2759"/>
                </a:lnTo>
                <a:lnTo>
                  <a:pt x="1026" y="2852"/>
                </a:lnTo>
                <a:lnTo>
                  <a:pt x="1231" y="2908"/>
                </a:lnTo>
                <a:lnTo>
                  <a:pt x="1063" y="2945"/>
                </a:lnTo>
                <a:lnTo>
                  <a:pt x="895" y="2945"/>
                </a:lnTo>
                <a:lnTo>
                  <a:pt x="672" y="2927"/>
                </a:lnTo>
                <a:lnTo>
                  <a:pt x="746" y="3113"/>
                </a:lnTo>
                <a:lnTo>
                  <a:pt x="839" y="3262"/>
                </a:lnTo>
                <a:lnTo>
                  <a:pt x="951" y="3411"/>
                </a:lnTo>
                <a:lnTo>
                  <a:pt x="1100" y="3542"/>
                </a:lnTo>
                <a:lnTo>
                  <a:pt x="1249" y="3635"/>
                </a:lnTo>
                <a:lnTo>
                  <a:pt x="1436" y="3709"/>
                </a:lnTo>
                <a:lnTo>
                  <a:pt x="1622" y="3765"/>
                </a:lnTo>
                <a:lnTo>
                  <a:pt x="1809" y="3784"/>
                </a:lnTo>
                <a:lnTo>
                  <a:pt x="1641" y="3896"/>
                </a:lnTo>
                <a:lnTo>
                  <a:pt x="1473" y="4008"/>
                </a:lnTo>
                <a:lnTo>
                  <a:pt x="1305" y="4082"/>
                </a:lnTo>
                <a:lnTo>
                  <a:pt x="1119" y="4157"/>
                </a:lnTo>
                <a:lnTo>
                  <a:pt x="914" y="4213"/>
                </a:lnTo>
                <a:lnTo>
                  <a:pt x="709" y="4269"/>
                </a:lnTo>
                <a:lnTo>
                  <a:pt x="504" y="4287"/>
                </a:lnTo>
                <a:lnTo>
                  <a:pt x="299" y="4306"/>
                </a:lnTo>
                <a:lnTo>
                  <a:pt x="1" y="4287"/>
                </a:lnTo>
                <a:lnTo>
                  <a:pt x="206" y="4399"/>
                </a:lnTo>
                <a:lnTo>
                  <a:pt x="429" y="4511"/>
                </a:lnTo>
                <a:lnTo>
                  <a:pt x="653" y="4604"/>
                </a:lnTo>
                <a:lnTo>
                  <a:pt x="877" y="4679"/>
                </a:lnTo>
                <a:lnTo>
                  <a:pt x="1119" y="4753"/>
                </a:lnTo>
                <a:lnTo>
                  <a:pt x="1361" y="4791"/>
                </a:lnTo>
                <a:lnTo>
                  <a:pt x="1622" y="4828"/>
                </a:lnTo>
                <a:lnTo>
                  <a:pt x="1883" y="4828"/>
                </a:lnTo>
                <a:lnTo>
                  <a:pt x="2275" y="4809"/>
                </a:lnTo>
                <a:lnTo>
                  <a:pt x="2666" y="4753"/>
                </a:lnTo>
                <a:lnTo>
                  <a:pt x="3020" y="4641"/>
                </a:lnTo>
                <a:lnTo>
                  <a:pt x="3356" y="4511"/>
                </a:lnTo>
                <a:lnTo>
                  <a:pt x="3673" y="4343"/>
                </a:lnTo>
                <a:lnTo>
                  <a:pt x="3952" y="4157"/>
                </a:lnTo>
                <a:lnTo>
                  <a:pt x="4213" y="3933"/>
                </a:lnTo>
                <a:lnTo>
                  <a:pt x="4437" y="3709"/>
                </a:lnTo>
                <a:lnTo>
                  <a:pt x="4661" y="3449"/>
                </a:lnTo>
                <a:lnTo>
                  <a:pt x="4828" y="3169"/>
                </a:lnTo>
                <a:lnTo>
                  <a:pt x="4977" y="2889"/>
                </a:lnTo>
                <a:lnTo>
                  <a:pt x="5108" y="2591"/>
                </a:lnTo>
                <a:lnTo>
                  <a:pt x="5201" y="2293"/>
                </a:lnTo>
                <a:lnTo>
                  <a:pt x="5276" y="1976"/>
                </a:lnTo>
                <a:lnTo>
                  <a:pt x="5332" y="1678"/>
                </a:lnTo>
                <a:lnTo>
                  <a:pt x="5332" y="1361"/>
                </a:lnTo>
                <a:lnTo>
                  <a:pt x="5332" y="1212"/>
                </a:lnTo>
                <a:lnTo>
                  <a:pt x="5499" y="1063"/>
                </a:lnTo>
                <a:lnTo>
                  <a:pt x="5667" y="913"/>
                </a:lnTo>
                <a:lnTo>
                  <a:pt x="5816" y="764"/>
                </a:lnTo>
                <a:lnTo>
                  <a:pt x="5947" y="578"/>
                </a:lnTo>
                <a:lnTo>
                  <a:pt x="5779" y="653"/>
                </a:lnTo>
                <a:lnTo>
                  <a:pt x="5611" y="708"/>
                </a:lnTo>
                <a:lnTo>
                  <a:pt x="5425" y="746"/>
                </a:lnTo>
                <a:lnTo>
                  <a:pt x="5238" y="764"/>
                </a:lnTo>
                <a:lnTo>
                  <a:pt x="5238" y="764"/>
                </a:lnTo>
                <a:lnTo>
                  <a:pt x="5425" y="634"/>
                </a:lnTo>
                <a:lnTo>
                  <a:pt x="5574" y="485"/>
                </a:lnTo>
                <a:lnTo>
                  <a:pt x="5686" y="298"/>
                </a:lnTo>
                <a:lnTo>
                  <a:pt x="5779" y="93"/>
                </a:lnTo>
                <a:lnTo>
                  <a:pt x="5779" y="93"/>
                </a:lnTo>
                <a:lnTo>
                  <a:pt x="5593" y="187"/>
                </a:lnTo>
                <a:lnTo>
                  <a:pt x="5406" y="280"/>
                </a:lnTo>
                <a:lnTo>
                  <a:pt x="5201" y="336"/>
                </a:lnTo>
                <a:lnTo>
                  <a:pt x="5015" y="392"/>
                </a:lnTo>
                <a:lnTo>
                  <a:pt x="4921" y="298"/>
                </a:lnTo>
                <a:lnTo>
                  <a:pt x="4828" y="224"/>
                </a:lnTo>
                <a:lnTo>
                  <a:pt x="4716" y="168"/>
                </a:lnTo>
                <a:lnTo>
                  <a:pt x="4605" y="112"/>
                </a:lnTo>
                <a:lnTo>
                  <a:pt x="4493" y="75"/>
                </a:lnTo>
                <a:lnTo>
                  <a:pt x="4381" y="37"/>
                </a:lnTo>
                <a:lnTo>
                  <a:pt x="4250" y="19"/>
                </a:lnTo>
                <a:lnTo>
                  <a:pt x="412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975a0ff47_0_11053"/>
          <p:cNvSpPr/>
          <p:nvPr/>
        </p:nvSpPr>
        <p:spPr>
          <a:xfrm>
            <a:off x="4317019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3337" y="0"/>
                </a:moveTo>
                <a:lnTo>
                  <a:pt x="3263" y="19"/>
                </a:lnTo>
                <a:lnTo>
                  <a:pt x="3188" y="37"/>
                </a:lnTo>
                <a:lnTo>
                  <a:pt x="3132" y="75"/>
                </a:lnTo>
                <a:lnTo>
                  <a:pt x="3076" y="112"/>
                </a:lnTo>
                <a:lnTo>
                  <a:pt x="3039" y="168"/>
                </a:lnTo>
                <a:lnTo>
                  <a:pt x="3002" y="242"/>
                </a:lnTo>
                <a:lnTo>
                  <a:pt x="2983" y="298"/>
                </a:lnTo>
                <a:lnTo>
                  <a:pt x="2965" y="373"/>
                </a:lnTo>
                <a:lnTo>
                  <a:pt x="2965" y="578"/>
                </a:lnTo>
                <a:lnTo>
                  <a:pt x="2722" y="615"/>
                </a:lnTo>
                <a:lnTo>
                  <a:pt x="2461" y="671"/>
                </a:lnTo>
                <a:lnTo>
                  <a:pt x="2219" y="746"/>
                </a:lnTo>
                <a:lnTo>
                  <a:pt x="1977" y="839"/>
                </a:lnTo>
                <a:lnTo>
                  <a:pt x="1753" y="951"/>
                </a:lnTo>
                <a:lnTo>
                  <a:pt x="1529" y="1081"/>
                </a:lnTo>
                <a:lnTo>
                  <a:pt x="1306" y="1230"/>
                </a:lnTo>
                <a:lnTo>
                  <a:pt x="1101" y="1379"/>
                </a:lnTo>
                <a:lnTo>
                  <a:pt x="914" y="1566"/>
                </a:lnTo>
                <a:lnTo>
                  <a:pt x="728" y="1752"/>
                </a:lnTo>
                <a:lnTo>
                  <a:pt x="560" y="1976"/>
                </a:lnTo>
                <a:lnTo>
                  <a:pt x="411" y="2200"/>
                </a:lnTo>
                <a:lnTo>
                  <a:pt x="280" y="2442"/>
                </a:lnTo>
                <a:lnTo>
                  <a:pt x="169" y="2703"/>
                </a:lnTo>
                <a:lnTo>
                  <a:pt x="75" y="2983"/>
                </a:lnTo>
                <a:lnTo>
                  <a:pt x="1" y="3262"/>
                </a:lnTo>
                <a:lnTo>
                  <a:pt x="1" y="3299"/>
                </a:lnTo>
                <a:lnTo>
                  <a:pt x="1" y="3355"/>
                </a:lnTo>
                <a:lnTo>
                  <a:pt x="38" y="3393"/>
                </a:lnTo>
                <a:lnTo>
                  <a:pt x="57" y="3411"/>
                </a:lnTo>
                <a:lnTo>
                  <a:pt x="94" y="3430"/>
                </a:lnTo>
                <a:lnTo>
                  <a:pt x="131" y="3449"/>
                </a:lnTo>
                <a:lnTo>
                  <a:pt x="169" y="3430"/>
                </a:lnTo>
                <a:lnTo>
                  <a:pt x="224" y="3393"/>
                </a:lnTo>
                <a:lnTo>
                  <a:pt x="336" y="3281"/>
                </a:lnTo>
                <a:lnTo>
                  <a:pt x="448" y="3188"/>
                </a:lnTo>
                <a:lnTo>
                  <a:pt x="560" y="3113"/>
                </a:lnTo>
                <a:lnTo>
                  <a:pt x="672" y="3057"/>
                </a:lnTo>
                <a:lnTo>
                  <a:pt x="802" y="3001"/>
                </a:lnTo>
                <a:lnTo>
                  <a:pt x="914" y="2983"/>
                </a:lnTo>
                <a:lnTo>
                  <a:pt x="1026" y="2964"/>
                </a:lnTo>
                <a:lnTo>
                  <a:pt x="1138" y="2983"/>
                </a:lnTo>
                <a:lnTo>
                  <a:pt x="1268" y="3020"/>
                </a:lnTo>
                <a:lnTo>
                  <a:pt x="1380" y="3057"/>
                </a:lnTo>
                <a:lnTo>
                  <a:pt x="1492" y="3132"/>
                </a:lnTo>
                <a:lnTo>
                  <a:pt x="1604" y="3225"/>
                </a:lnTo>
                <a:lnTo>
                  <a:pt x="1716" y="3355"/>
                </a:lnTo>
                <a:lnTo>
                  <a:pt x="1827" y="3486"/>
                </a:lnTo>
                <a:lnTo>
                  <a:pt x="1958" y="3635"/>
                </a:lnTo>
                <a:lnTo>
                  <a:pt x="2051" y="3821"/>
                </a:lnTo>
                <a:lnTo>
                  <a:pt x="2107" y="3896"/>
                </a:lnTo>
                <a:lnTo>
                  <a:pt x="2182" y="3896"/>
                </a:lnTo>
                <a:lnTo>
                  <a:pt x="2238" y="3877"/>
                </a:lnTo>
                <a:lnTo>
                  <a:pt x="2293" y="3821"/>
                </a:lnTo>
                <a:lnTo>
                  <a:pt x="2480" y="3523"/>
                </a:lnTo>
                <a:lnTo>
                  <a:pt x="2592" y="3374"/>
                </a:lnTo>
                <a:lnTo>
                  <a:pt x="2704" y="3243"/>
                </a:lnTo>
                <a:lnTo>
                  <a:pt x="2834" y="3132"/>
                </a:lnTo>
                <a:lnTo>
                  <a:pt x="2983" y="3057"/>
                </a:lnTo>
                <a:lnTo>
                  <a:pt x="3151" y="3001"/>
                </a:lnTo>
                <a:lnTo>
                  <a:pt x="3337" y="2983"/>
                </a:lnTo>
                <a:lnTo>
                  <a:pt x="3468" y="2983"/>
                </a:lnTo>
                <a:lnTo>
                  <a:pt x="3580" y="3020"/>
                </a:lnTo>
                <a:lnTo>
                  <a:pt x="3691" y="3057"/>
                </a:lnTo>
                <a:lnTo>
                  <a:pt x="3785" y="3094"/>
                </a:lnTo>
                <a:lnTo>
                  <a:pt x="3971" y="3225"/>
                </a:lnTo>
                <a:lnTo>
                  <a:pt x="4102" y="3374"/>
                </a:lnTo>
                <a:lnTo>
                  <a:pt x="4232" y="3542"/>
                </a:lnTo>
                <a:lnTo>
                  <a:pt x="4307" y="3672"/>
                </a:lnTo>
                <a:lnTo>
                  <a:pt x="4400" y="3821"/>
                </a:lnTo>
                <a:lnTo>
                  <a:pt x="4437" y="3877"/>
                </a:lnTo>
                <a:lnTo>
                  <a:pt x="4512" y="3896"/>
                </a:lnTo>
                <a:lnTo>
                  <a:pt x="4568" y="3896"/>
                </a:lnTo>
                <a:lnTo>
                  <a:pt x="4623" y="3821"/>
                </a:lnTo>
                <a:lnTo>
                  <a:pt x="4735" y="3635"/>
                </a:lnTo>
                <a:lnTo>
                  <a:pt x="4847" y="3486"/>
                </a:lnTo>
                <a:lnTo>
                  <a:pt x="4959" y="3355"/>
                </a:lnTo>
                <a:lnTo>
                  <a:pt x="5071" y="3225"/>
                </a:lnTo>
                <a:lnTo>
                  <a:pt x="5183" y="3132"/>
                </a:lnTo>
                <a:lnTo>
                  <a:pt x="5313" y="3076"/>
                </a:lnTo>
                <a:lnTo>
                  <a:pt x="5425" y="3020"/>
                </a:lnTo>
                <a:lnTo>
                  <a:pt x="5537" y="2983"/>
                </a:lnTo>
                <a:lnTo>
                  <a:pt x="5779" y="2983"/>
                </a:lnTo>
                <a:lnTo>
                  <a:pt x="5891" y="3001"/>
                </a:lnTo>
                <a:lnTo>
                  <a:pt x="6003" y="3057"/>
                </a:lnTo>
                <a:lnTo>
                  <a:pt x="6115" y="3113"/>
                </a:lnTo>
                <a:lnTo>
                  <a:pt x="6226" y="3188"/>
                </a:lnTo>
                <a:lnTo>
                  <a:pt x="6357" y="3281"/>
                </a:lnTo>
                <a:lnTo>
                  <a:pt x="6469" y="3393"/>
                </a:lnTo>
                <a:lnTo>
                  <a:pt x="6506" y="3430"/>
                </a:lnTo>
                <a:lnTo>
                  <a:pt x="6543" y="3449"/>
                </a:lnTo>
                <a:lnTo>
                  <a:pt x="6581" y="3430"/>
                </a:lnTo>
                <a:lnTo>
                  <a:pt x="6618" y="3411"/>
                </a:lnTo>
                <a:lnTo>
                  <a:pt x="6655" y="3393"/>
                </a:lnTo>
                <a:lnTo>
                  <a:pt x="6674" y="3355"/>
                </a:lnTo>
                <a:lnTo>
                  <a:pt x="6674" y="3299"/>
                </a:lnTo>
                <a:lnTo>
                  <a:pt x="6674" y="3262"/>
                </a:lnTo>
                <a:lnTo>
                  <a:pt x="6599" y="2983"/>
                </a:lnTo>
                <a:lnTo>
                  <a:pt x="6506" y="2703"/>
                </a:lnTo>
                <a:lnTo>
                  <a:pt x="6394" y="2442"/>
                </a:lnTo>
                <a:lnTo>
                  <a:pt x="6264" y="2200"/>
                </a:lnTo>
                <a:lnTo>
                  <a:pt x="6115" y="1976"/>
                </a:lnTo>
                <a:lnTo>
                  <a:pt x="5947" y="1752"/>
                </a:lnTo>
                <a:lnTo>
                  <a:pt x="5779" y="1566"/>
                </a:lnTo>
                <a:lnTo>
                  <a:pt x="5574" y="1379"/>
                </a:lnTo>
                <a:lnTo>
                  <a:pt x="5369" y="1230"/>
                </a:lnTo>
                <a:lnTo>
                  <a:pt x="5164" y="1081"/>
                </a:lnTo>
                <a:lnTo>
                  <a:pt x="4940" y="951"/>
                </a:lnTo>
                <a:lnTo>
                  <a:pt x="4698" y="839"/>
                </a:lnTo>
                <a:lnTo>
                  <a:pt x="4456" y="746"/>
                </a:lnTo>
                <a:lnTo>
                  <a:pt x="4213" y="671"/>
                </a:lnTo>
                <a:lnTo>
                  <a:pt x="3971" y="615"/>
                </a:lnTo>
                <a:lnTo>
                  <a:pt x="3710" y="578"/>
                </a:lnTo>
                <a:lnTo>
                  <a:pt x="3710" y="373"/>
                </a:lnTo>
                <a:lnTo>
                  <a:pt x="3710" y="298"/>
                </a:lnTo>
                <a:lnTo>
                  <a:pt x="3691" y="242"/>
                </a:lnTo>
                <a:lnTo>
                  <a:pt x="3654" y="168"/>
                </a:lnTo>
                <a:lnTo>
                  <a:pt x="3598" y="112"/>
                </a:lnTo>
                <a:lnTo>
                  <a:pt x="3542" y="75"/>
                </a:lnTo>
                <a:lnTo>
                  <a:pt x="3486" y="37"/>
                </a:lnTo>
                <a:lnTo>
                  <a:pt x="3412" y="19"/>
                </a:lnTo>
                <a:lnTo>
                  <a:pt x="3337" y="0"/>
                </a:lnTo>
                <a:close/>
                <a:moveTo>
                  <a:pt x="3244" y="3355"/>
                </a:moveTo>
                <a:lnTo>
                  <a:pt x="3151" y="3393"/>
                </a:lnTo>
                <a:lnTo>
                  <a:pt x="3058" y="3430"/>
                </a:lnTo>
                <a:lnTo>
                  <a:pt x="2965" y="3504"/>
                </a:lnTo>
                <a:lnTo>
                  <a:pt x="2965" y="5014"/>
                </a:lnTo>
                <a:lnTo>
                  <a:pt x="2946" y="5089"/>
                </a:lnTo>
                <a:lnTo>
                  <a:pt x="2909" y="5145"/>
                </a:lnTo>
                <a:lnTo>
                  <a:pt x="2853" y="5182"/>
                </a:lnTo>
                <a:lnTo>
                  <a:pt x="2778" y="5201"/>
                </a:lnTo>
                <a:lnTo>
                  <a:pt x="2722" y="5201"/>
                </a:lnTo>
                <a:lnTo>
                  <a:pt x="2666" y="5163"/>
                </a:lnTo>
                <a:lnTo>
                  <a:pt x="2629" y="5126"/>
                </a:lnTo>
                <a:lnTo>
                  <a:pt x="2610" y="5089"/>
                </a:lnTo>
                <a:lnTo>
                  <a:pt x="2573" y="5014"/>
                </a:lnTo>
                <a:lnTo>
                  <a:pt x="2536" y="4958"/>
                </a:lnTo>
                <a:lnTo>
                  <a:pt x="2480" y="4902"/>
                </a:lnTo>
                <a:lnTo>
                  <a:pt x="2424" y="4865"/>
                </a:lnTo>
                <a:lnTo>
                  <a:pt x="2349" y="4847"/>
                </a:lnTo>
                <a:lnTo>
                  <a:pt x="2275" y="4828"/>
                </a:lnTo>
                <a:lnTo>
                  <a:pt x="2200" y="4828"/>
                </a:lnTo>
                <a:lnTo>
                  <a:pt x="2144" y="4847"/>
                </a:lnTo>
                <a:lnTo>
                  <a:pt x="2070" y="4884"/>
                </a:lnTo>
                <a:lnTo>
                  <a:pt x="2014" y="4921"/>
                </a:lnTo>
                <a:lnTo>
                  <a:pt x="1958" y="4977"/>
                </a:lnTo>
                <a:lnTo>
                  <a:pt x="1921" y="5052"/>
                </a:lnTo>
                <a:lnTo>
                  <a:pt x="1902" y="5107"/>
                </a:lnTo>
                <a:lnTo>
                  <a:pt x="1883" y="5182"/>
                </a:lnTo>
                <a:lnTo>
                  <a:pt x="1883" y="5257"/>
                </a:lnTo>
                <a:lnTo>
                  <a:pt x="1902" y="5331"/>
                </a:lnTo>
                <a:lnTo>
                  <a:pt x="1977" y="5462"/>
                </a:lnTo>
                <a:lnTo>
                  <a:pt x="2051" y="5573"/>
                </a:lnTo>
                <a:lnTo>
                  <a:pt x="2144" y="5685"/>
                </a:lnTo>
                <a:lnTo>
                  <a:pt x="2256" y="5779"/>
                </a:lnTo>
                <a:lnTo>
                  <a:pt x="2368" y="5853"/>
                </a:lnTo>
                <a:lnTo>
                  <a:pt x="2499" y="5909"/>
                </a:lnTo>
                <a:lnTo>
                  <a:pt x="2648" y="5928"/>
                </a:lnTo>
                <a:lnTo>
                  <a:pt x="2778" y="5946"/>
                </a:lnTo>
                <a:lnTo>
                  <a:pt x="2965" y="5928"/>
                </a:lnTo>
                <a:lnTo>
                  <a:pt x="3151" y="5872"/>
                </a:lnTo>
                <a:lnTo>
                  <a:pt x="3300" y="5779"/>
                </a:lnTo>
                <a:lnTo>
                  <a:pt x="3431" y="5667"/>
                </a:lnTo>
                <a:lnTo>
                  <a:pt x="3561" y="5536"/>
                </a:lnTo>
                <a:lnTo>
                  <a:pt x="3636" y="5387"/>
                </a:lnTo>
                <a:lnTo>
                  <a:pt x="3691" y="5201"/>
                </a:lnTo>
                <a:lnTo>
                  <a:pt x="3710" y="5014"/>
                </a:lnTo>
                <a:lnTo>
                  <a:pt x="3710" y="3504"/>
                </a:lnTo>
                <a:lnTo>
                  <a:pt x="3636" y="3449"/>
                </a:lnTo>
                <a:lnTo>
                  <a:pt x="3542" y="3393"/>
                </a:lnTo>
                <a:lnTo>
                  <a:pt x="3449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975a0ff47_0_11053"/>
          <p:cNvSpPr/>
          <p:nvPr/>
        </p:nvSpPr>
        <p:spPr>
          <a:xfrm>
            <a:off x="3914307" y="1737944"/>
            <a:ext cx="159961" cy="149230"/>
          </a:xfrm>
          <a:custGeom>
            <a:rect b="b" l="l" r="r" t="t"/>
            <a:pathLst>
              <a:path extrusionOk="0" h="5201" w="5575">
                <a:moveTo>
                  <a:pt x="2778" y="0"/>
                </a:moveTo>
                <a:lnTo>
                  <a:pt x="2741" y="19"/>
                </a:lnTo>
                <a:lnTo>
                  <a:pt x="57" y="1044"/>
                </a:lnTo>
                <a:lnTo>
                  <a:pt x="20" y="1063"/>
                </a:lnTo>
                <a:lnTo>
                  <a:pt x="1" y="1119"/>
                </a:lnTo>
                <a:lnTo>
                  <a:pt x="1" y="1305"/>
                </a:lnTo>
                <a:lnTo>
                  <a:pt x="1" y="1342"/>
                </a:lnTo>
                <a:lnTo>
                  <a:pt x="20" y="1379"/>
                </a:lnTo>
                <a:lnTo>
                  <a:pt x="57" y="1398"/>
                </a:lnTo>
                <a:lnTo>
                  <a:pt x="374" y="1398"/>
                </a:lnTo>
                <a:lnTo>
                  <a:pt x="374" y="1547"/>
                </a:lnTo>
                <a:lnTo>
                  <a:pt x="374" y="1585"/>
                </a:lnTo>
                <a:lnTo>
                  <a:pt x="411" y="1640"/>
                </a:lnTo>
                <a:lnTo>
                  <a:pt x="448" y="1659"/>
                </a:lnTo>
                <a:lnTo>
                  <a:pt x="504" y="1678"/>
                </a:lnTo>
                <a:lnTo>
                  <a:pt x="5052" y="1678"/>
                </a:lnTo>
                <a:lnTo>
                  <a:pt x="5108" y="1659"/>
                </a:lnTo>
                <a:lnTo>
                  <a:pt x="5146" y="1640"/>
                </a:lnTo>
                <a:lnTo>
                  <a:pt x="5183" y="1585"/>
                </a:lnTo>
                <a:lnTo>
                  <a:pt x="5202" y="1547"/>
                </a:lnTo>
                <a:lnTo>
                  <a:pt x="5202" y="1398"/>
                </a:lnTo>
                <a:lnTo>
                  <a:pt x="5500" y="1398"/>
                </a:lnTo>
                <a:lnTo>
                  <a:pt x="5537" y="1379"/>
                </a:lnTo>
                <a:lnTo>
                  <a:pt x="5556" y="1342"/>
                </a:lnTo>
                <a:lnTo>
                  <a:pt x="5574" y="1305"/>
                </a:lnTo>
                <a:lnTo>
                  <a:pt x="5574" y="1119"/>
                </a:lnTo>
                <a:lnTo>
                  <a:pt x="5556" y="1063"/>
                </a:lnTo>
                <a:lnTo>
                  <a:pt x="5500" y="1044"/>
                </a:lnTo>
                <a:lnTo>
                  <a:pt x="2816" y="19"/>
                </a:lnTo>
                <a:lnTo>
                  <a:pt x="2778" y="0"/>
                </a:lnTo>
                <a:close/>
                <a:moveTo>
                  <a:pt x="933" y="1864"/>
                </a:moveTo>
                <a:lnTo>
                  <a:pt x="933" y="4082"/>
                </a:lnTo>
                <a:lnTo>
                  <a:pt x="504" y="4082"/>
                </a:lnTo>
                <a:lnTo>
                  <a:pt x="448" y="4101"/>
                </a:lnTo>
                <a:lnTo>
                  <a:pt x="411" y="4138"/>
                </a:lnTo>
                <a:lnTo>
                  <a:pt x="374" y="4175"/>
                </a:lnTo>
                <a:lnTo>
                  <a:pt x="374" y="4231"/>
                </a:lnTo>
                <a:lnTo>
                  <a:pt x="374" y="4455"/>
                </a:lnTo>
                <a:lnTo>
                  <a:pt x="5202" y="4455"/>
                </a:lnTo>
                <a:lnTo>
                  <a:pt x="5202" y="4231"/>
                </a:lnTo>
                <a:lnTo>
                  <a:pt x="5183" y="4175"/>
                </a:lnTo>
                <a:lnTo>
                  <a:pt x="5146" y="4138"/>
                </a:lnTo>
                <a:lnTo>
                  <a:pt x="5108" y="4101"/>
                </a:lnTo>
                <a:lnTo>
                  <a:pt x="5052" y="4082"/>
                </a:lnTo>
                <a:lnTo>
                  <a:pt x="4642" y="4082"/>
                </a:lnTo>
                <a:lnTo>
                  <a:pt x="4642" y="1864"/>
                </a:lnTo>
                <a:lnTo>
                  <a:pt x="3897" y="1864"/>
                </a:lnTo>
                <a:lnTo>
                  <a:pt x="3897" y="4082"/>
                </a:lnTo>
                <a:lnTo>
                  <a:pt x="3151" y="4082"/>
                </a:lnTo>
                <a:lnTo>
                  <a:pt x="3151" y="1864"/>
                </a:lnTo>
                <a:lnTo>
                  <a:pt x="2406" y="1864"/>
                </a:lnTo>
                <a:lnTo>
                  <a:pt x="2406" y="4082"/>
                </a:lnTo>
                <a:lnTo>
                  <a:pt x="1660" y="4082"/>
                </a:lnTo>
                <a:lnTo>
                  <a:pt x="1660" y="1864"/>
                </a:lnTo>
                <a:close/>
                <a:moveTo>
                  <a:pt x="281" y="4641"/>
                </a:moveTo>
                <a:lnTo>
                  <a:pt x="225" y="4660"/>
                </a:lnTo>
                <a:lnTo>
                  <a:pt x="169" y="4660"/>
                </a:lnTo>
                <a:lnTo>
                  <a:pt x="76" y="4735"/>
                </a:lnTo>
                <a:lnTo>
                  <a:pt x="20" y="4809"/>
                </a:lnTo>
                <a:lnTo>
                  <a:pt x="1" y="4865"/>
                </a:lnTo>
                <a:lnTo>
                  <a:pt x="1" y="4921"/>
                </a:lnTo>
                <a:lnTo>
                  <a:pt x="1" y="5107"/>
                </a:lnTo>
                <a:lnTo>
                  <a:pt x="1" y="5145"/>
                </a:lnTo>
                <a:lnTo>
                  <a:pt x="20" y="5182"/>
                </a:lnTo>
                <a:lnTo>
                  <a:pt x="57" y="5201"/>
                </a:lnTo>
                <a:lnTo>
                  <a:pt x="5500" y="5201"/>
                </a:lnTo>
                <a:lnTo>
                  <a:pt x="5537" y="5182"/>
                </a:lnTo>
                <a:lnTo>
                  <a:pt x="5556" y="5145"/>
                </a:lnTo>
                <a:lnTo>
                  <a:pt x="5574" y="5107"/>
                </a:lnTo>
                <a:lnTo>
                  <a:pt x="5574" y="4921"/>
                </a:lnTo>
                <a:lnTo>
                  <a:pt x="5556" y="4865"/>
                </a:lnTo>
                <a:lnTo>
                  <a:pt x="5537" y="4809"/>
                </a:lnTo>
                <a:lnTo>
                  <a:pt x="5481" y="4735"/>
                </a:lnTo>
                <a:lnTo>
                  <a:pt x="5388" y="4660"/>
                </a:lnTo>
                <a:lnTo>
                  <a:pt x="5351" y="4660"/>
                </a:lnTo>
                <a:lnTo>
                  <a:pt x="5295" y="46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975a0ff47_0_11053"/>
          <p:cNvSpPr/>
          <p:nvPr/>
        </p:nvSpPr>
        <p:spPr>
          <a:xfrm>
            <a:off x="9083184" y="1320800"/>
            <a:ext cx="212870" cy="149230"/>
          </a:xfrm>
          <a:custGeom>
            <a:rect b="b" l="l" r="r" t="t"/>
            <a:pathLst>
              <a:path extrusionOk="0" h="5201" w="7419">
                <a:moveTo>
                  <a:pt x="2218" y="0"/>
                </a:moveTo>
                <a:lnTo>
                  <a:pt x="2088" y="19"/>
                </a:lnTo>
                <a:lnTo>
                  <a:pt x="1957" y="37"/>
                </a:lnTo>
                <a:lnTo>
                  <a:pt x="1845" y="56"/>
                </a:lnTo>
                <a:lnTo>
                  <a:pt x="1715" y="112"/>
                </a:lnTo>
                <a:lnTo>
                  <a:pt x="1603" y="168"/>
                </a:lnTo>
                <a:lnTo>
                  <a:pt x="1491" y="224"/>
                </a:lnTo>
                <a:lnTo>
                  <a:pt x="1398" y="298"/>
                </a:lnTo>
                <a:lnTo>
                  <a:pt x="1305" y="391"/>
                </a:lnTo>
                <a:lnTo>
                  <a:pt x="1230" y="485"/>
                </a:lnTo>
                <a:lnTo>
                  <a:pt x="1156" y="578"/>
                </a:lnTo>
                <a:lnTo>
                  <a:pt x="1081" y="690"/>
                </a:lnTo>
                <a:lnTo>
                  <a:pt x="1025" y="802"/>
                </a:lnTo>
                <a:lnTo>
                  <a:pt x="988" y="913"/>
                </a:lnTo>
                <a:lnTo>
                  <a:pt x="951" y="1044"/>
                </a:lnTo>
                <a:lnTo>
                  <a:pt x="932" y="1174"/>
                </a:lnTo>
                <a:lnTo>
                  <a:pt x="932" y="1305"/>
                </a:lnTo>
                <a:lnTo>
                  <a:pt x="932" y="1435"/>
                </a:lnTo>
                <a:lnTo>
                  <a:pt x="951" y="1566"/>
                </a:lnTo>
                <a:lnTo>
                  <a:pt x="988" y="1696"/>
                </a:lnTo>
                <a:lnTo>
                  <a:pt x="1025" y="1808"/>
                </a:lnTo>
                <a:lnTo>
                  <a:pt x="1081" y="1920"/>
                </a:lnTo>
                <a:lnTo>
                  <a:pt x="1156" y="2032"/>
                </a:lnTo>
                <a:lnTo>
                  <a:pt x="1230" y="2125"/>
                </a:lnTo>
                <a:lnTo>
                  <a:pt x="1305" y="2218"/>
                </a:lnTo>
                <a:lnTo>
                  <a:pt x="1398" y="2311"/>
                </a:lnTo>
                <a:lnTo>
                  <a:pt x="1491" y="2386"/>
                </a:lnTo>
                <a:lnTo>
                  <a:pt x="1603" y="2442"/>
                </a:lnTo>
                <a:lnTo>
                  <a:pt x="1715" y="2498"/>
                </a:lnTo>
                <a:lnTo>
                  <a:pt x="1845" y="2554"/>
                </a:lnTo>
                <a:lnTo>
                  <a:pt x="1957" y="2572"/>
                </a:lnTo>
                <a:lnTo>
                  <a:pt x="2088" y="2591"/>
                </a:lnTo>
                <a:lnTo>
                  <a:pt x="2218" y="2610"/>
                </a:lnTo>
                <a:lnTo>
                  <a:pt x="2349" y="2591"/>
                </a:lnTo>
                <a:lnTo>
                  <a:pt x="2479" y="2572"/>
                </a:lnTo>
                <a:lnTo>
                  <a:pt x="2610" y="2554"/>
                </a:lnTo>
                <a:lnTo>
                  <a:pt x="2721" y="2498"/>
                </a:lnTo>
                <a:lnTo>
                  <a:pt x="2852" y="2442"/>
                </a:lnTo>
                <a:lnTo>
                  <a:pt x="2945" y="2386"/>
                </a:lnTo>
                <a:lnTo>
                  <a:pt x="3057" y="2311"/>
                </a:lnTo>
                <a:lnTo>
                  <a:pt x="3150" y="2218"/>
                </a:lnTo>
                <a:lnTo>
                  <a:pt x="3225" y="2125"/>
                </a:lnTo>
                <a:lnTo>
                  <a:pt x="3299" y="2032"/>
                </a:lnTo>
                <a:lnTo>
                  <a:pt x="3374" y="1920"/>
                </a:lnTo>
                <a:lnTo>
                  <a:pt x="3430" y="1808"/>
                </a:lnTo>
                <a:lnTo>
                  <a:pt x="3467" y="1696"/>
                </a:lnTo>
                <a:lnTo>
                  <a:pt x="3504" y="1566"/>
                </a:lnTo>
                <a:lnTo>
                  <a:pt x="3523" y="1435"/>
                </a:lnTo>
                <a:lnTo>
                  <a:pt x="3523" y="1305"/>
                </a:lnTo>
                <a:lnTo>
                  <a:pt x="3523" y="1174"/>
                </a:lnTo>
                <a:lnTo>
                  <a:pt x="3504" y="1044"/>
                </a:lnTo>
                <a:lnTo>
                  <a:pt x="3467" y="913"/>
                </a:lnTo>
                <a:lnTo>
                  <a:pt x="3430" y="802"/>
                </a:lnTo>
                <a:lnTo>
                  <a:pt x="3374" y="690"/>
                </a:lnTo>
                <a:lnTo>
                  <a:pt x="3299" y="578"/>
                </a:lnTo>
                <a:lnTo>
                  <a:pt x="3225" y="485"/>
                </a:lnTo>
                <a:lnTo>
                  <a:pt x="3150" y="391"/>
                </a:lnTo>
                <a:lnTo>
                  <a:pt x="3057" y="298"/>
                </a:lnTo>
                <a:lnTo>
                  <a:pt x="2945" y="224"/>
                </a:lnTo>
                <a:lnTo>
                  <a:pt x="2852" y="168"/>
                </a:lnTo>
                <a:lnTo>
                  <a:pt x="2721" y="112"/>
                </a:lnTo>
                <a:lnTo>
                  <a:pt x="2610" y="56"/>
                </a:lnTo>
                <a:lnTo>
                  <a:pt x="2479" y="37"/>
                </a:lnTo>
                <a:lnTo>
                  <a:pt x="2349" y="19"/>
                </a:lnTo>
                <a:lnTo>
                  <a:pt x="2218" y="0"/>
                </a:lnTo>
                <a:close/>
                <a:moveTo>
                  <a:pt x="5443" y="373"/>
                </a:moveTo>
                <a:lnTo>
                  <a:pt x="5350" y="391"/>
                </a:lnTo>
                <a:lnTo>
                  <a:pt x="5126" y="466"/>
                </a:lnTo>
                <a:lnTo>
                  <a:pt x="4940" y="559"/>
                </a:lnTo>
                <a:lnTo>
                  <a:pt x="4772" y="708"/>
                </a:lnTo>
                <a:lnTo>
                  <a:pt x="4641" y="876"/>
                </a:lnTo>
                <a:lnTo>
                  <a:pt x="4548" y="1062"/>
                </a:lnTo>
                <a:lnTo>
                  <a:pt x="4474" y="1268"/>
                </a:lnTo>
                <a:lnTo>
                  <a:pt x="4455" y="1379"/>
                </a:lnTo>
                <a:lnTo>
                  <a:pt x="4455" y="1491"/>
                </a:lnTo>
                <a:lnTo>
                  <a:pt x="4455" y="1603"/>
                </a:lnTo>
                <a:lnTo>
                  <a:pt x="4474" y="1715"/>
                </a:lnTo>
                <a:lnTo>
                  <a:pt x="4548" y="1920"/>
                </a:lnTo>
                <a:lnTo>
                  <a:pt x="4641" y="2106"/>
                </a:lnTo>
                <a:lnTo>
                  <a:pt x="4772" y="2274"/>
                </a:lnTo>
                <a:lnTo>
                  <a:pt x="4940" y="2405"/>
                </a:lnTo>
                <a:lnTo>
                  <a:pt x="5126" y="2516"/>
                </a:lnTo>
                <a:lnTo>
                  <a:pt x="5350" y="2572"/>
                </a:lnTo>
                <a:lnTo>
                  <a:pt x="5443" y="2591"/>
                </a:lnTo>
                <a:lnTo>
                  <a:pt x="5573" y="2610"/>
                </a:lnTo>
                <a:lnTo>
                  <a:pt x="5685" y="2591"/>
                </a:lnTo>
                <a:lnTo>
                  <a:pt x="5797" y="2572"/>
                </a:lnTo>
                <a:lnTo>
                  <a:pt x="6002" y="2516"/>
                </a:lnTo>
                <a:lnTo>
                  <a:pt x="6188" y="2405"/>
                </a:lnTo>
                <a:lnTo>
                  <a:pt x="6356" y="2274"/>
                </a:lnTo>
                <a:lnTo>
                  <a:pt x="6487" y="2106"/>
                </a:lnTo>
                <a:lnTo>
                  <a:pt x="6599" y="1920"/>
                </a:lnTo>
                <a:lnTo>
                  <a:pt x="6654" y="1715"/>
                </a:lnTo>
                <a:lnTo>
                  <a:pt x="6673" y="1603"/>
                </a:lnTo>
                <a:lnTo>
                  <a:pt x="6673" y="1491"/>
                </a:lnTo>
                <a:lnTo>
                  <a:pt x="6673" y="1379"/>
                </a:lnTo>
                <a:lnTo>
                  <a:pt x="6654" y="1268"/>
                </a:lnTo>
                <a:lnTo>
                  <a:pt x="6599" y="1062"/>
                </a:lnTo>
                <a:lnTo>
                  <a:pt x="6487" y="876"/>
                </a:lnTo>
                <a:lnTo>
                  <a:pt x="6356" y="708"/>
                </a:lnTo>
                <a:lnTo>
                  <a:pt x="6188" y="559"/>
                </a:lnTo>
                <a:lnTo>
                  <a:pt x="6002" y="466"/>
                </a:lnTo>
                <a:lnTo>
                  <a:pt x="5797" y="391"/>
                </a:lnTo>
                <a:lnTo>
                  <a:pt x="5685" y="373"/>
                </a:lnTo>
                <a:close/>
                <a:moveTo>
                  <a:pt x="5014" y="2964"/>
                </a:moveTo>
                <a:lnTo>
                  <a:pt x="4828" y="2982"/>
                </a:lnTo>
                <a:lnTo>
                  <a:pt x="4660" y="3020"/>
                </a:lnTo>
                <a:lnTo>
                  <a:pt x="4511" y="3076"/>
                </a:lnTo>
                <a:lnTo>
                  <a:pt x="4362" y="3150"/>
                </a:lnTo>
                <a:lnTo>
                  <a:pt x="4455" y="3262"/>
                </a:lnTo>
                <a:lnTo>
                  <a:pt x="4548" y="3392"/>
                </a:lnTo>
                <a:lnTo>
                  <a:pt x="4641" y="3523"/>
                </a:lnTo>
                <a:lnTo>
                  <a:pt x="4697" y="3672"/>
                </a:lnTo>
                <a:lnTo>
                  <a:pt x="4753" y="3821"/>
                </a:lnTo>
                <a:lnTo>
                  <a:pt x="4790" y="3970"/>
                </a:lnTo>
                <a:lnTo>
                  <a:pt x="4809" y="4138"/>
                </a:lnTo>
                <a:lnTo>
                  <a:pt x="4828" y="4306"/>
                </a:lnTo>
                <a:lnTo>
                  <a:pt x="4828" y="4753"/>
                </a:lnTo>
                <a:lnTo>
                  <a:pt x="4809" y="4828"/>
                </a:lnTo>
                <a:lnTo>
                  <a:pt x="6859" y="4828"/>
                </a:lnTo>
                <a:lnTo>
                  <a:pt x="6971" y="4809"/>
                </a:lnTo>
                <a:lnTo>
                  <a:pt x="7083" y="4790"/>
                </a:lnTo>
                <a:lnTo>
                  <a:pt x="7176" y="4735"/>
                </a:lnTo>
                <a:lnTo>
                  <a:pt x="7251" y="4660"/>
                </a:lnTo>
                <a:lnTo>
                  <a:pt x="7325" y="4585"/>
                </a:lnTo>
                <a:lnTo>
                  <a:pt x="7381" y="4492"/>
                </a:lnTo>
                <a:lnTo>
                  <a:pt x="7419" y="4380"/>
                </a:lnTo>
                <a:lnTo>
                  <a:pt x="7419" y="4269"/>
                </a:lnTo>
                <a:lnTo>
                  <a:pt x="7419" y="4138"/>
                </a:lnTo>
                <a:lnTo>
                  <a:pt x="7400" y="4008"/>
                </a:lnTo>
                <a:lnTo>
                  <a:pt x="7363" y="3896"/>
                </a:lnTo>
                <a:lnTo>
                  <a:pt x="7325" y="3765"/>
                </a:lnTo>
                <a:lnTo>
                  <a:pt x="7270" y="3653"/>
                </a:lnTo>
                <a:lnTo>
                  <a:pt x="7195" y="3542"/>
                </a:lnTo>
                <a:lnTo>
                  <a:pt x="7120" y="3448"/>
                </a:lnTo>
                <a:lnTo>
                  <a:pt x="7046" y="3355"/>
                </a:lnTo>
                <a:lnTo>
                  <a:pt x="6953" y="3262"/>
                </a:lnTo>
                <a:lnTo>
                  <a:pt x="6859" y="3187"/>
                </a:lnTo>
                <a:lnTo>
                  <a:pt x="6748" y="3132"/>
                </a:lnTo>
                <a:lnTo>
                  <a:pt x="6636" y="3076"/>
                </a:lnTo>
                <a:lnTo>
                  <a:pt x="6505" y="3020"/>
                </a:lnTo>
                <a:lnTo>
                  <a:pt x="6393" y="3001"/>
                </a:lnTo>
                <a:lnTo>
                  <a:pt x="6263" y="2982"/>
                </a:lnTo>
                <a:lnTo>
                  <a:pt x="6114" y="2964"/>
                </a:lnTo>
                <a:lnTo>
                  <a:pt x="6077" y="2964"/>
                </a:lnTo>
                <a:lnTo>
                  <a:pt x="5834" y="3038"/>
                </a:lnTo>
                <a:lnTo>
                  <a:pt x="5704" y="3057"/>
                </a:lnTo>
                <a:lnTo>
                  <a:pt x="5424" y="3057"/>
                </a:lnTo>
                <a:lnTo>
                  <a:pt x="5294" y="3038"/>
                </a:lnTo>
                <a:lnTo>
                  <a:pt x="5051" y="2964"/>
                </a:lnTo>
                <a:close/>
                <a:moveTo>
                  <a:pt x="1342" y="2964"/>
                </a:moveTo>
                <a:lnTo>
                  <a:pt x="1193" y="2982"/>
                </a:lnTo>
                <a:lnTo>
                  <a:pt x="1062" y="3001"/>
                </a:lnTo>
                <a:lnTo>
                  <a:pt x="932" y="3038"/>
                </a:lnTo>
                <a:lnTo>
                  <a:pt x="820" y="3076"/>
                </a:lnTo>
                <a:lnTo>
                  <a:pt x="690" y="3132"/>
                </a:lnTo>
                <a:lnTo>
                  <a:pt x="578" y="3206"/>
                </a:lnTo>
                <a:lnTo>
                  <a:pt x="485" y="3281"/>
                </a:lnTo>
                <a:lnTo>
                  <a:pt x="391" y="3355"/>
                </a:lnTo>
                <a:lnTo>
                  <a:pt x="298" y="3448"/>
                </a:lnTo>
                <a:lnTo>
                  <a:pt x="224" y="3560"/>
                </a:lnTo>
                <a:lnTo>
                  <a:pt x="149" y="3672"/>
                </a:lnTo>
                <a:lnTo>
                  <a:pt x="93" y="3784"/>
                </a:lnTo>
                <a:lnTo>
                  <a:pt x="56" y="3914"/>
                </a:lnTo>
                <a:lnTo>
                  <a:pt x="19" y="4045"/>
                </a:lnTo>
                <a:lnTo>
                  <a:pt x="0" y="4175"/>
                </a:lnTo>
                <a:lnTo>
                  <a:pt x="0" y="4306"/>
                </a:lnTo>
                <a:lnTo>
                  <a:pt x="0" y="4641"/>
                </a:lnTo>
                <a:lnTo>
                  <a:pt x="0" y="4753"/>
                </a:lnTo>
                <a:lnTo>
                  <a:pt x="37" y="4865"/>
                </a:lnTo>
                <a:lnTo>
                  <a:pt x="93" y="4958"/>
                </a:lnTo>
                <a:lnTo>
                  <a:pt x="168" y="5033"/>
                </a:lnTo>
                <a:lnTo>
                  <a:pt x="242" y="5107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3896" y="5201"/>
                </a:lnTo>
                <a:lnTo>
                  <a:pt x="4008" y="5182"/>
                </a:lnTo>
                <a:lnTo>
                  <a:pt x="4119" y="5145"/>
                </a:lnTo>
                <a:lnTo>
                  <a:pt x="4213" y="5107"/>
                </a:lnTo>
                <a:lnTo>
                  <a:pt x="4287" y="5033"/>
                </a:lnTo>
                <a:lnTo>
                  <a:pt x="4362" y="4958"/>
                </a:lnTo>
                <a:lnTo>
                  <a:pt x="4399" y="4865"/>
                </a:lnTo>
                <a:lnTo>
                  <a:pt x="4436" y="4753"/>
                </a:lnTo>
                <a:lnTo>
                  <a:pt x="4455" y="4641"/>
                </a:lnTo>
                <a:lnTo>
                  <a:pt x="4455" y="4306"/>
                </a:lnTo>
                <a:lnTo>
                  <a:pt x="4436" y="4175"/>
                </a:lnTo>
                <a:lnTo>
                  <a:pt x="4418" y="4045"/>
                </a:lnTo>
                <a:lnTo>
                  <a:pt x="4399" y="3914"/>
                </a:lnTo>
                <a:lnTo>
                  <a:pt x="4343" y="3784"/>
                </a:lnTo>
                <a:lnTo>
                  <a:pt x="4287" y="3672"/>
                </a:lnTo>
                <a:lnTo>
                  <a:pt x="4231" y="3560"/>
                </a:lnTo>
                <a:lnTo>
                  <a:pt x="4138" y="3448"/>
                </a:lnTo>
                <a:lnTo>
                  <a:pt x="4063" y="3355"/>
                </a:lnTo>
                <a:lnTo>
                  <a:pt x="3970" y="3281"/>
                </a:lnTo>
                <a:lnTo>
                  <a:pt x="3858" y="3206"/>
                </a:lnTo>
                <a:lnTo>
                  <a:pt x="3747" y="3132"/>
                </a:lnTo>
                <a:lnTo>
                  <a:pt x="3635" y="3076"/>
                </a:lnTo>
                <a:lnTo>
                  <a:pt x="3504" y="3038"/>
                </a:lnTo>
                <a:lnTo>
                  <a:pt x="3392" y="3001"/>
                </a:lnTo>
                <a:lnTo>
                  <a:pt x="3243" y="2982"/>
                </a:lnTo>
                <a:lnTo>
                  <a:pt x="3113" y="2964"/>
                </a:lnTo>
                <a:lnTo>
                  <a:pt x="3020" y="2964"/>
                </a:lnTo>
                <a:lnTo>
                  <a:pt x="2833" y="3057"/>
                </a:lnTo>
                <a:lnTo>
                  <a:pt x="2647" y="3113"/>
                </a:lnTo>
                <a:lnTo>
                  <a:pt x="2442" y="3150"/>
                </a:lnTo>
                <a:lnTo>
                  <a:pt x="2013" y="3150"/>
                </a:lnTo>
                <a:lnTo>
                  <a:pt x="1808" y="3113"/>
                </a:lnTo>
                <a:lnTo>
                  <a:pt x="1622" y="3057"/>
                </a:lnTo>
                <a:lnTo>
                  <a:pt x="1435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975a0ff47_0_11053"/>
          <p:cNvSpPr/>
          <p:nvPr/>
        </p:nvSpPr>
        <p:spPr>
          <a:xfrm>
            <a:off x="8678321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3710" y="1920"/>
                </a:moveTo>
                <a:lnTo>
                  <a:pt x="3710" y="2050"/>
                </a:lnTo>
                <a:lnTo>
                  <a:pt x="3673" y="2069"/>
                </a:lnTo>
                <a:lnTo>
                  <a:pt x="3635" y="2106"/>
                </a:lnTo>
                <a:lnTo>
                  <a:pt x="3561" y="2330"/>
                </a:lnTo>
                <a:lnTo>
                  <a:pt x="3524" y="2423"/>
                </a:lnTo>
                <a:lnTo>
                  <a:pt x="3449" y="2498"/>
                </a:lnTo>
                <a:lnTo>
                  <a:pt x="3393" y="2535"/>
                </a:lnTo>
                <a:lnTo>
                  <a:pt x="3300" y="2572"/>
                </a:lnTo>
                <a:lnTo>
                  <a:pt x="3207" y="2610"/>
                </a:lnTo>
                <a:lnTo>
                  <a:pt x="3095" y="2610"/>
                </a:lnTo>
                <a:lnTo>
                  <a:pt x="2983" y="2572"/>
                </a:lnTo>
                <a:lnTo>
                  <a:pt x="2890" y="2498"/>
                </a:lnTo>
                <a:lnTo>
                  <a:pt x="2834" y="2460"/>
                </a:lnTo>
                <a:lnTo>
                  <a:pt x="2778" y="2386"/>
                </a:lnTo>
                <a:lnTo>
                  <a:pt x="2741" y="2311"/>
                </a:lnTo>
                <a:lnTo>
                  <a:pt x="2703" y="2218"/>
                </a:lnTo>
                <a:lnTo>
                  <a:pt x="2685" y="2181"/>
                </a:lnTo>
                <a:lnTo>
                  <a:pt x="2666" y="2162"/>
                </a:lnTo>
                <a:lnTo>
                  <a:pt x="2592" y="2144"/>
                </a:lnTo>
                <a:lnTo>
                  <a:pt x="2536" y="2162"/>
                </a:lnTo>
                <a:lnTo>
                  <a:pt x="2517" y="2181"/>
                </a:lnTo>
                <a:lnTo>
                  <a:pt x="2498" y="2218"/>
                </a:lnTo>
                <a:lnTo>
                  <a:pt x="2442" y="2311"/>
                </a:lnTo>
                <a:lnTo>
                  <a:pt x="2405" y="2405"/>
                </a:lnTo>
                <a:lnTo>
                  <a:pt x="2349" y="2460"/>
                </a:lnTo>
                <a:lnTo>
                  <a:pt x="2312" y="2516"/>
                </a:lnTo>
                <a:lnTo>
                  <a:pt x="2256" y="2554"/>
                </a:lnTo>
                <a:lnTo>
                  <a:pt x="2200" y="2591"/>
                </a:lnTo>
                <a:lnTo>
                  <a:pt x="2088" y="2610"/>
                </a:lnTo>
                <a:lnTo>
                  <a:pt x="1976" y="2610"/>
                </a:lnTo>
                <a:lnTo>
                  <a:pt x="1883" y="2572"/>
                </a:lnTo>
                <a:lnTo>
                  <a:pt x="1790" y="2535"/>
                </a:lnTo>
                <a:lnTo>
                  <a:pt x="1753" y="2498"/>
                </a:lnTo>
                <a:lnTo>
                  <a:pt x="1678" y="2423"/>
                </a:lnTo>
                <a:lnTo>
                  <a:pt x="1622" y="2330"/>
                </a:lnTo>
                <a:lnTo>
                  <a:pt x="1566" y="2106"/>
                </a:lnTo>
                <a:lnTo>
                  <a:pt x="1510" y="2069"/>
                </a:lnTo>
                <a:lnTo>
                  <a:pt x="1492" y="2050"/>
                </a:lnTo>
                <a:lnTo>
                  <a:pt x="1492" y="1920"/>
                </a:lnTo>
                <a:lnTo>
                  <a:pt x="2014" y="1976"/>
                </a:lnTo>
                <a:lnTo>
                  <a:pt x="2592" y="1994"/>
                </a:lnTo>
                <a:lnTo>
                  <a:pt x="3188" y="1976"/>
                </a:lnTo>
                <a:lnTo>
                  <a:pt x="3710" y="1920"/>
                </a:lnTo>
                <a:close/>
                <a:moveTo>
                  <a:pt x="1566" y="3355"/>
                </a:moveTo>
                <a:lnTo>
                  <a:pt x="2126" y="3728"/>
                </a:lnTo>
                <a:lnTo>
                  <a:pt x="2405" y="4194"/>
                </a:lnTo>
                <a:lnTo>
                  <a:pt x="2032" y="5573"/>
                </a:lnTo>
                <a:lnTo>
                  <a:pt x="1566" y="3355"/>
                </a:lnTo>
                <a:close/>
                <a:moveTo>
                  <a:pt x="3635" y="3355"/>
                </a:moveTo>
                <a:lnTo>
                  <a:pt x="3151" y="5573"/>
                </a:lnTo>
                <a:lnTo>
                  <a:pt x="2778" y="4194"/>
                </a:lnTo>
                <a:lnTo>
                  <a:pt x="3058" y="3728"/>
                </a:lnTo>
                <a:lnTo>
                  <a:pt x="3635" y="3355"/>
                </a:lnTo>
                <a:close/>
                <a:moveTo>
                  <a:pt x="1995" y="0"/>
                </a:moveTo>
                <a:lnTo>
                  <a:pt x="1865" y="19"/>
                </a:lnTo>
                <a:lnTo>
                  <a:pt x="1753" y="56"/>
                </a:lnTo>
                <a:lnTo>
                  <a:pt x="1697" y="93"/>
                </a:lnTo>
                <a:lnTo>
                  <a:pt x="1660" y="149"/>
                </a:lnTo>
                <a:lnTo>
                  <a:pt x="1529" y="317"/>
                </a:lnTo>
                <a:lnTo>
                  <a:pt x="1399" y="559"/>
                </a:lnTo>
                <a:lnTo>
                  <a:pt x="1287" y="820"/>
                </a:lnTo>
                <a:lnTo>
                  <a:pt x="1175" y="1100"/>
                </a:lnTo>
                <a:lnTo>
                  <a:pt x="839" y="1193"/>
                </a:lnTo>
                <a:lnTo>
                  <a:pt x="597" y="1268"/>
                </a:lnTo>
                <a:lnTo>
                  <a:pt x="504" y="1323"/>
                </a:lnTo>
                <a:lnTo>
                  <a:pt x="429" y="1379"/>
                </a:lnTo>
                <a:lnTo>
                  <a:pt x="392" y="1435"/>
                </a:lnTo>
                <a:lnTo>
                  <a:pt x="373" y="1491"/>
                </a:lnTo>
                <a:lnTo>
                  <a:pt x="392" y="1547"/>
                </a:lnTo>
                <a:lnTo>
                  <a:pt x="429" y="1603"/>
                </a:lnTo>
                <a:lnTo>
                  <a:pt x="485" y="1640"/>
                </a:lnTo>
                <a:lnTo>
                  <a:pt x="578" y="1696"/>
                </a:lnTo>
                <a:lnTo>
                  <a:pt x="802" y="1789"/>
                </a:lnTo>
                <a:lnTo>
                  <a:pt x="1119" y="1864"/>
                </a:lnTo>
                <a:lnTo>
                  <a:pt x="1119" y="2069"/>
                </a:lnTo>
                <a:lnTo>
                  <a:pt x="1175" y="2255"/>
                </a:lnTo>
                <a:lnTo>
                  <a:pt x="1231" y="2442"/>
                </a:lnTo>
                <a:lnTo>
                  <a:pt x="1324" y="2610"/>
                </a:lnTo>
                <a:lnTo>
                  <a:pt x="597" y="2610"/>
                </a:lnTo>
                <a:lnTo>
                  <a:pt x="560" y="2628"/>
                </a:lnTo>
                <a:lnTo>
                  <a:pt x="504" y="2684"/>
                </a:lnTo>
                <a:lnTo>
                  <a:pt x="467" y="2777"/>
                </a:lnTo>
                <a:lnTo>
                  <a:pt x="467" y="2815"/>
                </a:lnTo>
                <a:lnTo>
                  <a:pt x="485" y="2871"/>
                </a:lnTo>
                <a:lnTo>
                  <a:pt x="784" y="3560"/>
                </a:lnTo>
                <a:lnTo>
                  <a:pt x="616" y="3672"/>
                </a:lnTo>
                <a:lnTo>
                  <a:pt x="467" y="3803"/>
                </a:lnTo>
                <a:lnTo>
                  <a:pt x="336" y="3952"/>
                </a:lnTo>
                <a:lnTo>
                  <a:pt x="224" y="4119"/>
                </a:lnTo>
                <a:lnTo>
                  <a:pt x="131" y="4306"/>
                </a:lnTo>
                <a:lnTo>
                  <a:pt x="57" y="4492"/>
                </a:lnTo>
                <a:lnTo>
                  <a:pt x="19" y="4697"/>
                </a:lnTo>
                <a:lnTo>
                  <a:pt x="1" y="4902"/>
                </a:lnTo>
                <a:lnTo>
                  <a:pt x="1" y="5424"/>
                </a:lnTo>
                <a:lnTo>
                  <a:pt x="19" y="5536"/>
                </a:lnTo>
                <a:lnTo>
                  <a:pt x="38" y="5629"/>
                </a:lnTo>
                <a:lnTo>
                  <a:pt x="94" y="5722"/>
                </a:lnTo>
                <a:lnTo>
                  <a:pt x="150" y="5797"/>
                </a:lnTo>
                <a:lnTo>
                  <a:pt x="224" y="5853"/>
                </a:lnTo>
                <a:lnTo>
                  <a:pt x="318" y="5909"/>
                </a:lnTo>
                <a:lnTo>
                  <a:pt x="411" y="5927"/>
                </a:lnTo>
                <a:lnTo>
                  <a:pt x="523" y="5946"/>
                </a:lnTo>
                <a:lnTo>
                  <a:pt x="4679" y="5946"/>
                </a:lnTo>
                <a:lnTo>
                  <a:pt x="4772" y="5927"/>
                </a:lnTo>
                <a:lnTo>
                  <a:pt x="4884" y="5909"/>
                </a:lnTo>
                <a:lnTo>
                  <a:pt x="4959" y="5853"/>
                </a:lnTo>
                <a:lnTo>
                  <a:pt x="5052" y="5797"/>
                </a:lnTo>
                <a:lnTo>
                  <a:pt x="5108" y="5722"/>
                </a:lnTo>
                <a:lnTo>
                  <a:pt x="5164" y="5629"/>
                </a:lnTo>
                <a:lnTo>
                  <a:pt x="5183" y="5536"/>
                </a:lnTo>
                <a:lnTo>
                  <a:pt x="5201" y="5424"/>
                </a:lnTo>
                <a:lnTo>
                  <a:pt x="5201" y="4902"/>
                </a:lnTo>
                <a:lnTo>
                  <a:pt x="5183" y="4697"/>
                </a:lnTo>
                <a:lnTo>
                  <a:pt x="5145" y="4492"/>
                </a:lnTo>
                <a:lnTo>
                  <a:pt x="5071" y="4306"/>
                </a:lnTo>
                <a:lnTo>
                  <a:pt x="4996" y="4138"/>
                </a:lnTo>
                <a:lnTo>
                  <a:pt x="4884" y="3970"/>
                </a:lnTo>
                <a:lnTo>
                  <a:pt x="4754" y="3821"/>
                </a:lnTo>
                <a:lnTo>
                  <a:pt x="4605" y="3691"/>
                </a:lnTo>
                <a:lnTo>
                  <a:pt x="4456" y="3579"/>
                </a:lnTo>
                <a:lnTo>
                  <a:pt x="4735" y="2852"/>
                </a:lnTo>
                <a:lnTo>
                  <a:pt x="4735" y="2815"/>
                </a:lnTo>
                <a:lnTo>
                  <a:pt x="4735" y="2759"/>
                </a:lnTo>
                <a:lnTo>
                  <a:pt x="4717" y="2684"/>
                </a:lnTo>
                <a:lnTo>
                  <a:pt x="4642" y="2628"/>
                </a:lnTo>
                <a:lnTo>
                  <a:pt x="4605" y="2610"/>
                </a:lnTo>
                <a:lnTo>
                  <a:pt x="3878" y="2610"/>
                </a:lnTo>
                <a:lnTo>
                  <a:pt x="3971" y="2442"/>
                </a:lnTo>
                <a:lnTo>
                  <a:pt x="4027" y="2255"/>
                </a:lnTo>
                <a:lnTo>
                  <a:pt x="4064" y="2069"/>
                </a:lnTo>
                <a:lnTo>
                  <a:pt x="4083" y="1864"/>
                </a:lnTo>
                <a:lnTo>
                  <a:pt x="4400" y="1789"/>
                </a:lnTo>
                <a:lnTo>
                  <a:pt x="4623" y="1696"/>
                </a:lnTo>
                <a:lnTo>
                  <a:pt x="4717" y="1640"/>
                </a:lnTo>
                <a:lnTo>
                  <a:pt x="4772" y="1603"/>
                </a:lnTo>
                <a:lnTo>
                  <a:pt x="4810" y="1547"/>
                </a:lnTo>
                <a:lnTo>
                  <a:pt x="4828" y="1491"/>
                </a:lnTo>
                <a:lnTo>
                  <a:pt x="4810" y="1435"/>
                </a:lnTo>
                <a:lnTo>
                  <a:pt x="4772" y="1379"/>
                </a:lnTo>
                <a:lnTo>
                  <a:pt x="4698" y="1323"/>
                </a:lnTo>
                <a:lnTo>
                  <a:pt x="4605" y="1268"/>
                </a:lnTo>
                <a:lnTo>
                  <a:pt x="4344" y="1193"/>
                </a:lnTo>
                <a:lnTo>
                  <a:pt x="4008" y="1100"/>
                </a:lnTo>
                <a:lnTo>
                  <a:pt x="3915" y="820"/>
                </a:lnTo>
                <a:lnTo>
                  <a:pt x="3803" y="559"/>
                </a:lnTo>
                <a:lnTo>
                  <a:pt x="3673" y="317"/>
                </a:lnTo>
                <a:lnTo>
                  <a:pt x="3542" y="149"/>
                </a:lnTo>
                <a:lnTo>
                  <a:pt x="3505" y="93"/>
                </a:lnTo>
                <a:lnTo>
                  <a:pt x="3449" y="56"/>
                </a:lnTo>
                <a:lnTo>
                  <a:pt x="3337" y="19"/>
                </a:lnTo>
                <a:lnTo>
                  <a:pt x="3207" y="0"/>
                </a:lnTo>
                <a:lnTo>
                  <a:pt x="3151" y="19"/>
                </a:lnTo>
                <a:lnTo>
                  <a:pt x="3076" y="37"/>
                </a:lnTo>
                <a:lnTo>
                  <a:pt x="2759" y="205"/>
                </a:lnTo>
                <a:lnTo>
                  <a:pt x="2685" y="242"/>
                </a:lnTo>
                <a:lnTo>
                  <a:pt x="2517" y="242"/>
                </a:lnTo>
                <a:lnTo>
                  <a:pt x="2424" y="205"/>
                </a:lnTo>
                <a:lnTo>
                  <a:pt x="2107" y="37"/>
                </a:lnTo>
                <a:lnTo>
                  <a:pt x="2051" y="19"/>
                </a:lnTo>
                <a:lnTo>
                  <a:pt x="199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975a0ff47_0_11053"/>
          <p:cNvSpPr/>
          <p:nvPr/>
        </p:nvSpPr>
        <p:spPr>
          <a:xfrm>
            <a:off x="8221068" y="1320800"/>
            <a:ext cx="148713" cy="170634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975a0ff47_0_11053"/>
          <p:cNvSpPr/>
          <p:nvPr/>
        </p:nvSpPr>
        <p:spPr>
          <a:xfrm>
            <a:off x="7738137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975a0ff47_0_11053"/>
          <p:cNvSpPr/>
          <p:nvPr/>
        </p:nvSpPr>
        <p:spPr>
          <a:xfrm>
            <a:off x="7312989" y="1320800"/>
            <a:ext cx="138527" cy="170634"/>
          </a:xfrm>
          <a:custGeom>
            <a:rect b="b" l="l" r="r" t="t"/>
            <a:pathLst>
              <a:path extrusionOk="0" h="5947" w="4828">
                <a:moveTo>
                  <a:pt x="466" y="0"/>
                </a:moveTo>
                <a:lnTo>
                  <a:pt x="373" y="19"/>
                </a:lnTo>
                <a:lnTo>
                  <a:pt x="280" y="56"/>
                </a:lnTo>
                <a:lnTo>
                  <a:pt x="205" y="112"/>
                </a:lnTo>
                <a:lnTo>
                  <a:pt x="187" y="186"/>
                </a:lnTo>
                <a:lnTo>
                  <a:pt x="75" y="802"/>
                </a:lnTo>
                <a:lnTo>
                  <a:pt x="19" y="1286"/>
                </a:lnTo>
                <a:lnTo>
                  <a:pt x="0" y="1678"/>
                </a:lnTo>
                <a:lnTo>
                  <a:pt x="0" y="1901"/>
                </a:lnTo>
                <a:lnTo>
                  <a:pt x="56" y="2088"/>
                </a:lnTo>
                <a:lnTo>
                  <a:pt x="112" y="2274"/>
                </a:lnTo>
                <a:lnTo>
                  <a:pt x="205" y="2442"/>
                </a:lnTo>
                <a:lnTo>
                  <a:pt x="336" y="2591"/>
                </a:lnTo>
                <a:lnTo>
                  <a:pt x="466" y="2703"/>
                </a:lnTo>
                <a:lnTo>
                  <a:pt x="615" y="2815"/>
                </a:lnTo>
                <a:lnTo>
                  <a:pt x="802" y="2889"/>
                </a:lnTo>
                <a:lnTo>
                  <a:pt x="634" y="5648"/>
                </a:lnTo>
                <a:lnTo>
                  <a:pt x="653" y="5704"/>
                </a:lnTo>
                <a:lnTo>
                  <a:pt x="653" y="5760"/>
                </a:lnTo>
                <a:lnTo>
                  <a:pt x="727" y="5853"/>
                </a:lnTo>
                <a:lnTo>
                  <a:pt x="802" y="5927"/>
                </a:lnTo>
                <a:lnTo>
                  <a:pt x="858" y="5946"/>
                </a:lnTo>
                <a:lnTo>
                  <a:pt x="1715" y="5946"/>
                </a:lnTo>
                <a:lnTo>
                  <a:pt x="1771" y="5927"/>
                </a:lnTo>
                <a:lnTo>
                  <a:pt x="1864" y="5853"/>
                </a:lnTo>
                <a:lnTo>
                  <a:pt x="1920" y="5760"/>
                </a:lnTo>
                <a:lnTo>
                  <a:pt x="1939" y="5704"/>
                </a:lnTo>
                <a:lnTo>
                  <a:pt x="1939" y="5648"/>
                </a:lnTo>
                <a:lnTo>
                  <a:pt x="1790" y="2889"/>
                </a:lnTo>
                <a:lnTo>
                  <a:pt x="1957" y="2815"/>
                </a:lnTo>
                <a:lnTo>
                  <a:pt x="2125" y="2703"/>
                </a:lnTo>
                <a:lnTo>
                  <a:pt x="2256" y="2591"/>
                </a:lnTo>
                <a:lnTo>
                  <a:pt x="2367" y="2442"/>
                </a:lnTo>
                <a:lnTo>
                  <a:pt x="2461" y="2274"/>
                </a:lnTo>
                <a:lnTo>
                  <a:pt x="2535" y="2088"/>
                </a:lnTo>
                <a:lnTo>
                  <a:pt x="2572" y="1901"/>
                </a:lnTo>
                <a:lnTo>
                  <a:pt x="2591" y="1678"/>
                </a:lnTo>
                <a:lnTo>
                  <a:pt x="2572" y="1286"/>
                </a:lnTo>
                <a:lnTo>
                  <a:pt x="2498" y="802"/>
                </a:lnTo>
                <a:lnTo>
                  <a:pt x="2405" y="186"/>
                </a:lnTo>
                <a:lnTo>
                  <a:pt x="2367" y="112"/>
                </a:lnTo>
                <a:lnTo>
                  <a:pt x="2311" y="56"/>
                </a:lnTo>
                <a:lnTo>
                  <a:pt x="2218" y="19"/>
                </a:lnTo>
                <a:lnTo>
                  <a:pt x="2125" y="0"/>
                </a:lnTo>
                <a:lnTo>
                  <a:pt x="2032" y="19"/>
                </a:lnTo>
                <a:lnTo>
                  <a:pt x="1939" y="56"/>
                </a:lnTo>
                <a:lnTo>
                  <a:pt x="1883" y="112"/>
                </a:lnTo>
                <a:lnTo>
                  <a:pt x="1864" y="149"/>
                </a:lnTo>
                <a:lnTo>
                  <a:pt x="1845" y="186"/>
                </a:lnTo>
                <a:lnTo>
                  <a:pt x="1845" y="1827"/>
                </a:lnTo>
                <a:lnTo>
                  <a:pt x="1808" y="1845"/>
                </a:lnTo>
                <a:lnTo>
                  <a:pt x="1752" y="1864"/>
                </a:lnTo>
                <a:lnTo>
                  <a:pt x="1696" y="1845"/>
                </a:lnTo>
                <a:lnTo>
                  <a:pt x="1659" y="1827"/>
                </a:lnTo>
                <a:lnTo>
                  <a:pt x="1566" y="186"/>
                </a:lnTo>
                <a:lnTo>
                  <a:pt x="1529" y="112"/>
                </a:lnTo>
                <a:lnTo>
                  <a:pt x="1473" y="56"/>
                </a:lnTo>
                <a:lnTo>
                  <a:pt x="1379" y="19"/>
                </a:lnTo>
                <a:lnTo>
                  <a:pt x="1286" y="0"/>
                </a:lnTo>
                <a:lnTo>
                  <a:pt x="1193" y="19"/>
                </a:lnTo>
                <a:lnTo>
                  <a:pt x="1119" y="56"/>
                </a:lnTo>
                <a:lnTo>
                  <a:pt x="1044" y="112"/>
                </a:lnTo>
                <a:lnTo>
                  <a:pt x="1007" y="186"/>
                </a:lnTo>
                <a:lnTo>
                  <a:pt x="914" y="1827"/>
                </a:lnTo>
                <a:lnTo>
                  <a:pt x="895" y="1845"/>
                </a:lnTo>
                <a:lnTo>
                  <a:pt x="839" y="1864"/>
                </a:lnTo>
                <a:lnTo>
                  <a:pt x="764" y="1845"/>
                </a:lnTo>
                <a:lnTo>
                  <a:pt x="727" y="1827"/>
                </a:lnTo>
                <a:lnTo>
                  <a:pt x="727" y="186"/>
                </a:lnTo>
                <a:lnTo>
                  <a:pt x="727" y="149"/>
                </a:lnTo>
                <a:lnTo>
                  <a:pt x="708" y="112"/>
                </a:lnTo>
                <a:lnTo>
                  <a:pt x="634" y="56"/>
                </a:lnTo>
                <a:lnTo>
                  <a:pt x="559" y="19"/>
                </a:lnTo>
                <a:lnTo>
                  <a:pt x="466" y="0"/>
                </a:lnTo>
                <a:close/>
                <a:moveTo>
                  <a:pt x="4548" y="0"/>
                </a:moveTo>
                <a:lnTo>
                  <a:pt x="4455" y="19"/>
                </a:lnTo>
                <a:lnTo>
                  <a:pt x="4362" y="37"/>
                </a:lnTo>
                <a:lnTo>
                  <a:pt x="4157" y="93"/>
                </a:lnTo>
                <a:lnTo>
                  <a:pt x="3952" y="205"/>
                </a:lnTo>
                <a:lnTo>
                  <a:pt x="3765" y="354"/>
                </a:lnTo>
                <a:lnTo>
                  <a:pt x="3579" y="522"/>
                </a:lnTo>
                <a:lnTo>
                  <a:pt x="3411" y="727"/>
                </a:lnTo>
                <a:lnTo>
                  <a:pt x="3243" y="969"/>
                </a:lnTo>
                <a:lnTo>
                  <a:pt x="3132" y="1212"/>
                </a:lnTo>
                <a:lnTo>
                  <a:pt x="3038" y="1491"/>
                </a:lnTo>
                <a:lnTo>
                  <a:pt x="2983" y="1771"/>
                </a:lnTo>
                <a:lnTo>
                  <a:pt x="2964" y="1920"/>
                </a:lnTo>
                <a:lnTo>
                  <a:pt x="2964" y="2050"/>
                </a:lnTo>
                <a:lnTo>
                  <a:pt x="2983" y="2200"/>
                </a:lnTo>
                <a:lnTo>
                  <a:pt x="3001" y="2349"/>
                </a:lnTo>
                <a:lnTo>
                  <a:pt x="3038" y="2498"/>
                </a:lnTo>
                <a:lnTo>
                  <a:pt x="3094" y="2647"/>
                </a:lnTo>
                <a:lnTo>
                  <a:pt x="3169" y="2796"/>
                </a:lnTo>
                <a:lnTo>
                  <a:pt x="3262" y="2945"/>
                </a:lnTo>
                <a:lnTo>
                  <a:pt x="3355" y="3076"/>
                </a:lnTo>
                <a:lnTo>
                  <a:pt x="3486" y="3225"/>
                </a:lnTo>
                <a:lnTo>
                  <a:pt x="3635" y="3355"/>
                </a:lnTo>
                <a:lnTo>
                  <a:pt x="3784" y="3504"/>
                </a:lnTo>
                <a:lnTo>
                  <a:pt x="3616" y="5648"/>
                </a:lnTo>
                <a:lnTo>
                  <a:pt x="3616" y="5704"/>
                </a:lnTo>
                <a:lnTo>
                  <a:pt x="3635" y="5760"/>
                </a:lnTo>
                <a:lnTo>
                  <a:pt x="3654" y="5816"/>
                </a:lnTo>
                <a:lnTo>
                  <a:pt x="3691" y="5853"/>
                </a:lnTo>
                <a:lnTo>
                  <a:pt x="3728" y="5890"/>
                </a:lnTo>
                <a:lnTo>
                  <a:pt x="3784" y="5927"/>
                </a:lnTo>
                <a:lnTo>
                  <a:pt x="3840" y="5946"/>
                </a:lnTo>
                <a:lnTo>
                  <a:pt x="4604" y="5946"/>
                </a:lnTo>
                <a:lnTo>
                  <a:pt x="4641" y="5927"/>
                </a:lnTo>
                <a:lnTo>
                  <a:pt x="4735" y="5872"/>
                </a:lnTo>
                <a:lnTo>
                  <a:pt x="4791" y="5778"/>
                </a:lnTo>
                <a:lnTo>
                  <a:pt x="4809" y="5722"/>
                </a:lnTo>
                <a:lnTo>
                  <a:pt x="4828" y="5667"/>
                </a:lnTo>
                <a:lnTo>
                  <a:pt x="4828" y="280"/>
                </a:lnTo>
                <a:lnTo>
                  <a:pt x="4809" y="224"/>
                </a:lnTo>
                <a:lnTo>
                  <a:pt x="4791" y="168"/>
                </a:lnTo>
                <a:lnTo>
                  <a:pt x="4735" y="93"/>
                </a:lnTo>
                <a:lnTo>
                  <a:pt x="4641" y="19"/>
                </a:lnTo>
                <a:lnTo>
                  <a:pt x="4604" y="19"/>
                </a:lnTo>
                <a:lnTo>
                  <a:pt x="45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975a0ff47_0_11053"/>
          <p:cNvSpPr/>
          <p:nvPr/>
        </p:nvSpPr>
        <p:spPr>
          <a:xfrm>
            <a:off x="6891544" y="1320800"/>
            <a:ext cx="159961" cy="159932"/>
          </a:xfrm>
          <a:custGeom>
            <a:rect b="b" l="l" r="r" t="t"/>
            <a:pathLst>
              <a:path extrusionOk="0" h="5574" w="5575">
                <a:moveTo>
                  <a:pt x="3580" y="1062"/>
                </a:moveTo>
                <a:lnTo>
                  <a:pt x="4493" y="1976"/>
                </a:lnTo>
                <a:lnTo>
                  <a:pt x="3692" y="2777"/>
                </a:lnTo>
                <a:lnTo>
                  <a:pt x="1865" y="2777"/>
                </a:lnTo>
                <a:lnTo>
                  <a:pt x="3580" y="1062"/>
                </a:lnTo>
                <a:close/>
                <a:moveTo>
                  <a:pt x="3524" y="0"/>
                </a:moveTo>
                <a:lnTo>
                  <a:pt x="3487" y="19"/>
                </a:lnTo>
                <a:lnTo>
                  <a:pt x="3468" y="37"/>
                </a:lnTo>
                <a:lnTo>
                  <a:pt x="3077" y="429"/>
                </a:lnTo>
                <a:lnTo>
                  <a:pt x="3039" y="447"/>
                </a:lnTo>
                <a:lnTo>
                  <a:pt x="3039" y="485"/>
                </a:lnTo>
                <a:lnTo>
                  <a:pt x="3039" y="522"/>
                </a:lnTo>
                <a:lnTo>
                  <a:pt x="3077" y="559"/>
                </a:lnTo>
                <a:lnTo>
                  <a:pt x="3207" y="690"/>
                </a:lnTo>
                <a:lnTo>
                  <a:pt x="392" y="3486"/>
                </a:lnTo>
                <a:lnTo>
                  <a:pt x="243" y="3672"/>
                </a:lnTo>
                <a:lnTo>
                  <a:pt x="113" y="3877"/>
                </a:lnTo>
                <a:lnTo>
                  <a:pt x="38" y="4082"/>
                </a:lnTo>
                <a:lnTo>
                  <a:pt x="1" y="4306"/>
                </a:lnTo>
                <a:lnTo>
                  <a:pt x="20" y="4530"/>
                </a:lnTo>
                <a:lnTo>
                  <a:pt x="57" y="4753"/>
                </a:lnTo>
                <a:lnTo>
                  <a:pt x="94" y="4865"/>
                </a:lnTo>
                <a:lnTo>
                  <a:pt x="150" y="4958"/>
                </a:lnTo>
                <a:lnTo>
                  <a:pt x="206" y="5070"/>
                </a:lnTo>
                <a:lnTo>
                  <a:pt x="281" y="5163"/>
                </a:lnTo>
                <a:lnTo>
                  <a:pt x="374" y="5256"/>
                </a:lnTo>
                <a:lnTo>
                  <a:pt x="467" y="5331"/>
                </a:lnTo>
                <a:lnTo>
                  <a:pt x="579" y="5406"/>
                </a:lnTo>
                <a:lnTo>
                  <a:pt x="691" y="5461"/>
                </a:lnTo>
                <a:lnTo>
                  <a:pt x="821" y="5517"/>
                </a:lnTo>
                <a:lnTo>
                  <a:pt x="933" y="5555"/>
                </a:lnTo>
                <a:lnTo>
                  <a:pt x="1063" y="5573"/>
                </a:lnTo>
                <a:lnTo>
                  <a:pt x="1194" y="5573"/>
                </a:lnTo>
                <a:lnTo>
                  <a:pt x="1418" y="5555"/>
                </a:lnTo>
                <a:lnTo>
                  <a:pt x="1529" y="5517"/>
                </a:lnTo>
                <a:lnTo>
                  <a:pt x="1641" y="5480"/>
                </a:lnTo>
                <a:lnTo>
                  <a:pt x="1734" y="5443"/>
                </a:lnTo>
                <a:lnTo>
                  <a:pt x="1846" y="5368"/>
                </a:lnTo>
                <a:lnTo>
                  <a:pt x="1940" y="5312"/>
                </a:lnTo>
                <a:lnTo>
                  <a:pt x="2033" y="5219"/>
                </a:lnTo>
                <a:lnTo>
                  <a:pt x="4885" y="2367"/>
                </a:lnTo>
                <a:lnTo>
                  <a:pt x="5015" y="2498"/>
                </a:lnTo>
                <a:lnTo>
                  <a:pt x="5052" y="2516"/>
                </a:lnTo>
                <a:lnTo>
                  <a:pt x="5090" y="2535"/>
                </a:lnTo>
                <a:lnTo>
                  <a:pt x="5127" y="2516"/>
                </a:lnTo>
                <a:lnTo>
                  <a:pt x="5146" y="2498"/>
                </a:lnTo>
                <a:lnTo>
                  <a:pt x="5537" y="2106"/>
                </a:lnTo>
                <a:lnTo>
                  <a:pt x="5556" y="2088"/>
                </a:lnTo>
                <a:lnTo>
                  <a:pt x="5574" y="2050"/>
                </a:lnTo>
                <a:lnTo>
                  <a:pt x="5556" y="2013"/>
                </a:lnTo>
                <a:lnTo>
                  <a:pt x="5537" y="1976"/>
                </a:lnTo>
                <a:lnTo>
                  <a:pt x="3598" y="37"/>
                </a:lnTo>
                <a:lnTo>
                  <a:pt x="3561" y="19"/>
                </a:lnTo>
                <a:lnTo>
                  <a:pt x="3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975a0ff47_0_11053"/>
          <p:cNvSpPr/>
          <p:nvPr/>
        </p:nvSpPr>
        <p:spPr>
          <a:xfrm>
            <a:off x="6481373" y="1320800"/>
            <a:ext cx="164752" cy="165269"/>
          </a:xfrm>
          <a:custGeom>
            <a:rect b="b" l="l" r="r" t="t"/>
            <a:pathLst>
              <a:path extrusionOk="0" h="5760" w="5742">
                <a:moveTo>
                  <a:pt x="2778" y="0"/>
                </a:moveTo>
                <a:lnTo>
                  <a:pt x="2442" y="37"/>
                </a:lnTo>
                <a:lnTo>
                  <a:pt x="2256" y="75"/>
                </a:lnTo>
                <a:lnTo>
                  <a:pt x="2051" y="130"/>
                </a:lnTo>
                <a:lnTo>
                  <a:pt x="2293" y="391"/>
                </a:lnTo>
                <a:lnTo>
                  <a:pt x="2498" y="671"/>
                </a:lnTo>
                <a:lnTo>
                  <a:pt x="2684" y="988"/>
                </a:lnTo>
                <a:lnTo>
                  <a:pt x="2833" y="1305"/>
                </a:lnTo>
                <a:lnTo>
                  <a:pt x="2964" y="1640"/>
                </a:lnTo>
                <a:lnTo>
                  <a:pt x="3057" y="1994"/>
                </a:lnTo>
                <a:lnTo>
                  <a:pt x="3113" y="2349"/>
                </a:lnTo>
                <a:lnTo>
                  <a:pt x="3132" y="2703"/>
                </a:lnTo>
                <a:lnTo>
                  <a:pt x="3430" y="2852"/>
                </a:lnTo>
                <a:lnTo>
                  <a:pt x="3728" y="2964"/>
                </a:lnTo>
                <a:lnTo>
                  <a:pt x="4026" y="3038"/>
                </a:lnTo>
                <a:lnTo>
                  <a:pt x="4325" y="3094"/>
                </a:lnTo>
                <a:lnTo>
                  <a:pt x="4343" y="2871"/>
                </a:lnTo>
                <a:lnTo>
                  <a:pt x="4343" y="2666"/>
                </a:lnTo>
                <a:lnTo>
                  <a:pt x="4343" y="2442"/>
                </a:lnTo>
                <a:lnTo>
                  <a:pt x="4306" y="2237"/>
                </a:lnTo>
                <a:lnTo>
                  <a:pt x="4287" y="2032"/>
                </a:lnTo>
                <a:lnTo>
                  <a:pt x="4231" y="1827"/>
                </a:lnTo>
                <a:lnTo>
                  <a:pt x="4176" y="1622"/>
                </a:lnTo>
                <a:lnTo>
                  <a:pt x="4120" y="1417"/>
                </a:lnTo>
                <a:lnTo>
                  <a:pt x="4026" y="1230"/>
                </a:lnTo>
                <a:lnTo>
                  <a:pt x="3952" y="1025"/>
                </a:lnTo>
                <a:lnTo>
                  <a:pt x="3840" y="839"/>
                </a:lnTo>
                <a:lnTo>
                  <a:pt x="3728" y="671"/>
                </a:lnTo>
                <a:lnTo>
                  <a:pt x="3616" y="503"/>
                </a:lnTo>
                <a:lnTo>
                  <a:pt x="3486" y="336"/>
                </a:lnTo>
                <a:lnTo>
                  <a:pt x="3355" y="168"/>
                </a:lnTo>
                <a:lnTo>
                  <a:pt x="3206" y="19"/>
                </a:lnTo>
                <a:lnTo>
                  <a:pt x="3020" y="19"/>
                </a:lnTo>
                <a:lnTo>
                  <a:pt x="2778" y="0"/>
                </a:lnTo>
                <a:close/>
                <a:moveTo>
                  <a:pt x="3840" y="168"/>
                </a:moveTo>
                <a:lnTo>
                  <a:pt x="4064" y="485"/>
                </a:lnTo>
                <a:lnTo>
                  <a:pt x="4250" y="839"/>
                </a:lnTo>
                <a:lnTo>
                  <a:pt x="4418" y="1174"/>
                </a:lnTo>
                <a:lnTo>
                  <a:pt x="4548" y="1547"/>
                </a:lnTo>
                <a:lnTo>
                  <a:pt x="4642" y="1939"/>
                </a:lnTo>
                <a:lnTo>
                  <a:pt x="4697" y="2330"/>
                </a:lnTo>
                <a:lnTo>
                  <a:pt x="4716" y="2721"/>
                </a:lnTo>
                <a:lnTo>
                  <a:pt x="4697" y="3113"/>
                </a:lnTo>
                <a:lnTo>
                  <a:pt x="4958" y="3113"/>
                </a:lnTo>
                <a:lnTo>
                  <a:pt x="5238" y="3076"/>
                </a:lnTo>
                <a:lnTo>
                  <a:pt x="5480" y="3020"/>
                </a:lnTo>
                <a:lnTo>
                  <a:pt x="5741" y="2945"/>
                </a:lnTo>
                <a:lnTo>
                  <a:pt x="5741" y="2889"/>
                </a:lnTo>
                <a:lnTo>
                  <a:pt x="5741" y="2647"/>
                </a:lnTo>
                <a:lnTo>
                  <a:pt x="5704" y="2423"/>
                </a:lnTo>
                <a:lnTo>
                  <a:pt x="5667" y="2200"/>
                </a:lnTo>
                <a:lnTo>
                  <a:pt x="5611" y="1994"/>
                </a:lnTo>
                <a:lnTo>
                  <a:pt x="5536" y="1789"/>
                </a:lnTo>
                <a:lnTo>
                  <a:pt x="5443" y="1584"/>
                </a:lnTo>
                <a:lnTo>
                  <a:pt x="5331" y="1398"/>
                </a:lnTo>
                <a:lnTo>
                  <a:pt x="5219" y="1212"/>
                </a:lnTo>
                <a:lnTo>
                  <a:pt x="5070" y="1044"/>
                </a:lnTo>
                <a:lnTo>
                  <a:pt x="4940" y="876"/>
                </a:lnTo>
                <a:lnTo>
                  <a:pt x="4772" y="727"/>
                </a:lnTo>
                <a:lnTo>
                  <a:pt x="4604" y="596"/>
                </a:lnTo>
                <a:lnTo>
                  <a:pt x="4436" y="466"/>
                </a:lnTo>
                <a:lnTo>
                  <a:pt x="4231" y="354"/>
                </a:lnTo>
                <a:lnTo>
                  <a:pt x="4045" y="261"/>
                </a:lnTo>
                <a:lnTo>
                  <a:pt x="3840" y="168"/>
                </a:lnTo>
                <a:close/>
                <a:moveTo>
                  <a:pt x="1491" y="354"/>
                </a:moveTo>
                <a:lnTo>
                  <a:pt x="1305" y="466"/>
                </a:lnTo>
                <a:lnTo>
                  <a:pt x="1119" y="596"/>
                </a:lnTo>
                <a:lnTo>
                  <a:pt x="951" y="746"/>
                </a:lnTo>
                <a:lnTo>
                  <a:pt x="783" y="895"/>
                </a:lnTo>
                <a:lnTo>
                  <a:pt x="634" y="1062"/>
                </a:lnTo>
                <a:lnTo>
                  <a:pt x="503" y="1230"/>
                </a:lnTo>
                <a:lnTo>
                  <a:pt x="392" y="1417"/>
                </a:lnTo>
                <a:lnTo>
                  <a:pt x="280" y="1622"/>
                </a:lnTo>
                <a:lnTo>
                  <a:pt x="187" y="1827"/>
                </a:lnTo>
                <a:lnTo>
                  <a:pt x="112" y="2032"/>
                </a:lnTo>
                <a:lnTo>
                  <a:pt x="56" y="2255"/>
                </a:lnTo>
                <a:lnTo>
                  <a:pt x="19" y="2479"/>
                </a:lnTo>
                <a:lnTo>
                  <a:pt x="0" y="2703"/>
                </a:lnTo>
                <a:lnTo>
                  <a:pt x="0" y="2926"/>
                </a:lnTo>
                <a:lnTo>
                  <a:pt x="0" y="3169"/>
                </a:lnTo>
                <a:lnTo>
                  <a:pt x="37" y="3392"/>
                </a:lnTo>
                <a:lnTo>
                  <a:pt x="205" y="3038"/>
                </a:lnTo>
                <a:lnTo>
                  <a:pt x="392" y="2703"/>
                </a:lnTo>
                <a:lnTo>
                  <a:pt x="615" y="2386"/>
                </a:lnTo>
                <a:lnTo>
                  <a:pt x="876" y="2106"/>
                </a:lnTo>
                <a:lnTo>
                  <a:pt x="1156" y="1827"/>
                </a:lnTo>
                <a:lnTo>
                  <a:pt x="1473" y="1584"/>
                </a:lnTo>
                <a:lnTo>
                  <a:pt x="1808" y="1361"/>
                </a:lnTo>
                <a:lnTo>
                  <a:pt x="2162" y="1174"/>
                </a:lnTo>
                <a:lnTo>
                  <a:pt x="2013" y="951"/>
                </a:lnTo>
                <a:lnTo>
                  <a:pt x="1864" y="746"/>
                </a:lnTo>
                <a:lnTo>
                  <a:pt x="1678" y="541"/>
                </a:lnTo>
                <a:lnTo>
                  <a:pt x="1491" y="354"/>
                </a:lnTo>
                <a:close/>
                <a:moveTo>
                  <a:pt x="2889" y="3206"/>
                </a:moveTo>
                <a:lnTo>
                  <a:pt x="2628" y="3374"/>
                </a:lnTo>
                <a:lnTo>
                  <a:pt x="2386" y="3579"/>
                </a:lnTo>
                <a:lnTo>
                  <a:pt x="2162" y="3803"/>
                </a:lnTo>
                <a:lnTo>
                  <a:pt x="1957" y="4045"/>
                </a:lnTo>
                <a:lnTo>
                  <a:pt x="2144" y="4157"/>
                </a:lnTo>
                <a:lnTo>
                  <a:pt x="2330" y="4269"/>
                </a:lnTo>
                <a:lnTo>
                  <a:pt x="2517" y="4362"/>
                </a:lnTo>
                <a:lnTo>
                  <a:pt x="2703" y="4455"/>
                </a:lnTo>
                <a:lnTo>
                  <a:pt x="2908" y="4530"/>
                </a:lnTo>
                <a:lnTo>
                  <a:pt x="3113" y="4604"/>
                </a:lnTo>
                <a:lnTo>
                  <a:pt x="3318" y="4641"/>
                </a:lnTo>
                <a:lnTo>
                  <a:pt x="3523" y="4697"/>
                </a:lnTo>
                <a:lnTo>
                  <a:pt x="3728" y="4716"/>
                </a:lnTo>
                <a:lnTo>
                  <a:pt x="3933" y="4735"/>
                </a:lnTo>
                <a:lnTo>
                  <a:pt x="4138" y="4753"/>
                </a:lnTo>
                <a:lnTo>
                  <a:pt x="4343" y="4735"/>
                </a:lnTo>
                <a:lnTo>
                  <a:pt x="4567" y="4716"/>
                </a:lnTo>
                <a:lnTo>
                  <a:pt x="4772" y="4697"/>
                </a:lnTo>
                <a:lnTo>
                  <a:pt x="4977" y="4660"/>
                </a:lnTo>
                <a:lnTo>
                  <a:pt x="5182" y="4604"/>
                </a:lnTo>
                <a:lnTo>
                  <a:pt x="5331" y="4362"/>
                </a:lnTo>
                <a:lnTo>
                  <a:pt x="5480" y="4101"/>
                </a:lnTo>
                <a:lnTo>
                  <a:pt x="5574" y="3840"/>
                </a:lnTo>
                <a:lnTo>
                  <a:pt x="5667" y="3560"/>
                </a:lnTo>
                <a:lnTo>
                  <a:pt x="5424" y="3616"/>
                </a:lnTo>
                <a:lnTo>
                  <a:pt x="5201" y="3653"/>
                </a:lnTo>
                <a:lnTo>
                  <a:pt x="4958" y="3672"/>
                </a:lnTo>
                <a:lnTo>
                  <a:pt x="4492" y="3672"/>
                </a:lnTo>
                <a:lnTo>
                  <a:pt x="4250" y="3653"/>
                </a:lnTo>
                <a:lnTo>
                  <a:pt x="4026" y="3616"/>
                </a:lnTo>
                <a:lnTo>
                  <a:pt x="3784" y="3560"/>
                </a:lnTo>
                <a:lnTo>
                  <a:pt x="3560" y="3486"/>
                </a:lnTo>
                <a:lnTo>
                  <a:pt x="3337" y="3411"/>
                </a:lnTo>
                <a:lnTo>
                  <a:pt x="3113" y="3318"/>
                </a:lnTo>
                <a:lnTo>
                  <a:pt x="2889" y="3206"/>
                </a:lnTo>
                <a:close/>
                <a:moveTo>
                  <a:pt x="2330" y="1510"/>
                </a:moveTo>
                <a:lnTo>
                  <a:pt x="2125" y="1603"/>
                </a:lnTo>
                <a:lnTo>
                  <a:pt x="1939" y="1715"/>
                </a:lnTo>
                <a:lnTo>
                  <a:pt x="1752" y="1827"/>
                </a:lnTo>
                <a:lnTo>
                  <a:pt x="1585" y="1957"/>
                </a:lnTo>
                <a:lnTo>
                  <a:pt x="1417" y="2088"/>
                </a:lnTo>
                <a:lnTo>
                  <a:pt x="1268" y="2237"/>
                </a:lnTo>
                <a:lnTo>
                  <a:pt x="1119" y="2386"/>
                </a:lnTo>
                <a:lnTo>
                  <a:pt x="988" y="2535"/>
                </a:lnTo>
                <a:lnTo>
                  <a:pt x="858" y="2703"/>
                </a:lnTo>
                <a:lnTo>
                  <a:pt x="727" y="2871"/>
                </a:lnTo>
                <a:lnTo>
                  <a:pt x="615" y="3057"/>
                </a:lnTo>
                <a:lnTo>
                  <a:pt x="522" y="3243"/>
                </a:lnTo>
                <a:lnTo>
                  <a:pt x="429" y="3430"/>
                </a:lnTo>
                <a:lnTo>
                  <a:pt x="354" y="3616"/>
                </a:lnTo>
                <a:lnTo>
                  <a:pt x="280" y="3821"/>
                </a:lnTo>
                <a:lnTo>
                  <a:pt x="224" y="4026"/>
                </a:lnTo>
                <a:lnTo>
                  <a:pt x="354" y="4287"/>
                </a:lnTo>
                <a:lnTo>
                  <a:pt x="522" y="4530"/>
                </a:lnTo>
                <a:lnTo>
                  <a:pt x="690" y="4753"/>
                </a:lnTo>
                <a:lnTo>
                  <a:pt x="895" y="4958"/>
                </a:lnTo>
                <a:lnTo>
                  <a:pt x="1007" y="4623"/>
                </a:lnTo>
                <a:lnTo>
                  <a:pt x="1156" y="4306"/>
                </a:lnTo>
                <a:lnTo>
                  <a:pt x="1324" y="3989"/>
                </a:lnTo>
                <a:lnTo>
                  <a:pt x="1529" y="3709"/>
                </a:lnTo>
                <a:lnTo>
                  <a:pt x="1752" y="3430"/>
                </a:lnTo>
                <a:lnTo>
                  <a:pt x="2013" y="3169"/>
                </a:lnTo>
                <a:lnTo>
                  <a:pt x="2293" y="2945"/>
                </a:lnTo>
                <a:lnTo>
                  <a:pt x="2591" y="2740"/>
                </a:lnTo>
                <a:lnTo>
                  <a:pt x="2554" y="2423"/>
                </a:lnTo>
                <a:lnTo>
                  <a:pt x="2517" y="2106"/>
                </a:lnTo>
                <a:lnTo>
                  <a:pt x="2423" y="1808"/>
                </a:lnTo>
                <a:lnTo>
                  <a:pt x="2330" y="1510"/>
                </a:lnTo>
                <a:close/>
                <a:moveTo>
                  <a:pt x="1752" y="4362"/>
                </a:moveTo>
                <a:lnTo>
                  <a:pt x="1622" y="4585"/>
                </a:lnTo>
                <a:lnTo>
                  <a:pt x="1529" y="4828"/>
                </a:lnTo>
                <a:lnTo>
                  <a:pt x="1435" y="5089"/>
                </a:lnTo>
                <a:lnTo>
                  <a:pt x="1380" y="5331"/>
                </a:lnTo>
                <a:lnTo>
                  <a:pt x="1547" y="5424"/>
                </a:lnTo>
                <a:lnTo>
                  <a:pt x="1715" y="5517"/>
                </a:lnTo>
                <a:lnTo>
                  <a:pt x="1901" y="5592"/>
                </a:lnTo>
                <a:lnTo>
                  <a:pt x="2088" y="5648"/>
                </a:lnTo>
                <a:lnTo>
                  <a:pt x="2274" y="5704"/>
                </a:lnTo>
                <a:lnTo>
                  <a:pt x="2461" y="5722"/>
                </a:lnTo>
                <a:lnTo>
                  <a:pt x="2666" y="5760"/>
                </a:lnTo>
                <a:lnTo>
                  <a:pt x="2871" y="5760"/>
                </a:lnTo>
                <a:lnTo>
                  <a:pt x="3132" y="5741"/>
                </a:lnTo>
                <a:lnTo>
                  <a:pt x="3393" y="5722"/>
                </a:lnTo>
                <a:lnTo>
                  <a:pt x="3635" y="5648"/>
                </a:lnTo>
                <a:lnTo>
                  <a:pt x="3877" y="5573"/>
                </a:lnTo>
                <a:lnTo>
                  <a:pt x="4101" y="5480"/>
                </a:lnTo>
                <a:lnTo>
                  <a:pt x="4325" y="5368"/>
                </a:lnTo>
                <a:lnTo>
                  <a:pt x="4530" y="5238"/>
                </a:lnTo>
                <a:lnTo>
                  <a:pt x="4735" y="5089"/>
                </a:lnTo>
                <a:lnTo>
                  <a:pt x="4735" y="5089"/>
                </a:lnTo>
                <a:lnTo>
                  <a:pt x="4492" y="5107"/>
                </a:lnTo>
                <a:lnTo>
                  <a:pt x="4250" y="5126"/>
                </a:lnTo>
                <a:lnTo>
                  <a:pt x="4026" y="5126"/>
                </a:lnTo>
                <a:lnTo>
                  <a:pt x="3803" y="5107"/>
                </a:lnTo>
                <a:lnTo>
                  <a:pt x="3579" y="5089"/>
                </a:lnTo>
                <a:lnTo>
                  <a:pt x="3374" y="5051"/>
                </a:lnTo>
                <a:lnTo>
                  <a:pt x="2983" y="4958"/>
                </a:lnTo>
                <a:lnTo>
                  <a:pt x="2610" y="4828"/>
                </a:lnTo>
                <a:lnTo>
                  <a:pt x="2293" y="4679"/>
                </a:lnTo>
                <a:lnTo>
                  <a:pt x="1995" y="4530"/>
                </a:lnTo>
                <a:lnTo>
                  <a:pt x="1752" y="436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975a0ff47_0_11053"/>
          <p:cNvSpPr/>
          <p:nvPr/>
        </p:nvSpPr>
        <p:spPr>
          <a:xfrm>
            <a:off x="6033732" y="1321317"/>
            <a:ext cx="192039" cy="159416"/>
          </a:xfrm>
          <a:custGeom>
            <a:rect b="b" l="l" r="r" t="t"/>
            <a:pathLst>
              <a:path extrusionOk="0" h="5556" w="6693">
                <a:moveTo>
                  <a:pt x="3822" y="1846"/>
                </a:moveTo>
                <a:lnTo>
                  <a:pt x="3729" y="1865"/>
                </a:lnTo>
                <a:lnTo>
                  <a:pt x="3617" y="1902"/>
                </a:lnTo>
                <a:lnTo>
                  <a:pt x="3580" y="1939"/>
                </a:lnTo>
                <a:lnTo>
                  <a:pt x="3561" y="1995"/>
                </a:lnTo>
                <a:lnTo>
                  <a:pt x="3524" y="2032"/>
                </a:lnTo>
                <a:lnTo>
                  <a:pt x="3524" y="2088"/>
                </a:lnTo>
                <a:lnTo>
                  <a:pt x="3524" y="2200"/>
                </a:lnTo>
                <a:lnTo>
                  <a:pt x="3580" y="2293"/>
                </a:lnTo>
                <a:lnTo>
                  <a:pt x="3617" y="2331"/>
                </a:lnTo>
                <a:lnTo>
                  <a:pt x="3654" y="2368"/>
                </a:lnTo>
                <a:lnTo>
                  <a:pt x="3766" y="2442"/>
                </a:lnTo>
                <a:lnTo>
                  <a:pt x="3840" y="2536"/>
                </a:lnTo>
                <a:lnTo>
                  <a:pt x="3896" y="2648"/>
                </a:lnTo>
                <a:lnTo>
                  <a:pt x="3896" y="2778"/>
                </a:lnTo>
                <a:lnTo>
                  <a:pt x="3896" y="2890"/>
                </a:lnTo>
                <a:lnTo>
                  <a:pt x="3840" y="3002"/>
                </a:lnTo>
                <a:lnTo>
                  <a:pt x="3766" y="3095"/>
                </a:lnTo>
                <a:lnTo>
                  <a:pt x="3654" y="3169"/>
                </a:lnTo>
                <a:lnTo>
                  <a:pt x="3617" y="3207"/>
                </a:lnTo>
                <a:lnTo>
                  <a:pt x="3580" y="3244"/>
                </a:lnTo>
                <a:lnTo>
                  <a:pt x="3524" y="3337"/>
                </a:lnTo>
                <a:lnTo>
                  <a:pt x="3524" y="3449"/>
                </a:lnTo>
                <a:lnTo>
                  <a:pt x="3524" y="3505"/>
                </a:lnTo>
                <a:lnTo>
                  <a:pt x="3561" y="3561"/>
                </a:lnTo>
                <a:lnTo>
                  <a:pt x="3580" y="3598"/>
                </a:lnTo>
                <a:lnTo>
                  <a:pt x="3617" y="3635"/>
                </a:lnTo>
                <a:lnTo>
                  <a:pt x="3729" y="3691"/>
                </a:lnTo>
                <a:lnTo>
                  <a:pt x="3878" y="3691"/>
                </a:lnTo>
                <a:lnTo>
                  <a:pt x="3934" y="3654"/>
                </a:lnTo>
                <a:lnTo>
                  <a:pt x="4046" y="3580"/>
                </a:lnTo>
                <a:lnTo>
                  <a:pt x="4157" y="3505"/>
                </a:lnTo>
                <a:lnTo>
                  <a:pt x="4251" y="3393"/>
                </a:lnTo>
                <a:lnTo>
                  <a:pt x="4325" y="3281"/>
                </a:lnTo>
                <a:lnTo>
                  <a:pt x="4381" y="3169"/>
                </a:lnTo>
                <a:lnTo>
                  <a:pt x="4418" y="3039"/>
                </a:lnTo>
                <a:lnTo>
                  <a:pt x="4456" y="2908"/>
                </a:lnTo>
                <a:lnTo>
                  <a:pt x="4456" y="2778"/>
                </a:lnTo>
                <a:lnTo>
                  <a:pt x="4456" y="2629"/>
                </a:lnTo>
                <a:lnTo>
                  <a:pt x="4418" y="2498"/>
                </a:lnTo>
                <a:lnTo>
                  <a:pt x="4381" y="2368"/>
                </a:lnTo>
                <a:lnTo>
                  <a:pt x="4325" y="2256"/>
                </a:lnTo>
                <a:lnTo>
                  <a:pt x="4251" y="2144"/>
                </a:lnTo>
                <a:lnTo>
                  <a:pt x="4157" y="2051"/>
                </a:lnTo>
                <a:lnTo>
                  <a:pt x="4046" y="1958"/>
                </a:lnTo>
                <a:lnTo>
                  <a:pt x="3934" y="1883"/>
                </a:lnTo>
                <a:lnTo>
                  <a:pt x="3878" y="1865"/>
                </a:lnTo>
                <a:lnTo>
                  <a:pt x="3822" y="1846"/>
                </a:lnTo>
                <a:close/>
                <a:moveTo>
                  <a:pt x="4362" y="914"/>
                </a:moveTo>
                <a:lnTo>
                  <a:pt x="4269" y="970"/>
                </a:lnTo>
                <a:lnTo>
                  <a:pt x="4232" y="1007"/>
                </a:lnTo>
                <a:lnTo>
                  <a:pt x="4195" y="1044"/>
                </a:lnTo>
                <a:lnTo>
                  <a:pt x="4176" y="1100"/>
                </a:lnTo>
                <a:lnTo>
                  <a:pt x="4157" y="1156"/>
                </a:lnTo>
                <a:lnTo>
                  <a:pt x="4157" y="1250"/>
                </a:lnTo>
                <a:lnTo>
                  <a:pt x="4195" y="1361"/>
                </a:lnTo>
                <a:lnTo>
                  <a:pt x="4232" y="1399"/>
                </a:lnTo>
                <a:lnTo>
                  <a:pt x="4288" y="1436"/>
                </a:lnTo>
                <a:lnTo>
                  <a:pt x="4456" y="1548"/>
                </a:lnTo>
                <a:lnTo>
                  <a:pt x="4586" y="1697"/>
                </a:lnTo>
                <a:lnTo>
                  <a:pt x="4717" y="1846"/>
                </a:lnTo>
                <a:lnTo>
                  <a:pt x="4828" y="2014"/>
                </a:lnTo>
                <a:lnTo>
                  <a:pt x="4903" y="2182"/>
                </a:lnTo>
                <a:lnTo>
                  <a:pt x="4977" y="2368"/>
                </a:lnTo>
                <a:lnTo>
                  <a:pt x="5015" y="2573"/>
                </a:lnTo>
                <a:lnTo>
                  <a:pt x="5015" y="2778"/>
                </a:lnTo>
                <a:lnTo>
                  <a:pt x="5015" y="2964"/>
                </a:lnTo>
                <a:lnTo>
                  <a:pt x="4977" y="3169"/>
                </a:lnTo>
                <a:lnTo>
                  <a:pt x="4903" y="3356"/>
                </a:lnTo>
                <a:lnTo>
                  <a:pt x="4828" y="3542"/>
                </a:lnTo>
                <a:lnTo>
                  <a:pt x="4717" y="3691"/>
                </a:lnTo>
                <a:lnTo>
                  <a:pt x="4586" y="3859"/>
                </a:lnTo>
                <a:lnTo>
                  <a:pt x="4456" y="3990"/>
                </a:lnTo>
                <a:lnTo>
                  <a:pt x="4288" y="4101"/>
                </a:lnTo>
                <a:lnTo>
                  <a:pt x="4232" y="4139"/>
                </a:lnTo>
                <a:lnTo>
                  <a:pt x="4195" y="4195"/>
                </a:lnTo>
                <a:lnTo>
                  <a:pt x="4157" y="4288"/>
                </a:lnTo>
                <a:lnTo>
                  <a:pt x="4157" y="4400"/>
                </a:lnTo>
                <a:lnTo>
                  <a:pt x="4176" y="4456"/>
                </a:lnTo>
                <a:lnTo>
                  <a:pt x="4195" y="4493"/>
                </a:lnTo>
                <a:lnTo>
                  <a:pt x="4269" y="4567"/>
                </a:lnTo>
                <a:lnTo>
                  <a:pt x="4362" y="4623"/>
                </a:lnTo>
                <a:lnTo>
                  <a:pt x="4474" y="4623"/>
                </a:lnTo>
                <a:lnTo>
                  <a:pt x="4530" y="4605"/>
                </a:lnTo>
                <a:lnTo>
                  <a:pt x="4586" y="4586"/>
                </a:lnTo>
                <a:lnTo>
                  <a:pt x="4810" y="4418"/>
                </a:lnTo>
                <a:lnTo>
                  <a:pt x="4996" y="4232"/>
                </a:lnTo>
                <a:lnTo>
                  <a:pt x="5164" y="4027"/>
                </a:lnTo>
                <a:lnTo>
                  <a:pt x="5313" y="3803"/>
                </a:lnTo>
                <a:lnTo>
                  <a:pt x="5425" y="3561"/>
                </a:lnTo>
                <a:lnTo>
                  <a:pt x="5499" y="3319"/>
                </a:lnTo>
                <a:lnTo>
                  <a:pt x="5555" y="3039"/>
                </a:lnTo>
                <a:lnTo>
                  <a:pt x="5574" y="2778"/>
                </a:lnTo>
                <a:lnTo>
                  <a:pt x="5555" y="2498"/>
                </a:lnTo>
                <a:lnTo>
                  <a:pt x="5499" y="2237"/>
                </a:lnTo>
                <a:lnTo>
                  <a:pt x="5425" y="1976"/>
                </a:lnTo>
                <a:lnTo>
                  <a:pt x="5313" y="1734"/>
                </a:lnTo>
                <a:lnTo>
                  <a:pt x="5164" y="1510"/>
                </a:lnTo>
                <a:lnTo>
                  <a:pt x="4996" y="1305"/>
                </a:lnTo>
                <a:lnTo>
                  <a:pt x="4810" y="1119"/>
                </a:lnTo>
                <a:lnTo>
                  <a:pt x="4586" y="951"/>
                </a:lnTo>
                <a:lnTo>
                  <a:pt x="4530" y="933"/>
                </a:lnTo>
                <a:lnTo>
                  <a:pt x="4474" y="914"/>
                </a:lnTo>
                <a:close/>
                <a:moveTo>
                  <a:pt x="2648" y="541"/>
                </a:moveTo>
                <a:lnTo>
                  <a:pt x="2573" y="560"/>
                </a:lnTo>
                <a:lnTo>
                  <a:pt x="2498" y="616"/>
                </a:lnTo>
                <a:lnTo>
                  <a:pt x="1473" y="1660"/>
                </a:lnTo>
                <a:lnTo>
                  <a:pt x="224" y="1660"/>
                </a:lnTo>
                <a:lnTo>
                  <a:pt x="168" y="1678"/>
                </a:lnTo>
                <a:lnTo>
                  <a:pt x="94" y="1734"/>
                </a:lnTo>
                <a:lnTo>
                  <a:pt x="38" y="1827"/>
                </a:lnTo>
                <a:lnTo>
                  <a:pt x="19" y="1883"/>
                </a:lnTo>
                <a:lnTo>
                  <a:pt x="1" y="1939"/>
                </a:lnTo>
                <a:lnTo>
                  <a:pt x="1" y="3598"/>
                </a:lnTo>
                <a:lnTo>
                  <a:pt x="19" y="3654"/>
                </a:lnTo>
                <a:lnTo>
                  <a:pt x="38" y="3710"/>
                </a:lnTo>
                <a:lnTo>
                  <a:pt x="94" y="3803"/>
                </a:lnTo>
                <a:lnTo>
                  <a:pt x="168" y="3859"/>
                </a:lnTo>
                <a:lnTo>
                  <a:pt x="224" y="3878"/>
                </a:lnTo>
                <a:lnTo>
                  <a:pt x="1473" y="3878"/>
                </a:lnTo>
                <a:lnTo>
                  <a:pt x="2498" y="4903"/>
                </a:lnTo>
                <a:lnTo>
                  <a:pt x="2573" y="4959"/>
                </a:lnTo>
                <a:lnTo>
                  <a:pt x="2648" y="4996"/>
                </a:lnTo>
                <a:lnTo>
                  <a:pt x="2722" y="4996"/>
                </a:lnTo>
                <a:lnTo>
                  <a:pt x="2797" y="4977"/>
                </a:lnTo>
                <a:lnTo>
                  <a:pt x="2871" y="4940"/>
                </a:lnTo>
                <a:lnTo>
                  <a:pt x="2927" y="4884"/>
                </a:lnTo>
                <a:lnTo>
                  <a:pt x="2964" y="4810"/>
                </a:lnTo>
                <a:lnTo>
                  <a:pt x="2983" y="4717"/>
                </a:lnTo>
                <a:lnTo>
                  <a:pt x="2983" y="821"/>
                </a:lnTo>
                <a:lnTo>
                  <a:pt x="2964" y="728"/>
                </a:lnTo>
                <a:lnTo>
                  <a:pt x="2927" y="653"/>
                </a:lnTo>
                <a:lnTo>
                  <a:pt x="2871" y="597"/>
                </a:lnTo>
                <a:lnTo>
                  <a:pt x="2797" y="560"/>
                </a:lnTo>
                <a:lnTo>
                  <a:pt x="2722" y="541"/>
                </a:lnTo>
                <a:close/>
                <a:moveTo>
                  <a:pt x="4996" y="1"/>
                </a:moveTo>
                <a:lnTo>
                  <a:pt x="4903" y="38"/>
                </a:lnTo>
                <a:lnTo>
                  <a:pt x="4847" y="75"/>
                </a:lnTo>
                <a:lnTo>
                  <a:pt x="4828" y="112"/>
                </a:lnTo>
                <a:lnTo>
                  <a:pt x="4791" y="168"/>
                </a:lnTo>
                <a:lnTo>
                  <a:pt x="4772" y="224"/>
                </a:lnTo>
                <a:lnTo>
                  <a:pt x="4772" y="318"/>
                </a:lnTo>
                <a:lnTo>
                  <a:pt x="4828" y="429"/>
                </a:lnTo>
                <a:lnTo>
                  <a:pt x="4847" y="467"/>
                </a:lnTo>
                <a:lnTo>
                  <a:pt x="4903" y="504"/>
                </a:lnTo>
                <a:lnTo>
                  <a:pt x="5183" y="709"/>
                </a:lnTo>
                <a:lnTo>
                  <a:pt x="5425" y="933"/>
                </a:lnTo>
                <a:lnTo>
                  <a:pt x="5630" y="1194"/>
                </a:lnTo>
                <a:lnTo>
                  <a:pt x="5798" y="1473"/>
                </a:lnTo>
                <a:lnTo>
                  <a:pt x="5947" y="1790"/>
                </a:lnTo>
                <a:lnTo>
                  <a:pt x="6040" y="2107"/>
                </a:lnTo>
                <a:lnTo>
                  <a:pt x="6115" y="2424"/>
                </a:lnTo>
                <a:lnTo>
                  <a:pt x="6133" y="2778"/>
                </a:lnTo>
                <a:lnTo>
                  <a:pt x="6115" y="3114"/>
                </a:lnTo>
                <a:lnTo>
                  <a:pt x="6040" y="3449"/>
                </a:lnTo>
                <a:lnTo>
                  <a:pt x="5947" y="3766"/>
                </a:lnTo>
                <a:lnTo>
                  <a:pt x="5798" y="4064"/>
                </a:lnTo>
                <a:lnTo>
                  <a:pt x="5630" y="4344"/>
                </a:lnTo>
                <a:lnTo>
                  <a:pt x="5425" y="4605"/>
                </a:lnTo>
                <a:lnTo>
                  <a:pt x="5183" y="4828"/>
                </a:lnTo>
                <a:lnTo>
                  <a:pt x="4903" y="5033"/>
                </a:lnTo>
                <a:lnTo>
                  <a:pt x="4847" y="5071"/>
                </a:lnTo>
                <a:lnTo>
                  <a:pt x="4828" y="5127"/>
                </a:lnTo>
                <a:lnTo>
                  <a:pt x="4772" y="5220"/>
                </a:lnTo>
                <a:lnTo>
                  <a:pt x="4772" y="5332"/>
                </a:lnTo>
                <a:lnTo>
                  <a:pt x="4791" y="5388"/>
                </a:lnTo>
                <a:lnTo>
                  <a:pt x="4828" y="5425"/>
                </a:lnTo>
                <a:lnTo>
                  <a:pt x="4903" y="5499"/>
                </a:lnTo>
                <a:lnTo>
                  <a:pt x="4996" y="5555"/>
                </a:lnTo>
                <a:lnTo>
                  <a:pt x="5108" y="5555"/>
                </a:lnTo>
                <a:lnTo>
                  <a:pt x="5164" y="5537"/>
                </a:lnTo>
                <a:lnTo>
                  <a:pt x="5201" y="5518"/>
                </a:lnTo>
                <a:lnTo>
                  <a:pt x="5369" y="5388"/>
                </a:lnTo>
                <a:lnTo>
                  <a:pt x="5537" y="5257"/>
                </a:lnTo>
                <a:lnTo>
                  <a:pt x="5686" y="5127"/>
                </a:lnTo>
                <a:lnTo>
                  <a:pt x="5835" y="4977"/>
                </a:lnTo>
                <a:lnTo>
                  <a:pt x="5965" y="4828"/>
                </a:lnTo>
                <a:lnTo>
                  <a:pt x="6077" y="4661"/>
                </a:lnTo>
                <a:lnTo>
                  <a:pt x="6189" y="4493"/>
                </a:lnTo>
                <a:lnTo>
                  <a:pt x="6301" y="4325"/>
                </a:lnTo>
                <a:lnTo>
                  <a:pt x="6394" y="4139"/>
                </a:lnTo>
                <a:lnTo>
                  <a:pt x="6469" y="3971"/>
                </a:lnTo>
                <a:lnTo>
                  <a:pt x="6525" y="3766"/>
                </a:lnTo>
                <a:lnTo>
                  <a:pt x="6581" y="3580"/>
                </a:lnTo>
                <a:lnTo>
                  <a:pt x="6636" y="3374"/>
                </a:lnTo>
                <a:lnTo>
                  <a:pt x="6655" y="3188"/>
                </a:lnTo>
                <a:lnTo>
                  <a:pt x="6674" y="2983"/>
                </a:lnTo>
                <a:lnTo>
                  <a:pt x="6692" y="2778"/>
                </a:lnTo>
                <a:lnTo>
                  <a:pt x="6674" y="2573"/>
                </a:lnTo>
                <a:lnTo>
                  <a:pt x="6655" y="2368"/>
                </a:lnTo>
                <a:lnTo>
                  <a:pt x="6636" y="2163"/>
                </a:lnTo>
                <a:lnTo>
                  <a:pt x="6581" y="1958"/>
                </a:lnTo>
                <a:lnTo>
                  <a:pt x="6525" y="1771"/>
                </a:lnTo>
                <a:lnTo>
                  <a:pt x="6469" y="1585"/>
                </a:lnTo>
                <a:lnTo>
                  <a:pt x="6394" y="1399"/>
                </a:lnTo>
                <a:lnTo>
                  <a:pt x="6301" y="1212"/>
                </a:lnTo>
                <a:lnTo>
                  <a:pt x="6189" y="1044"/>
                </a:lnTo>
                <a:lnTo>
                  <a:pt x="6077" y="877"/>
                </a:lnTo>
                <a:lnTo>
                  <a:pt x="5965" y="709"/>
                </a:lnTo>
                <a:lnTo>
                  <a:pt x="5835" y="560"/>
                </a:lnTo>
                <a:lnTo>
                  <a:pt x="5686" y="411"/>
                </a:lnTo>
                <a:lnTo>
                  <a:pt x="5537" y="280"/>
                </a:lnTo>
                <a:lnTo>
                  <a:pt x="5369" y="150"/>
                </a:lnTo>
                <a:lnTo>
                  <a:pt x="5201" y="38"/>
                </a:lnTo>
                <a:lnTo>
                  <a:pt x="51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975a0ff47_0_11053"/>
          <p:cNvSpPr/>
          <p:nvPr/>
        </p:nvSpPr>
        <p:spPr>
          <a:xfrm>
            <a:off x="5635296" y="1320800"/>
            <a:ext cx="106994" cy="170634"/>
          </a:xfrm>
          <a:custGeom>
            <a:rect b="b" l="l" r="r" t="t"/>
            <a:pathLst>
              <a:path extrusionOk="0" h="5947" w="3729">
                <a:moveTo>
                  <a:pt x="2424" y="0"/>
                </a:moveTo>
                <a:lnTo>
                  <a:pt x="2312" y="19"/>
                </a:lnTo>
                <a:lnTo>
                  <a:pt x="2200" y="56"/>
                </a:lnTo>
                <a:lnTo>
                  <a:pt x="2107" y="93"/>
                </a:lnTo>
                <a:lnTo>
                  <a:pt x="2033" y="168"/>
                </a:lnTo>
                <a:lnTo>
                  <a:pt x="1958" y="242"/>
                </a:lnTo>
                <a:lnTo>
                  <a:pt x="1902" y="354"/>
                </a:lnTo>
                <a:lnTo>
                  <a:pt x="1884" y="447"/>
                </a:lnTo>
                <a:lnTo>
                  <a:pt x="1865" y="559"/>
                </a:lnTo>
                <a:lnTo>
                  <a:pt x="1884" y="671"/>
                </a:lnTo>
                <a:lnTo>
                  <a:pt x="1902" y="783"/>
                </a:lnTo>
                <a:lnTo>
                  <a:pt x="1958" y="876"/>
                </a:lnTo>
                <a:lnTo>
                  <a:pt x="2033" y="951"/>
                </a:lnTo>
                <a:lnTo>
                  <a:pt x="2107" y="1025"/>
                </a:lnTo>
                <a:lnTo>
                  <a:pt x="2200" y="1081"/>
                </a:lnTo>
                <a:lnTo>
                  <a:pt x="2312" y="1100"/>
                </a:lnTo>
                <a:lnTo>
                  <a:pt x="2424" y="1118"/>
                </a:lnTo>
                <a:lnTo>
                  <a:pt x="2536" y="1100"/>
                </a:lnTo>
                <a:lnTo>
                  <a:pt x="2629" y="1081"/>
                </a:lnTo>
                <a:lnTo>
                  <a:pt x="2741" y="1025"/>
                </a:lnTo>
                <a:lnTo>
                  <a:pt x="2816" y="951"/>
                </a:lnTo>
                <a:lnTo>
                  <a:pt x="2890" y="876"/>
                </a:lnTo>
                <a:lnTo>
                  <a:pt x="2927" y="783"/>
                </a:lnTo>
                <a:lnTo>
                  <a:pt x="2965" y="671"/>
                </a:lnTo>
                <a:lnTo>
                  <a:pt x="2983" y="559"/>
                </a:lnTo>
                <a:lnTo>
                  <a:pt x="2965" y="447"/>
                </a:lnTo>
                <a:lnTo>
                  <a:pt x="2927" y="354"/>
                </a:lnTo>
                <a:lnTo>
                  <a:pt x="2890" y="242"/>
                </a:lnTo>
                <a:lnTo>
                  <a:pt x="2816" y="168"/>
                </a:lnTo>
                <a:lnTo>
                  <a:pt x="2741" y="93"/>
                </a:lnTo>
                <a:lnTo>
                  <a:pt x="2629" y="56"/>
                </a:lnTo>
                <a:lnTo>
                  <a:pt x="2536" y="19"/>
                </a:lnTo>
                <a:lnTo>
                  <a:pt x="2424" y="0"/>
                </a:lnTo>
                <a:close/>
                <a:moveTo>
                  <a:pt x="1101" y="3877"/>
                </a:moveTo>
                <a:lnTo>
                  <a:pt x="858" y="4474"/>
                </a:lnTo>
                <a:lnTo>
                  <a:pt x="784" y="4623"/>
                </a:lnTo>
                <a:lnTo>
                  <a:pt x="691" y="4735"/>
                </a:lnTo>
                <a:lnTo>
                  <a:pt x="113" y="5312"/>
                </a:lnTo>
                <a:lnTo>
                  <a:pt x="76" y="5368"/>
                </a:lnTo>
                <a:lnTo>
                  <a:pt x="38" y="5443"/>
                </a:lnTo>
                <a:lnTo>
                  <a:pt x="20" y="5499"/>
                </a:lnTo>
                <a:lnTo>
                  <a:pt x="1" y="5573"/>
                </a:lnTo>
                <a:lnTo>
                  <a:pt x="20" y="5648"/>
                </a:lnTo>
                <a:lnTo>
                  <a:pt x="38" y="5722"/>
                </a:lnTo>
                <a:lnTo>
                  <a:pt x="76" y="5778"/>
                </a:lnTo>
                <a:lnTo>
                  <a:pt x="113" y="5834"/>
                </a:lnTo>
                <a:lnTo>
                  <a:pt x="169" y="5890"/>
                </a:lnTo>
                <a:lnTo>
                  <a:pt x="243" y="5927"/>
                </a:lnTo>
                <a:lnTo>
                  <a:pt x="299" y="5946"/>
                </a:lnTo>
                <a:lnTo>
                  <a:pt x="448" y="5946"/>
                </a:lnTo>
                <a:lnTo>
                  <a:pt x="523" y="5927"/>
                </a:lnTo>
                <a:lnTo>
                  <a:pt x="579" y="5890"/>
                </a:lnTo>
                <a:lnTo>
                  <a:pt x="635" y="5834"/>
                </a:lnTo>
                <a:lnTo>
                  <a:pt x="1324" y="5145"/>
                </a:lnTo>
                <a:lnTo>
                  <a:pt x="1418" y="5033"/>
                </a:lnTo>
                <a:lnTo>
                  <a:pt x="1492" y="4902"/>
                </a:lnTo>
                <a:lnTo>
                  <a:pt x="1660" y="4511"/>
                </a:lnTo>
                <a:lnTo>
                  <a:pt x="1175" y="3989"/>
                </a:lnTo>
                <a:lnTo>
                  <a:pt x="1101" y="3877"/>
                </a:lnTo>
                <a:close/>
                <a:moveTo>
                  <a:pt x="1809" y="1491"/>
                </a:moveTo>
                <a:lnTo>
                  <a:pt x="1660" y="1510"/>
                </a:lnTo>
                <a:lnTo>
                  <a:pt x="1418" y="1566"/>
                </a:lnTo>
                <a:lnTo>
                  <a:pt x="1157" y="1659"/>
                </a:lnTo>
                <a:lnTo>
                  <a:pt x="858" y="1789"/>
                </a:lnTo>
                <a:lnTo>
                  <a:pt x="691" y="1883"/>
                </a:lnTo>
                <a:lnTo>
                  <a:pt x="523" y="1994"/>
                </a:lnTo>
                <a:lnTo>
                  <a:pt x="392" y="2144"/>
                </a:lnTo>
                <a:lnTo>
                  <a:pt x="281" y="2311"/>
                </a:lnTo>
                <a:lnTo>
                  <a:pt x="206" y="2479"/>
                </a:lnTo>
                <a:lnTo>
                  <a:pt x="187" y="2554"/>
                </a:lnTo>
                <a:lnTo>
                  <a:pt x="169" y="2610"/>
                </a:lnTo>
                <a:lnTo>
                  <a:pt x="169" y="2684"/>
                </a:lnTo>
                <a:lnTo>
                  <a:pt x="187" y="2759"/>
                </a:lnTo>
                <a:lnTo>
                  <a:pt x="225" y="2833"/>
                </a:lnTo>
                <a:lnTo>
                  <a:pt x="262" y="2889"/>
                </a:lnTo>
                <a:lnTo>
                  <a:pt x="318" y="2926"/>
                </a:lnTo>
                <a:lnTo>
                  <a:pt x="374" y="2982"/>
                </a:lnTo>
                <a:lnTo>
                  <a:pt x="448" y="3001"/>
                </a:lnTo>
                <a:lnTo>
                  <a:pt x="523" y="3020"/>
                </a:lnTo>
                <a:lnTo>
                  <a:pt x="579" y="3001"/>
                </a:lnTo>
                <a:lnTo>
                  <a:pt x="653" y="3001"/>
                </a:lnTo>
                <a:lnTo>
                  <a:pt x="728" y="2964"/>
                </a:lnTo>
                <a:lnTo>
                  <a:pt x="784" y="2926"/>
                </a:lnTo>
                <a:lnTo>
                  <a:pt x="821" y="2871"/>
                </a:lnTo>
                <a:lnTo>
                  <a:pt x="877" y="2815"/>
                </a:lnTo>
                <a:lnTo>
                  <a:pt x="952" y="2647"/>
                </a:lnTo>
                <a:lnTo>
                  <a:pt x="989" y="2591"/>
                </a:lnTo>
                <a:lnTo>
                  <a:pt x="1026" y="2535"/>
                </a:lnTo>
                <a:lnTo>
                  <a:pt x="1082" y="2498"/>
                </a:lnTo>
                <a:lnTo>
                  <a:pt x="1138" y="2479"/>
                </a:lnTo>
                <a:lnTo>
                  <a:pt x="1455" y="2349"/>
                </a:lnTo>
                <a:lnTo>
                  <a:pt x="1268" y="3057"/>
                </a:lnTo>
                <a:lnTo>
                  <a:pt x="1250" y="3150"/>
                </a:lnTo>
                <a:lnTo>
                  <a:pt x="1250" y="3225"/>
                </a:lnTo>
                <a:lnTo>
                  <a:pt x="1268" y="3411"/>
                </a:lnTo>
                <a:lnTo>
                  <a:pt x="1343" y="3579"/>
                </a:lnTo>
                <a:lnTo>
                  <a:pt x="1380" y="3653"/>
                </a:lnTo>
                <a:lnTo>
                  <a:pt x="1455" y="3728"/>
                </a:lnTo>
                <a:lnTo>
                  <a:pt x="2145" y="4492"/>
                </a:lnTo>
                <a:lnTo>
                  <a:pt x="2200" y="4567"/>
                </a:lnTo>
                <a:lnTo>
                  <a:pt x="2256" y="4641"/>
                </a:lnTo>
                <a:lnTo>
                  <a:pt x="2294" y="4716"/>
                </a:lnTo>
                <a:lnTo>
                  <a:pt x="2312" y="4809"/>
                </a:lnTo>
                <a:lnTo>
                  <a:pt x="2517" y="5667"/>
                </a:lnTo>
                <a:lnTo>
                  <a:pt x="2555" y="5741"/>
                </a:lnTo>
                <a:lnTo>
                  <a:pt x="2592" y="5797"/>
                </a:lnTo>
                <a:lnTo>
                  <a:pt x="2629" y="5853"/>
                </a:lnTo>
                <a:lnTo>
                  <a:pt x="2704" y="5890"/>
                </a:lnTo>
                <a:lnTo>
                  <a:pt x="2760" y="5927"/>
                </a:lnTo>
                <a:lnTo>
                  <a:pt x="2834" y="5946"/>
                </a:lnTo>
                <a:lnTo>
                  <a:pt x="2909" y="5946"/>
                </a:lnTo>
                <a:lnTo>
                  <a:pt x="2983" y="5927"/>
                </a:lnTo>
                <a:lnTo>
                  <a:pt x="3039" y="5909"/>
                </a:lnTo>
                <a:lnTo>
                  <a:pt x="3114" y="5872"/>
                </a:lnTo>
                <a:lnTo>
                  <a:pt x="3170" y="5816"/>
                </a:lnTo>
                <a:lnTo>
                  <a:pt x="3207" y="5760"/>
                </a:lnTo>
                <a:lnTo>
                  <a:pt x="3244" y="5704"/>
                </a:lnTo>
                <a:lnTo>
                  <a:pt x="3244" y="5629"/>
                </a:lnTo>
                <a:lnTo>
                  <a:pt x="3263" y="5555"/>
                </a:lnTo>
                <a:lnTo>
                  <a:pt x="3244" y="5480"/>
                </a:lnTo>
                <a:lnTo>
                  <a:pt x="2983" y="4455"/>
                </a:lnTo>
                <a:lnTo>
                  <a:pt x="2965" y="4362"/>
                </a:lnTo>
                <a:lnTo>
                  <a:pt x="2927" y="4287"/>
                </a:lnTo>
                <a:lnTo>
                  <a:pt x="2872" y="4194"/>
                </a:lnTo>
                <a:lnTo>
                  <a:pt x="2816" y="4138"/>
                </a:lnTo>
                <a:lnTo>
                  <a:pt x="2294" y="3560"/>
                </a:lnTo>
                <a:lnTo>
                  <a:pt x="2480" y="2759"/>
                </a:lnTo>
                <a:lnTo>
                  <a:pt x="2555" y="2945"/>
                </a:lnTo>
                <a:lnTo>
                  <a:pt x="2611" y="3076"/>
                </a:lnTo>
                <a:lnTo>
                  <a:pt x="2685" y="3206"/>
                </a:lnTo>
                <a:lnTo>
                  <a:pt x="2797" y="3299"/>
                </a:lnTo>
                <a:lnTo>
                  <a:pt x="2927" y="3374"/>
                </a:lnTo>
                <a:lnTo>
                  <a:pt x="3188" y="3504"/>
                </a:lnTo>
                <a:lnTo>
                  <a:pt x="3263" y="3542"/>
                </a:lnTo>
                <a:lnTo>
                  <a:pt x="3338" y="3560"/>
                </a:lnTo>
                <a:lnTo>
                  <a:pt x="3393" y="3542"/>
                </a:lnTo>
                <a:lnTo>
                  <a:pt x="3468" y="3542"/>
                </a:lnTo>
                <a:lnTo>
                  <a:pt x="3543" y="3504"/>
                </a:lnTo>
                <a:lnTo>
                  <a:pt x="3598" y="3467"/>
                </a:lnTo>
                <a:lnTo>
                  <a:pt x="3636" y="3411"/>
                </a:lnTo>
                <a:lnTo>
                  <a:pt x="3692" y="3355"/>
                </a:lnTo>
                <a:lnTo>
                  <a:pt x="3710" y="3281"/>
                </a:lnTo>
                <a:lnTo>
                  <a:pt x="3729" y="3206"/>
                </a:lnTo>
                <a:lnTo>
                  <a:pt x="3710" y="3132"/>
                </a:lnTo>
                <a:lnTo>
                  <a:pt x="3710" y="3057"/>
                </a:lnTo>
                <a:lnTo>
                  <a:pt x="3673" y="3001"/>
                </a:lnTo>
                <a:lnTo>
                  <a:pt x="3636" y="2945"/>
                </a:lnTo>
                <a:lnTo>
                  <a:pt x="3580" y="2889"/>
                </a:lnTo>
                <a:lnTo>
                  <a:pt x="3524" y="2852"/>
                </a:lnTo>
                <a:lnTo>
                  <a:pt x="3244" y="2703"/>
                </a:lnTo>
                <a:lnTo>
                  <a:pt x="3132" y="2367"/>
                </a:lnTo>
                <a:lnTo>
                  <a:pt x="3058" y="2181"/>
                </a:lnTo>
                <a:lnTo>
                  <a:pt x="2946" y="2013"/>
                </a:lnTo>
                <a:lnTo>
                  <a:pt x="2834" y="1864"/>
                </a:lnTo>
                <a:lnTo>
                  <a:pt x="2685" y="1734"/>
                </a:lnTo>
                <a:lnTo>
                  <a:pt x="2517" y="1640"/>
                </a:lnTo>
                <a:lnTo>
                  <a:pt x="2331" y="1547"/>
                </a:lnTo>
                <a:lnTo>
                  <a:pt x="2145" y="1510"/>
                </a:lnTo>
                <a:lnTo>
                  <a:pt x="194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975a0ff47_0_11053"/>
          <p:cNvSpPr/>
          <p:nvPr/>
        </p:nvSpPr>
        <p:spPr>
          <a:xfrm>
            <a:off x="5158275" y="1320800"/>
            <a:ext cx="191494" cy="127825"/>
          </a:xfrm>
          <a:custGeom>
            <a:rect b="b" l="l" r="r" t="t"/>
            <a:pathLst>
              <a:path extrusionOk="0" h="4455" w="6674">
                <a:moveTo>
                  <a:pt x="1100" y="0"/>
                </a:moveTo>
                <a:lnTo>
                  <a:pt x="1025" y="19"/>
                </a:lnTo>
                <a:lnTo>
                  <a:pt x="951" y="37"/>
                </a:lnTo>
                <a:lnTo>
                  <a:pt x="895" y="75"/>
                </a:lnTo>
                <a:lnTo>
                  <a:pt x="820" y="112"/>
                </a:lnTo>
                <a:lnTo>
                  <a:pt x="671" y="205"/>
                </a:lnTo>
                <a:lnTo>
                  <a:pt x="522" y="280"/>
                </a:lnTo>
                <a:lnTo>
                  <a:pt x="336" y="336"/>
                </a:lnTo>
                <a:lnTo>
                  <a:pt x="149" y="373"/>
                </a:lnTo>
                <a:lnTo>
                  <a:pt x="93" y="391"/>
                </a:lnTo>
                <a:lnTo>
                  <a:pt x="38" y="429"/>
                </a:lnTo>
                <a:lnTo>
                  <a:pt x="0" y="485"/>
                </a:lnTo>
                <a:lnTo>
                  <a:pt x="0" y="559"/>
                </a:lnTo>
                <a:lnTo>
                  <a:pt x="0" y="932"/>
                </a:lnTo>
                <a:lnTo>
                  <a:pt x="19" y="1007"/>
                </a:lnTo>
                <a:lnTo>
                  <a:pt x="56" y="1062"/>
                </a:lnTo>
                <a:lnTo>
                  <a:pt x="112" y="1100"/>
                </a:lnTo>
                <a:lnTo>
                  <a:pt x="187" y="1118"/>
                </a:lnTo>
                <a:lnTo>
                  <a:pt x="429" y="1081"/>
                </a:lnTo>
                <a:lnTo>
                  <a:pt x="671" y="1025"/>
                </a:lnTo>
                <a:lnTo>
                  <a:pt x="895" y="932"/>
                </a:lnTo>
                <a:lnTo>
                  <a:pt x="1119" y="820"/>
                </a:lnTo>
                <a:lnTo>
                  <a:pt x="1230" y="895"/>
                </a:lnTo>
                <a:lnTo>
                  <a:pt x="1361" y="951"/>
                </a:lnTo>
                <a:lnTo>
                  <a:pt x="1641" y="1044"/>
                </a:lnTo>
                <a:lnTo>
                  <a:pt x="1939" y="1100"/>
                </a:lnTo>
                <a:lnTo>
                  <a:pt x="2237" y="1118"/>
                </a:lnTo>
                <a:lnTo>
                  <a:pt x="2535" y="1100"/>
                </a:lnTo>
                <a:lnTo>
                  <a:pt x="2815" y="1044"/>
                </a:lnTo>
                <a:lnTo>
                  <a:pt x="3094" y="951"/>
                </a:lnTo>
                <a:lnTo>
                  <a:pt x="3337" y="820"/>
                </a:lnTo>
                <a:lnTo>
                  <a:pt x="3467" y="895"/>
                </a:lnTo>
                <a:lnTo>
                  <a:pt x="3598" y="951"/>
                </a:lnTo>
                <a:lnTo>
                  <a:pt x="3877" y="1044"/>
                </a:lnTo>
                <a:lnTo>
                  <a:pt x="4157" y="1100"/>
                </a:lnTo>
                <a:lnTo>
                  <a:pt x="4455" y="1118"/>
                </a:lnTo>
                <a:lnTo>
                  <a:pt x="4753" y="1100"/>
                </a:lnTo>
                <a:lnTo>
                  <a:pt x="5052" y="1044"/>
                </a:lnTo>
                <a:lnTo>
                  <a:pt x="5313" y="951"/>
                </a:lnTo>
                <a:lnTo>
                  <a:pt x="5574" y="820"/>
                </a:lnTo>
                <a:lnTo>
                  <a:pt x="5779" y="932"/>
                </a:lnTo>
                <a:lnTo>
                  <a:pt x="6002" y="1025"/>
                </a:lnTo>
                <a:lnTo>
                  <a:pt x="6245" y="1081"/>
                </a:lnTo>
                <a:lnTo>
                  <a:pt x="6487" y="1118"/>
                </a:lnTo>
                <a:lnTo>
                  <a:pt x="6561" y="1100"/>
                </a:lnTo>
                <a:lnTo>
                  <a:pt x="6617" y="1062"/>
                </a:lnTo>
                <a:lnTo>
                  <a:pt x="6655" y="1007"/>
                </a:lnTo>
                <a:lnTo>
                  <a:pt x="6673" y="932"/>
                </a:lnTo>
                <a:lnTo>
                  <a:pt x="6673" y="559"/>
                </a:lnTo>
                <a:lnTo>
                  <a:pt x="6673" y="503"/>
                </a:lnTo>
                <a:lnTo>
                  <a:pt x="6636" y="447"/>
                </a:lnTo>
                <a:lnTo>
                  <a:pt x="6580" y="391"/>
                </a:lnTo>
                <a:lnTo>
                  <a:pt x="6524" y="373"/>
                </a:lnTo>
                <a:lnTo>
                  <a:pt x="6338" y="336"/>
                </a:lnTo>
                <a:lnTo>
                  <a:pt x="6151" y="280"/>
                </a:lnTo>
                <a:lnTo>
                  <a:pt x="6002" y="205"/>
                </a:lnTo>
                <a:lnTo>
                  <a:pt x="5853" y="112"/>
                </a:lnTo>
                <a:lnTo>
                  <a:pt x="5779" y="75"/>
                </a:lnTo>
                <a:lnTo>
                  <a:pt x="5723" y="37"/>
                </a:lnTo>
                <a:lnTo>
                  <a:pt x="5648" y="19"/>
                </a:lnTo>
                <a:lnTo>
                  <a:pt x="5499" y="19"/>
                </a:lnTo>
                <a:lnTo>
                  <a:pt x="5424" y="37"/>
                </a:lnTo>
                <a:lnTo>
                  <a:pt x="5350" y="75"/>
                </a:lnTo>
                <a:lnTo>
                  <a:pt x="5294" y="112"/>
                </a:lnTo>
                <a:lnTo>
                  <a:pt x="5201" y="168"/>
                </a:lnTo>
                <a:lnTo>
                  <a:pt x="5108" y="224"/>
                </a:lnTo>
                <a:lnTo>
                  <a:pt x="4903" y="298"/>
                </a:lnTo>
                <a:lnTo>
                  <a:pt x="4679" y="354"/>
                </a:lnTo>
                <a:lnTo>
                  <a:pt x="4437" y="373"/>
                </a:lnTo>
                <a:lnTo>
                  <a:pt x="4213" y="354"/>
                </a:lnTo>
                <a:lnTo>
                  <a:pt x="3989" y="298"/>
                </a:lnTo>
                <a:lnTo>
                  <a:pt x="3784" y="205"/>
                </a:lnTo>
                <a:lnTo>
                  <a:pt x="3691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lnTo>
                  <a:pt x="3337" y="0"/>
                </a:lnTo>
                <a:lnTo>
                  <a:pt x="3262" y="19"/>
                </a:lnTo>
                <a:lnTo>
                  <a:pt x="3188" y="37"/>
                </a:lnTo>
                <a:lnTo>
                  <a:pt x="3113" y="75"/>
                </a:lnTo>
                <a:lnTo>
                  <a:pt x="3057" y="112"/>
                </a:lnTo>
                <a:lnTo>
                  <a:pt x="2871" y="224"/>
                </a:lnTo>
                <a:lnTo>
                  <a:pt x="2666" y="317"/>
                </a:lnTo>
                <a:lnTo>
                  <a:pt x="2442" y="354"/>
                </a:lnTo>
                <a:lnTo>
                  <a:pt x="2218" y="373"/>
                </a:lnTo>
                <a:lnTo>
                  <a:pt x="1976" y="354"/>
                </a:lnTo>
                <a:lnTo>
                  <a:pt x="1752" y="298"/>
                </a:lnTo>
                <a:lnTo>
                  <a:pt x="1547" y="205"/>
                </a:lnTo>
                <a:lnTo>
                  <a:pt x="1454" y="149"/>
                </a:lnTo>
                <a:lnTo>
                  <a:pt x="1380" y="93"/>
                </a:lnTo>
                <a:lnTo>
                  <a:pt x="1305" y="56"/>
                </a:lnTo>
                <a:lnTo>
                  <a:pt x="1249" y="19"/>
                </a:lnTo>
                <a:lnTo>
                  <a:pt x="1175" y="19"/>
                </a:lnTo>
                <a:lnTo>
                  <a:pt x="1100" y="0"/>
                </a:lnTo>
                <a:close/>
                <a:moveTo>
                  <a:pt x="1100" y="1678"/>
                </a:moveTo>
                <a:lnTo>
                  <a:pt x="1025" y="1696"/>
                </a:lnTo>
                <a:lnTo>
                  <a:pt x="951" y="1715"/>
                </a:lnTo>
                <a:lnTo>
                  <a:pt x="895" y="1752"/>
                </a:lnTo>
                <a:lnTo>
                  <a:pt x="820" y="1789"/>
                </a:lnTo>
                <a:lnTo>
                  <a:pt x="671" y="1883"/>
                </a:lnTo>
                <a:lnTo>
                  <a:pt x="522" y="1957"/>
                </a:lnTo>
                <a:lnTo>
                  <a:pt x="336" y="2013"/>
                </a:lnTo>
                <a:lnTo>
                  <a:pt x="149" y="2050"/>
                </a:lnTo>
                <a:lnTo>
                  <a:pt x="93" y="2069"/>
                </a:lnTo>
                <a:lnTo>
                  <a:pt x="38" y="2106"/>
                </a:lnTo>
                <a:lnTo>
                  <a:pt x="0" y="2162"/>
                </a:lnTo>
                <a:lnTo>
                  <a:pt x="0" y="2237"/>
                </a:lnTo>
                <a:lnTo>
                  <a:pt x="0" y="2610"/>
                </a:lnTo>
                <a:lnTo>
                  <a:pt x="19" y="2684"/>
                </a:lnTo>
                <a:lnTo>
                  <a:pt x="56" y="2740"/>
                </a:lnTo>
                <a:lnTo>
                  <a:pt x="112" y="2777"/>
                </a:lnTo>
                <a:lnTo>
                  <a:pt x="187" y="2796"/>
                </a:lnTo>
                <a:lnTo>
                  <a:pt x="429" y="2759"/>
                </a:lnTo>
                <a:lnTo>
                  <a:pt x="671" y="2684"/>
                </a:lnTo>
                <a:lnTo>
                  <a:pt x="895" y="2610"/>
                </a:lnTo>
                <a:lnTo>
                  <a:pt x="1119" y="2479"/>
                </a:lnTo>
                <a:lnTo>
                  <a:pt x="1230" y="2554"/>
                </a:lnTo>
                <a:lnTo>
                  <a:pt x="1361" y="2610"/>
                </a:lnTo>
                <a:lnTo>
                  <a:pt x="1641" y="2721"/>
                </a:lnTo>
                <a:lnTo>
                  <a:pt x="1939" y="2759"/>
                </a:lnTo>
                <a:lnTo>
                  <a:pt x="2237" y="2777"/>
                </a:lnTo>
                <a:lnTo>
                  <a:pt x="2535" y="2759"/>
                </a:lnTo>
                <a:lnTo>
                  <a:pt x="2815" y="2703"/>
                </a:lnTo>
                <a:lnTo>
                  <a:pt x="3094" y="2610"/>
                </a:lnTo>
                <a:lnTo>
                  <a:pt x="3337" y="2479"/>
                </a:lnTo>
                <a:lnTo>
                  <a:pt x="3467" y="2554"/>
                </a:lnTo>
                <a:lnTo>
                  <a:pt x="3598" y="2610"/>
                </a:lnTo>
                <a:lnTo>
                  <a:pt x="3877" y="2721"/>
                </a:lnTo>
                <a:lnTo>
                  <a:pt x="4157" y="2759"/>
                </a:lnTo>
                <a:lnTo>
                  <a:pt x="4455" y="2777"/>
                </a:lnTo>
                <a:lnTo>
                  <a:pt x="4753" y="2759"/>
                </a:lnTo>
                <a:lnTo>
                  <a:pt x="5052" y="2703"/>
                </a:lnTo>
                <a:lnTo>
                  <a:pt x="5313" y="2610"/>
                </a:lnTo>
                <a:lnTo>
                  <a:pt x="5574" y="2479"/>
                </a:lnTo>
                <a:lnTo>
                  <a:pt x="5779" y="2591"/>
                </a:lnTo>
                <a:lnTo>
                  <a:pt x="6002" y="2684"/>
                </a:lnTo>
                <a:lnTo>
                  <a:pt x="6245" y="2759"/>
                </a:lnTo>
                <a:lnTo>
                  <a:pt x="6487" y="2777"/>
                </a:lnTo>
                <a:lnTo>
                  <a:pt x="6561" y="2777"/>
                </a:lnTo>
                <a:lnTo>
                  <a:pt x="6617" y="2740"/>
                </a:lnTo>
                <a:lnTo>
                  <a:pt x="6655" y="2684"/>
                </a:lnTo>
                <a:lnTo>
                  <a:pt x="6673" y="2610"/>
                </a:lnTo>
                <a:lnTo>
                  <a:pt x="6673" y="2237"/>
                </a:lnTo>
                <a:lnTo>
                  <a:pt x="6673" y="2162"/>
                </a:lnTo>
                <a:lnTo>
                  <a:pt x="6636" y="2106"/>
                </a:lnTo>
                <a:lnTo>
                  <a:pt x="6580" y="2069"/>
                </a:lnTo>
                <a:lnTo>
                  <a:pt x="6524" y="2050"/>
                </a:lnTo>
                <a:lnTo>
                  <a:pt x="6338" y="2013"/>
                </a:lnTo>
                <a:lnTo>
                  <a:pt x="6151" y="1957"/>
                </a:lnTo>
                <a:lnTo>
                  <a:pt x="6002" y="1883"/>
                </a:lnTo>
                <a:lnTo>
                  <a:pt x="5853" y="1771"/>
                </a:lnTo>
                <a:lnTo>
                  <a:pt x="5779" y="1734"/>
                </a:lnTo>
                <a:lnTo>
                  <a:pt x="5723" y="1715"/>
                </a:lnTo>
                <a:lnTo>
                  <a:pt x="5648" y="1696"/>
                </a:lnTo>
                <a:lnTo>
                  <a:pt x="5574" y="1678"/>
                </a:lnTo>
                <a:lnTo>
                  <a:pt x="5499" y="1696"/>
                </a:lnTo>
                <a:lnTo>
                  <a:pt x="5424" y="1715"/>
                </a:lnTo>
                <a:lnTo>
                  <a:pt x="5350" y="1734"/>
                </a:lnTo>
                <a:lnTo>
                  <a:pt x="5294" y="1771"/>
                </a:lnTo>
                <a:lnTo>
                  <a:pt x="5201" y="1845"/>
                </a:lnTo>
                <a:lnTo>
                  <a:pt x="5108" y="1901"/>
                </a:lnTo>
                <a:lnTo>
                  <a:pt x="4903" y="1976"/>
                </a:lnTo>
                <a:lnTo>
                  <a:pt x="4679" y="2032"/>
                </a:lnTo>
                <a:lnTo>
                  <a:pt x="4437" y="2050"/>
                </a:lnTo>
                <a:lnTo>
                  <a:pt x="4213" y="2032"/>
                </a:lnTo>
                <a:lnTo>
                  <a:pt x="3989" y="1976"/>
                </a:lnTo>
                <a:lnTo>
                  <a:pt x="3784" y="1883"/>
                </a:lnTo>
                <a:lnTo>
                  <a:pt x="3691" y="1827"/>
                </a:lnTo>
                <a:lnTo>
                  <a:pt x="3598" y="1771"/>
                </a:lnTo>
                <a:lnTo>
                  <a:pt x="3542" y="1715"/>
                </a:lnTo>
                <a:lnTo>
                  <a:pt x="3467" y="1696"/>
                </a:lnTo>
                <a:lnTo>
                  <a:pt x="3393" y="1678"/>
                </a:lnTo>
                <a:lnTo>
                  <a:pt x="3262" y="1678"/>
                </a:lnTo>
                <a:lnTo>
                  <a:pt x="3188" y="1715"/>
                </a:lnTo>
                <a:lnTo>
                  <a:pt x="3113" y="1734"/>
                </a:lnTo>
                <a:lnTo>
                  <a:pt x="3057" y="1789"/>
                </a:lnTo>
                <a:lnTo>
                  <a:pt x="2871" y="1901"/>
                </a:lnTo>
                <a:lnTo>
                  <a:pt x="2666" y="1976"/>
                </a:lnTo>
                <a:lnTo>
                  <a:pt x="2442" y="2032"/>
                </a:lnTo>
                <a:lnTo>
                  <a:pt x="2218" y="2050"/>
                </a:lnTo>
                <a:lnTo>
                  <a:pt x="1976" y="2032"/>
                </a:lnTo>
                <a:lnTo>
                  <a:pt x="1752" y="1976"/>
                </a:lnTo>
                <a:lnTo>
                  <a:pt x="1547" y="1883"/>
                </a:lnTo>
                <a:lnTo>
                  <a:pt x="1454" y="1827"/>
                </a:lnTo>
                <a:lnTo>
                  <a:pt x="1380" y="1771"/>
                </a:lnTo>
                <a:lnTo>
                  <a:pt x="1305" y="1715"/>
                </a:lnTo>
                <a:lnTo>
                  <a:pt x="1249" y="1696"/>
                </a:lnTo>
                <a:lnTo>
                  <a:pt x="1175" y="1678"/>
                </a:lnTo>
                <a:close/>
                <a:moveTo>
                  <a:pt x="1025" y="3355"/>
                </a:moveTo>
                <a:lnTo>
                  <a:pt x="951" y="3374"/>
                </a:lnTo>
                <a:lnTo>
                  <a:pt x="895" y="3411"/>
                </a:lnTo>
                <a:lnTo>
                  <a:pt x="820" y="3448"/>
                </a:lnTo>
                <a:lnTo>
                  <a:pt x="671" y="3560"/>
                </a:lnTo>
                <a:lnTo>
                  <a:pt x="522" y="3635"/>
                </a:lnTo>
                <a:lnTo>
                  <a:pt x="336" y="3691"/>
                </a:lnTo>
                <a:lnTo>
                  <a:pt x="149" y="3709"/>
                </a:lnTo>
                <a:lnTo>
                  <a:pt x="93" y="3728"/>
                </a:lnTo>
                <a:lnTo>
                  <a:pt x="38" y="3784"/>
                </a:lnTo>
                <a:lnTo>
                  <a:pt x="0" y="3840"/>
                </a:lnTo>
                <a:lnTo>
                  <a:pt x="0" y="3896"/>
                </a:lnTo>
                <a:lnTo>
                  <a:pt x="0" y="4269"/>
                </a:lnTo>
                <a:lnTo>
                  <a:pt x="19" y="4343"/>
                </a:lnTo>
                <a:lnTo>
                  <a:pt x="56" y="4418"/>
                </a:lnTo>
                <a:lnTo>
                  <a:pt x="112" y="4455"/>
                </a:lnTo>
                <a:lnTo>
                  <a:pt x="187" y="4455"/>
                </a:lnTo>
                <a:lnTo>
                  <a:pt x="429" y="4418"/>
                </a:lnTo>
                <a:lnTo>
                  <a:pt x="671" y="4362"/>
                </a:lnTo>
                <a:lnTo>
                  <a:pt x="895" y="4269"/>
                </a:lnTo>
                <a:lnTo>
                  <a:pt x="1119" y="4157"/>
                </a:lnTo>
                <a:lnTo>
                  <a:pt x="1230" y="4231"/>
                </a:lnTo>
                <a:lnTo>
                  <a:pt x="1361" y="4287"/>
                </a:lnTo>
                <a:lnTo>
                  <a:pt x="1641" y="4380"/>
                </a:lnTo>
                <a:lnTo>
                  <a:pt x="1939" y="4436"/>
                </a:lnTo>
                <a:lnTo>
                  <a:pt x="2237" y="4455"/>
                </a:lnTo>
                <a:lnTo>
                  <a:pt x="2535" y="4436"/>
                </a:lnTo>
                <a:lnTo>
                  <a:pt x="2815" y="4380"/>
                </a:lnTo>
                <a:lnTo>
                  <a:pt x="3094" y="4287"/>
                </a:lnTo>
                <a:lnTo>
                  <a:pt x="3337" y="4157"/>
                </a:lnTo>
                <a:lnTo>
                  <a:pt x="3467" y="4231"/>
                </a:lnTo>
                <a:lnTo>
                  <a:pt x="3598" y="4287"/>
                </a:lnTo>
                <a:lnTo>
                  <a:pt x="3877" y="4380"/>
                </a:lnTo>
                <a:lnTo>
                  <a:pt x="4157" y="4436"/>
                </a:lnTo>
                <a:lnTo>
                  <a:pt x="4455" y="4455"/>
                </a:lnTo>
                <a:lnTo>
                  <a:pt x="4753" y="4436"/>
                </a:lnTo>
                <a:lnTo>
                  <a:pt x="5052" y="4380"/>
                </a:lnTo>
                <a:lnTo>
                  <a:pt x="5313" y="4287"/>
                </a:lnTo>
                <a:lnTo>
                  <a:pt x="5574" y="4157"/>
                </a:lnTo>
                <a:lnTo>
                  <a:pt x="5779" y="4269"/>
                </a:lnTo>
                <a:lnTo>
                  <a:pt x="6002" y="4362"/>
                </a:lnTo>
                <a:lnTo>
                  <a:pt x="6245" y="4418"/>
                </a:lnTo>
                <a:lnTo>
                  <a:pt x="6487" y="4455"/>
                </a:lnTo>
                <a:lnTo>
                  <a:pt x="6561" y="4455"/>
                </a:lnTo>
                <a:lnTo>
                  <a:pt x="6617" y="4399"/>
                </a:lnTo>
                <a:lnTo>
                  <a:pt x="6655" y="4343"/>
                </a:lnTo>
                <a:lnTo>
                  <a:pt x="6673" y="4269"/>
                </a:lnTo>
                <a:lnTo>
                  <a:pt x="6673" y="3896"/>
                </a:lnTo>
                <a:lnTo>
                  <a:pt x="6673" y="3840"/>
                </a:lnTo>
                <a:lnTo>
                  <a:pt x="6636" y="3784"/>
                </a:lnTo>
                <a:lnTo>
                  <a:pt x="6580" y="3728"/>
                </a:lnTo>
                <a:lnTo>
                  <a:pt x="6524" y="3709"/>
                </a:lnTo>
                <a:lnTo>
                  <a:pt x="6338" y="3691"/>
                </a:lnTo>
                <a:lnTo>
                  <a:pt x="6151" y="3635"/>
                </a:lnTo>
                <a:lnTo>
                  <a:pt x="6002" y="3542"/>
                </a:lnTo>
                <a:lnTo>
                  <a:pt x="5853" y="3448"/>
                </a:lnTo>
                <a:lnTo>
                  <a:pt x="5779" y="3411"/>
                </a:lnTo>
                <a:lnTo>
                  <a:pt x="5723" y="3374"/>
                </a:lnTo>
                <a:lnTo>
                  <a:pt x="5648" y="3355"/>
                </a:lnTo>
                <a:lnTo>
                  <a:pt x="5499" y="3355"/>
                </a:lnTo>
                <a:lnTo>
                  <a:pt x="5424" y="3374"/>
                </a:lnTo>
                <a:lnTo>
                  <a:pt x="5350" y="3411"/>
                </a:lnTo>
                <a:lnTo>
                  <a:pt x="5294" y="3448"/>
                </a:lnTo>
                <a:lnTo>
                  <a:pt x="5201" y="3504"/>
                </a:lnTo>
                <a:lnTo>
                  <a:pt x="5108" y="3560"/>
                </a:lnTo>
                <a:lnTo>
                  <a:pt x="4903" y="3653"/>
                </a:lnTo>
                <a:lnTo>
                  <a:pt x="4679" y="3691"/>
                </a:lnTo>
                <a:lnTo>
                  <a:pt x="4437" y="3709"/>
                </a:lnTo>
                <a:lnTo>
                  <a:pt x="4213" y="3691"/>
                </a:lnTo>
                <a:lnTo>
                  <a:pt x="3989" y="3635"/>
                </a:lnTo>
                <a:lnTo>
                  <a:pt x="3784" y="3560"/>
                </a:lnTo>
                <a:lnTo>
                  <a:pt x="3691" y="3504"/>
                </a:lnTo>
                <a:lnTo>
                  <a:pt x="3598" y="3430"/>
                </a:lnTo>
                <a:lnTo>
                  <a:pt x="3542" y="3392"/>
                </a:lnTo>
                <a:lnTo>
                  <a:pt x="3467" y="3355"/>
                </a:lnTo>
                <a:lnTo>
                  <a:pt x="3262" y="3355"/>
                </a:lnTo>
                <a:lnTo>
                  <a:pt x="3188" y="3374"/>
                </a:lnTo>
                <a:lnTo>
                  <a:pt x="3113" y="3411"/>
                </a:lnTo>
                <a:lnTo>
                  <a:pt x="3057" y="3448"/>
                </a:lnTo>
                <a:lnTo>
                  <a:pt x="2871" y="3560"/>
                </a:lnTo>
                <a:lnTo>
                  <a:pt x="2666" y="3653"/>
                </a:lnTo>
                <a:lnTo>
                  <a:pt x="2442" y="3691"/>
                </a:lnTo>
                <a:lnTo>
                  <a:pt x="2218" y="3709"/>
                </a:lnTo>
                <a:lnTo>
                  <a:pt x="1976" y="3691"/>
                </a:lnTo>
                <a:lnTo>
                  <a:pt x="1752" y="3635"/>
                </a:lnTo>
                <a:lnTo>
                  <a:pt x="1547" y="3560"/>
                </a:lnTo>
                <a:lnTo>
                  <a:pt x="1454" y="3504"/>
                </a:lnTo>
                <a:lnTo>
                  <a:pt x="1380" y="3430"/>
                </a:lnTo>
                <a:lnTo>
                  <a:pt x="1305" y="3392"/>
                </a:lnTo>
                <a:lnTo>
                  <a:pt x="1249" y="3374"/>
                </a:lnTo>
                <a:lnTo>
                  <a:pt x="1175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975a0ff47_0_11053"/>
          <p:cNvSpPr/>
          <p:nvPr/>
        </p:nvSpPr>
        <p:spPr>
          <a:xfrm>
            <a:off x="4757171" y="1320800"/>
            <a:ext cx="149230" cy="149230"/>
          </a:xfrm>
          <a:custGeom>
            <a:rect b="b" l="l" r="r" t="t"/>
            <a:pathLst>
              <a:path extrusionOk="0" h="5201" w="5201">
                <a:moveTo>
                  <a:pt x="1697" y="1379"/>
                </a:moveTo>
                <a:lnTo>
                  <a:pt x="1603" y="1398"/>
                </a:lnTo>
                <a:lnTo>
                  <a:pt x="1566" y="1435"/>
                </a:lnTo>
                <a:lnTo>
                  <a:pt x="1510" y="1473"/>
                </a:lnTo>
                <a:lnTo>
                  <a:pt x="1454" y="1528"/>
                </a:lnTo>
                <a:lnTo>
                  <a:pt x="1380" y="1640"/>
                </a:lnTo>
                <a:lnTo>
                  <a:pt x="1342" y="1715"/>
                </a:lnTo>
                <a:lnTo>
                  <a:pt x="1324" y="1789"/>
                </a:lnTo>
                <a:lnTo>
                  <a:pt x="1305" y="1901"/>
                </a:lnTo>
                <a:lnTo>
                  <a:pt x="1287" y="2013"/>
                </a:lnTo>
                <a:lnTo>
                  <a:pt x="1305" y="2125"/>
                </a:lnTo>
                <a:lnTo>
                  <a:pt x="1324" y="2237"/>
                </a:lnTo>
                <a:lnTo>
                  <a:pt x="1417" y="2442"/>
                </a:lnTo>
                <a:lnTo>
                  <a:pt x="1492" y="2591"/>
                </a:lnTo>
                <a:lnTo>
                  <a:pt x="1547" y="2666"/>
                </a:lnTo>
                <a:lnTo>
                  <a:pt x="1641" y="2796"/>
                </a:lnTo>
                <a:lnTo>
                  <a:pt x="1864" y="3076"/>
                </a:lnTo>
                <a:lnTo>
                  <a:pt x="2032" y="3225"/>
                </a:lnTo>
                <a:lnTo>
                  <a:pt x="2219" y="3374"/>
                </a:lnTo>
                <a:lnTo>
                  <a:pt x="2424" y="3523"/>
                </a:lnTo>
                <a:lnTo>
                  <a:pt x="2647" y="3635"/>
                </a:lnTo>
                <a:lnTo>
                  <a:pt x="2908" y="3747"/>
                </a:lnTo>
                <a:lnTo>
                  <a:pt x="3113" y="3803"/>
                </a:lnTo>
                <a:lnTo>
                  <a:pt x="3281" y="3821"/>
                </a:lnTo>
                <a:lnTo>
                  <a:pt x="3430" y="3803"/>
                </a:lnTo>
                <a:lnTo>
                  <a:pt x="3542" y="3765"/>
                </a:lnTo>
                <a:lnTo>
                  <a:pt x="3672" y="3691"/>
                </a:lnTo>
                <a:lnTo>
                  <a:pt x="3784" y="3598"/>
                </a:lnTo>
                <a:lnTo>
                  <a:pt x="3822" y="3560"/>
                </a:lnTo>
                <a:lnTo>
                  <a:pt x="3859" y="3504"/>
                </a:lnTo>
                <a:lnTo>
                  <a:pt x="3896" y="3392"/>
                </a:lnTo>
                <a:lnTo>
                  <a:pt x="3896" y="3299"/>
                </a:lnTo>
                <a:lnTo>
                  <a:pt x="3896" y="3225"/>
                </a:lnTo>
                <a:lnTo>
                  <a:pt x="3896" y="3187"/>
                </a:lnTo>
                <a:lnTo>
                  <a:pt x="3859" y="3150"/>
                </a:lnTo>
                <a:lnTo>
                  <a:pt x="3766" y="3113"/>
                </a:lnTo>
                <a:lnTo>
                  <a:pt x="3337" y="2908"/>
                </a:lnTo>
                <a:lnTo>
                  <a:pt x="3300" y="2889"/>
                </a:lnTo>
                <a:lnTo>
                  <a:pt x="3262" y="2889"/>
                </a:lnTo>
                <a:lnTo>
                  <a:pt x="3225" y="2908"/>
                </a:lnTo>
                <a:lnTo>
                  <a:pt x="3188" y="2945"/>
                </a:lnTo>
                <a:lnTo>
                  <a:pt x="2983" y="3187"/>
                </a:lnTo>
                <a:lnTo>
                  <a:pt x="2964" y="3225"/>
                </a:lnTo>
                <a:lnTo>
                  <a:pt x="2890" y="3225"/>
                </a:lnTo>
                <a:lnTo>
                  <a:pt x="2852" y="3206"/>
                </a:lnTo>
                <a:lnTo>
                  <a:pt x="2591" y="3076"/>
                </a:lnTo>
                <a:lnTo>
                  <a:pt x="2368" y="2908"/>
                </a:lnTo>
                <a:lnTo>
                  <a:pt x="2256" y="2815"/>
                </a:lnTo>
                <a:lnTo>
                  <a:pt x="2163" y="2721"/>
                </a:lnTo>
                <a:lnTo>
                  <a:pt x="2069" y="2591"/>
                </a:lnTo>
                <a:lnTo>
                  <a:pt x="1976" y="2442"/>
                </a:lnTo>
                <a:lnTo>
                  <a:pt x="1958" y="2405"/>
                </a:lnTo>
                <a:lnTo>
                  <a:pt x="1958" y="2367"/>
                </a:lnTo>
                <a:lnTo>
                  <a:pt x="1995" y="2311"/>
                </a:lnTo>
                <a:lnTo>
                  <a:pt x="2069" y="2237"/>
                </a:lnTo>
                <a:lnTo>
                  <a:pt x="2163" y="2088"/>
                </a:lnTo>
                <a:lnTo>
                  <a:pt x="2163" y="2032"/>
                </a:lnTo>
                <a:lnTo>
                  <a:pt x="2163" y="1976"/>
                </a:lnTo>
                <a:lnTo>
                  <a:pt x="1958" y="1491"/>
                </a:lnTo>
                <a:lnTo>
                  <a:pt x="1920" y="1435"/>
                </a:lnTo>
                <a:lnTo>
                  <a:pt x="1883" y="1398"/>
                </a:lnTo>
                <a:lnTo>
                  <a:pt x="1808" y="1398"/>
                </a:lnTo>
                <a:lnTo>
                  <a:pt x="1697" y="1379"/>
                </a:lnTo>
                <a:close/>
                <a:moveTo>
                  <a:pt x="2610" y="429"/>
                </a:moveTo>
                <a:lnTo>
                  <a:pt x="2815" y="447"/>
                </a:lnTo>
                <a:lnTo>
                  <a:pt x="3020" y="485"/>
                </a:lnTo>
                <a:lnTo>
                  <a:pt x="3225" y="522"/>
                </a:lnTo>
                <a:lnTo>
                  <a:pt x="3430" y="596"/>
                </a:lnTo>
                <a:lnTo>
                  <a:pt x="3617" y="690"/>
                </a:lnTo>
                <a:lnTo>
                  <a:pt x="3784" y="802"/>
                </a:lnTo>
                <a:lnTo>
                  <a:pt x="3952" y="913"/>
                </a:lnTo>
                <a:lnTo>
                  <a:pt x="4120" y="1062"/>
                </a:lnTo>
                <a:lnTo>
                  <a:pt x="4250" y="1212"/>
                </a:lnTo>
                <a:lnTo>
                  <a:pt x="4381" y="1398"/>
                </a:lnTo>
                <a:lnTo>
                  <a:pt x="4493" y="1566"/>
                </a:lnTo>
                <a:lnTo>
                  <a:pt x="4586" y="1752"/>
                </a:lnTo>
                <a:lnTo>
                  <a:pt x="4660" y="1957"/>
                </a:lnTo>
                <a:lnTo>
                  <a:pt x="4716" y="2162"/>
                </a:lnTo>
                <a:lnTo>
                  <a:pt x="4754" y="2367"/>
                </a:lnTo>
                <a:lnTo>
                  <a:pt x="4772" y="2572"/>
                </a:lnTo>
                <a:lnTo>
                  <a:pt x="4754" y="2796"/>
                </a:lnTo>
                <a:lnTo>
                  <a:pt x="4716" y="3001"/>
                </a:lnTo>
                <a:lnTo>
                  <a:pt x="4660" y="3206"/>
                </a:lnTo>
                <a:lnTo>
                  <a:pt x="4586" y="3411"/>
                </a:lnTo>
                <a:lnTo>
                  <a:pt x="4493" y="3598"/>
                </a:lnTo>
                <a:lnTo>
                  <a:pt x="4399" y="3765"/>
                </a:lnTo>
                <a:lnTo>
                  <a:pt x="4269" y="3933"/>
                </a:lnTo>
                <a:lnTo>
                  <a:pt x="4120" y="4082"/>
                </a:lnTo>
                <a:lnTo>
                  <a:pt x="3971" y="4231"/>
                </a:lnTo>
                <a:lnTo>
                  <a:pt x="3803" y="4343"/>
                </a:lnTo>
                <a:lnTo>
                  <a:pt x="3617" y="4455"/>
                </a:lnTo>
                <a:lnTo>
                  <a:pt x="3430" y="4548"/>
                </a:lnTo>
                <a:lnTo>
                  <a:pt x="3244" y="4623"/>
                </a:lnTo>
                <a:lnTo>
                  <a:pt x="3039" y="4679"/>
                </a:lnTo>
                <a:lnTo>
                  <a:pt x="2815" y="4697"/>
                </a:lnTo>
                <a:lnTo>
                  <a:pt x="2591" y="4716"/>
                </a:lnTo>
                <a:lnTo>
                  <a:pt x="2312" y="4697"/>
                </a:lnTo>
                <a:lnTo>
                  <a:pt x="2032" y="4641"/>
                </a:lnTo>
                <a:lnTo>
                  <a:pt x="1771" y="4548"/>
                </a:lnTo>
                <a:lnTo>
                  <a:pt x="1510" y="4418"/>
                </a:lnTo>
                <a:lnTo>
                  <a:pt x="1436" y="4380"/>
                </a:lnTo>
                <a:lnTo>
                  <a:pt x="615" y="4585"/>
                </a:lnTo>
                <a:lnTo>
                  <a:pt x="839" y="3803"/>
                </a:lnTo>
                <a:lnTo>
                  <a:pt x="783" y="3709"/>
                </a:lnTo>
                <a:lnTo>
                  <a:pt x="653" y="3448"/>
                </a:lnTo>
                <a:lnTo>
                  <a:pt x="541" y="3169"/>
                </a:lnTo>
                <a:lnTo>
                  <a:pt x="485" y="2871"/>
                </a:lnTo>
                <a:lnTo>
                  <a:pt x="466" y="2572"/>
                </a:lnTo>
                <a:lnTo>
                  <a:pt x="466" y="2349"/>
                </a:lnTo>
                <a:lnTo>
                  <a:pt x="504" y="2144"/>
                </a:lnTo>
                <a:lnTo>
                  <a:pt x="560" y="1939"/>
                </a:lnTo>
                <a:lnTo>
                  <a:pt x="634" y="1734"/>
                </a:lnTo>
                <a:lnTo>
                  <a:pt x="727" y="1547"/>
                </a:lnTo>
                <a:lnTo>
                  <a:pt x="821" y="1379"/>
                </a:lnTo>
                <a:lnTo>
                  <a:pt x="951" y="1212"/>
                </a:lnTo>
                <a:lnTo>
                  <a:pt x="1081" y="1062"/>
                </a:lnTo>
                <a:lnTo>
                  <a:pt x="1249" y="932"/>
                </a:lnTo>
                <a:lnTo>
                  <a:pt x="1398" y="802"/>
                </a:lnTo>
                <a:lnTo>
                  <a:pt x="1585" y="690"/>
                </a:lnTo>
                <a:lnTo>
                  <a:pt x="1771" y="596"/>
                </a:lnTo>
                <a:lnTo>
                  <a:pt x="1958" y="522"/>
                </a:lnTo>
                <a:lnTo>
                  <a:pt x="2163" y="485"/>
                </a:lnTo>
                <a:lnTo>
                  <a:pt x="2386" y="447"/>
                </a:lnTo>
                <a:lnTo>
                  <a:pt x="2610" y="429"/>
                </a:lnTo>
                <a:close/>
                <a:moveTo>
                  <a:pt x="2591" y="0"/>
                </a:moveTo>
                <a:lnTo>
                  <a:pt x="2330" y="19"/>
                </a:lnTo>
                <a:lnTo>
                  <a:pt x="2088" y="56"/>
                </a:lnTo>
                <a:lnTo>
                  <a:pt x="1827" y="112"/>
                </a:lnTo>
                <a:lnTo>
                  <a:pt x="1603" y="205"/>
                </a:lnTo>
                <a:lnTo>
                  <a:pt x="1380" y="317"/>
                </a:lnTo>
                <a:lnTo>
                  <a:pt x="1156" y="447"/>
                </a:lnTo>
                <a:lnTo>
                  <a:pt x="970" y="596"/>
                </a:lnTo>
                <a:lnTo>
                  <a:pt x="783" y="764"/>
                </a:lnTo>
                <a:lnTo>
                  <a:pt x="615" y="951"/>
                </a:lnTo>
                <a:lnTo>
                  <a:pt x="466" y="1137"/>
                </a:lnTo>
                <a:lnTo>
                  <a:pt x="336" y="1361"/>
                </a:lnTo>
                <a:lnTo>
                  <a:pt x="224" y="1584"/>
                </a:lnTo>
                <a:lnTo>
                  <a:pt x="149" y="1808"/>
                </a:lnTo>
                <a:lnTo>
                  <a:pt x="75" y="2069"/>
                </a:lnTo>
                <a:lnTo>
                  <a:pt x="38" y="2311"/>
                </a:lnTo>
                <a:lnTo>
                  <a:pt x="19" y="2572"/>
                </a:lnTo>
                <a:lnTo>
                  <a:pt x="56" y="2926"/>
                </a:lnTo>
                <a:lnTo>
                  <a:pt x="112" y="3243"/>
                </a:lnTo>
                <a:lnTo>
                  <a:pt x="224" y="3560"/>
                </a:lnTo>
                <a:lnTo>
                  <a:pt x="373" y="3877"/>
                </a:lnTo>
                <a:lnTo>
                  <a:pt x="0" y="5201"/>
                </a:lnTo>
                <a:lnTo>
                  <a:pt x="0" y="5201"/>
                </a:lnTo>
                <a:lnTo>
                  <a:pt x="1361" y="4846"/>
                </a:lnTo>
                <a:lnTo>
                  <a:pt x="1659" y="4977"/>
                </a:lnTo>
                <a:lnTo>
                  <a:pt x="1958" y="5070"/>
                </a:lnTo>
                <a:lnTo>
                  <a:pt x="2274" y="5145"/>
                </a:lnTo>
                <a:lnTo>
                  <a:pt x="2591" y="5163"/>
                </a:lnTo>
                <a:lnTo>
                  <a:pt x="2871" y="5145"/>
                </a:lnTo>
                <a:lnTo>
                  <a:pt x="3113" y="5107"/>
                </a:lnTo>
                <a:lnTo>
                  <a:pt x="3374" y="5033"/>
                </a:lnTo>
                <a:lnTo>
                  <a:pt x="3598" y="4958"/>
                </a:lnTo>
                <a:lnTo>
                  <a:pt x="3840" y="4846"/>
                </a:lnTo>
                <a:lnTo>
                  <a:pt x="4045" y="4716"/>
                </a:lnTo>
                <a:lnTo>
                  <a:pt x="4250" y="4567"/>
                </a:lnTo>
                <a:lnTo>
                  <a:pt x="4437" y="4399"/>
                </a:lnTo>
                <a:lnTo>
                  <a:pt x="4604" y="4213"/>
                </a:lnTo>
                <a:lnTo>
                  <a:pt x="4754" y="4026"/>
                </a:lnTo>
                <a:lnTo>
                  <a:pt x="4884" y="3803"/>
                </a:lnTo>
                <a:lnTo>
                  <a:pt x="4996" y="3579"/>
                </a:lnTo>
                <a:lnTo>
                  <a:pt x="5089" y="3355"/>
                </a:lnTo>
                <a:lnTo>
                  <a:pt x="5145" y="3094"/>
                </a:lnTo>
                <a:lnTo>
                  <a:pt x="5182" y="2852"/>
                </a:lnTo>
                <a:lnTo>
                  <a:pt x="5201" y="2572"/>
                </a:lnTo>
                <a:lnTo>
                  <a:pt x="5182" y="2330"/>
                </a:lnTo>
                <a:lnTo>
                  <a:pt x="5145" y="2069"/>
                </a:lnTo>
                <a:lnTo>
                  <a:pt x="5089" y="1827"/>
                </a:lnTo>
                <a:lnTo>
                  <a:pt x="4996" y="1603"/>
                </a:lnTo>
                <a:lnTo>
                  <a:pt x="4884" y="1361"/>
                </a:lnTo>
                <a:lnTo>
                  <a:pt x="4754" y="1156"/>
                </a:lnTo>
                <a:lnTo>
                  <a:pt x="4586" y="951"/>
                </a:lnTo>
                <a:lnTo>
                  <a:pt x="4418" y="764"/>
                </a:lnTo>
                <a:lnTo>
                  <a:pt x="4232" y="596"/>
                </a:lnTo>
                <a:lnTo>
                  <a:pt x="4027" y="429"/>
                </a:lnTo>
                <a:lnTo>
                  <a:pt x="3822" y="298"/>
                </a:lnTo>
                <a:lnTo>
                  <a:pt x="3579" y="205"/>
                </a:lnTo>
                <a:lnTo>
                  <a:pt x="3356" y="112"/>
                </a:lnTo>
                <a:lnTo>
                  <a:pt x="3113" y="56"/>
                </a:lnTo>
                <a:lnTo>
                  <a:pt x="2852" y="19"/>
                </a:lnTo>
                <a:lnTo>
                  <a:pt x="259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975a0ff47_0_11053"/>
          <p:cNvSpPr/>
          <p:nvPr/>
        </p:nvSpPr>
        <p:spPr>
          <a:xfrm>
            <a:off x="4327720" y="1320800"/>
            <a:ext cx="170634" cy="170634"/>
          </a:xfrm>
          <a:custGeom>
            <a:rect b="b" l="l" r="r" t="t"/>
            <a:pathLst>
              <a:path extrusionOk="0" h="5947" w="5947">
                <a:moveTo>
                  <a:pt x="2442" y="2442"/>
                </a:moveTo>
                <a:lnTo>
                  <a:pt x="3486" y="3504"/>
                </a:lnTo>
                <a:lnTo>
                  <a:pt x="2070" y="4921"/>
                </a:lnTo>
                <a:lnTo>
                  <a:pt x="1026" y="3858"/>
                </a:lnTo>
                <a:lnTo>
                  <a:pt x="2442" y="2442"/>
                </a:lnTo>
                <a:close/>
                <a:moveTo>
                  <a:pt x="4959" y="0"/>
                </a:moveTo>
                <a:lnTo>
                  <a:pt x="4903" y="19"/>
                </a:lnTo>
                <a:lnTo>
                  <a:pt x="4828" y="56"/>
                </a:lnTo>
                <a:lnTo>
                  <a:pt x="4567" y="317"/>
                </a:lnTo>
                <a:lnTo>
                  <a:pt x="4530" y="391"/>
                </a:lnTo>
                <a:lnTo>
                  <a:pt x="4511" y="447"/>
                </a:lnTo>
                <a:lnTo>
                  <a:pt x="4530" y="522"/>
                </a:lnTo>
                <a:lnTo>
                  <a:pt x="4567" y="578"/>
                </a:lnTo>
                <a:lnTo>
                  <a:pt x="3673" y="1473"/>
                </a:lnTo>
                <a:lnTo>
                  <a:pt x="3468" y="1398"/>
                </a:lnTo>
                <a:lnTo>
                  <a:pt x="3263" y="1361"/>
                </a:lnTo>
                <a:lnTo>
                  <a:pt x="3039" y="1361"/>
                </a:lnTo>
                <a:lnTo>
                  <a:pt x="2834" y="1379"/>
                </a:lnTo>
                <a:lnTo>
                  <a:pt x="2610" y="1435"/>
                </a:lnTo>
                <a:lnTo>
                  <a:pt x="2424" y="1528"/>
                </a:lnTo>
                <a:lnTo>
                  <a:pt x="2219" y="1640"/>
                </a:lnTo>
                <a:lnTo>
                  <a:pt x="2051" y="1789"/>
                </a:lnTo>
                <a:lnTo>
                  <a:pt x="224" y="3635"/>
                </a:lnTo>
                <a:lnTo>
                  <a:pt x="112" y="3747"/>
                </a:lnTo>
                <a:lnTo>
                  <a:pt x="57" y="3877"/>
                </a:lnTo>
                <a:lnTo>
                  <a:pt x="19" y="4008"/>
                </a:lnTo>
                <a:lnTo>
                  <a:pt x="1" y="4157"/>
                </a:lnTo>
                <a:lnTo>
                  <a:pt x="19" y="4287"/>
                </a:lnTo>
                <a:lnTo>
                  <a:pt x="57" y="4436"/>
                </a:lnTo>
                <a:lnTo>
                  <a:pt x="112" y="4567"/>
                </a:lnTo>
                <a:lnTo>
                  <a:pt x="224" y="4679"/>
                </a:lnTo>
                <a:lnTo>
                  <a:pt x="1268" y="5722"/>
                </a:lnTo>
                <a:lnTo>
                  <a:pt x="1380" y="5816"/>
                </a:lnTo>
                <a:lnTo>
                  <a:pt x="1510" y="5890"/>
                </a:lnTo>
                <a:lnTo>
                  <a:pt x="1641" y="5927"/>
                </a:lnTo>
                <a:lnTo>
                  <a:pt x="1790" y="5946"/>
                </a:lnTo>
                <a:lnTo>
                  <a:pt x="1939" y="5927"/>
                </a:lnTo>
                <a:lnTo>
                  <a:pt x="2070" y="5890"/>
                </a:lnTo>
                <a:lnTo>
                  <a:pt x="2200" y="5816"/>
                </a:lnTo>
                <a:lnTo>
                  <a:pt x="2312" y="5722"/>
                </a:lnTo>
                <a:lnTo>
                  <a:pt x="4157" y="3896"/>
                </a:lnTo>
                <a:lnTo>
                  <a:pt x="4306" y="3709"/>
                </a:lnTo>
                <a:lnTo>
                  <a:pt x="4418" y="3523"/>
                </a:lnTo>
                <a:lnTo>
                  <a:pt x="4511" y="3318"/>
                </a:lnTo>
                <a:lnTo>
                  <a:pt x="4567" y="3113"/>
                </a:lnTo>
                <a:lnTo>
                  <a:pt x="4586" y="2889"/>
                </a:lnTo>
                <a:lnTo>
                  <a:pt x="4586" y="2684"/>
                </a:lnTo>
                <a:lnTo>
                  <a:pt x="4530" y="2460"/>
                </a:lnTo>
                <a:lnTo>
                  <a:pt x="4474" y="2255"/>
                </a:lnTo>
                <a:lnTo>
                  <a:pt x="5350" y="1379"/>
                </a:lnTo>
                <a:lnTo>
                  <a:pt x="5425" y="1417"/>
                </a:lnTo>
                <a:lnTo>
                  <a:pt x="5481" y="1435"/>
                </a:lnTo>
                <a:lnTo>
                  <a:pt x="5555" y="1417"/>
                </a:lnTo>
                <a:lnTo>
                  <a:pt x="5630" y="1379"/>
                </a:lnTo>
                <a:lnTo>
                  <a:pt x="5891" y="1118"/>
                </a:lnTo>
                <a:lnTo>
                  <a:pt x="5928" y="1044"/>
                </a:lnTo>
                <a:lnTo>
                  <a:pt x="5947" y="969"/>
                </a:lnTo>
                <a:lnTo>
                  <a:pt x="5928" y="913"/>
                </a:lnTo>
                <a:lnTo>
                  <a:pt x="5891" y="839"/>
                </a:lnTo>
                <a:lnTo>
                  <a:pt x="5089" y="56"/>
                </a:lnTo>
                <a:lnTo>
                  <a:pt x="5033" y="19"/>
                </a:lnTo>
                <a:lnTo>
                  <a:pt x="49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975a0ff47_0_11053"/>
          <p:cNvSpPr/>
          <p:nvPr/>
        </p:nvSpPr>
        <p:spPr>
          <a:xfrm>
            <a:off x="3946413" y="1320800"/>
            <a:ext cx="95747" cy="170634"/>
          </a:xfrm>
          <a:custGeom>
            <a:rect b="b" l="l" r="r" t="t"/>
            <a:pathLst>
              <a:path extrusionOk="0" h="5947" w="3337">
                <a:moveTo>
                  <a:pt x="2610" y="559"/>
                </a:moveTo>
                <a:lnTo>
                  <a:pt x="2703" y="1491"/>
                </a:lnTo>
                <a:lnTo>
                  <a:pt x="615" y="1491"/>
                </a:lnTo>
                <a:lnTo>
                  <a:pt x="709" y="559"/>
                </a:lnTo>
                <a:close/>
                <a:moveTo>
                  <a:pt x="373" y="0"/>
                </a:moveTo>
                <a:lnTo>
                  <a:pt x="299" y="19"/>
                </a:lnTo>
                <a:lnTo>
                  <a:pt x="243" y="56"/>
                </a:lnTo>
                <a:lnTo>
                  <a:pt x="205" y="112"/>
                </a:lnTo>
                <a:lnTo>
                  <a:pt x="187" y="168"/>
                </a:lnTo>
                <a:lnTo>
                  <a:pt x="0" y="2237"/>
                </a:lnTo>
                <a:lnTo>
                  <a:pt x="0" y="2405"/>
                </a:lnTo>
                <a:lnTo>
                  <a:pt x="0" y="2554"/>
                </a:lnTo>
                <a:lnTo>
                  <a:pt x="19" y="2703"/>
                </a:lnTo>
                <a:lnTo>
                  <a:pt x="56" y="2852"/>
                </a:lnTo>
                <a:lnTo>
                  <a:pt x="112" y="3001"/>
                </a:lnTo>
                <a:lnTo>
                  <a:pt x="168" y="3132"/>
                </a:lnTo>
                <a:lnTo>
                  <a:pt x="243" y="3262"/>
                </a:lnTo>
                <a:lnTo>
                  <a:pt x="317" y="3392"/>
                </a:lnTo>
                <a:lnTo>
                  <a:pt x="410" y="3504"/>
                </a:lnTo>
                <a:lnTo>
                  <a:pt x="504" y="3616"/>
                </a:lnTo>
                <a:lnTo>
                  <a:pt x="615" y="3709"/>
                </a:lnTo>
                <a:lnTo>
                  <a:pt x="746" y="3784"/>
                </a:lnTo>
                <a:lnTo>
                  <a:pt x="876" y="3877"/>
                </a:lnTo>
                <a:lnTo>
                  <a:pt x="1007" y="3933"/>
                </a:lnTo>
                <a:lnTo>
                  <a:pt x="1137" y="3989"/>
                </a:lnTo>
                <a:lnTo>
                  <a:pt x="1287" y="4026"/>
                </a:lnTo>
                <a:lnTo>
                  <a:pt x="1287" y="5387"/>
                </a:lnTo>
                <a:lnTo>
                  <a:pt x="821" y="5387"/>
                </a:lnTo>
                <a:lnTo>
                  <a:pt x="727" y="5406"/>
                </a:lnTo>
                <a:lnTo>
                  <a:pt x="653" y="5424"/>
                </a:lnTo>
                <a:lnTo>
                  <a:pt x="560" y="5461"/>
                </a:lnTo>
                <a:lnTo>
                  <a:pt x="504" y="5517"/>
                </a:lnTo>
                <a:lnTo>
                  <a:pt x="448" y="5592"/>
                </a:lnTo>
                <a:lnTo>
                  <a:pt x="392" y="5667"/>
                </a:lnTo>
                <a:lnTo>
                  <a:pt x="373" y="5760"/>
                </a:lnTo>
                <a:lnTo>
                  <a:pt x="355" y="5853"/>
                </a:lnTo>
                <a:lnTo>
                  <a:pt x="373" y="5890"/>
                </a:lnTo>
                <a:lnTo>
                  <a:pt x="392" y="5927"/>
                </a:lnTo>
                <a:lnTo>
                  <a:pt x="410" y="5946"/>
                </a:lnTo>
                <a:lnTo>
                  <a:pt x="2908" y="5946"/>
                </a:lnTo>
                <a:lnTo>
                  <a:pt x="2927" y="5927"/>
                </a:lnTo>
                <a:lnTo>
                  <a:pt x="2945" y="5890"/>
                </a:lnTo>
                <a:lnTo>
                  <a:pt x="2964" y="5853"/>
                </a:lnTo>
                <a:lnTo>
                  <a:pt x="2945" y="5760"/>
                </a:lnTo>
                <a:lnTo>
                  <a:pt x="2927" y="5667"/>
                </a:lnTo>
                <a:lnTo>
                  <a:pt x="2890" y="5592"/>
                </a:lnTo>
                <a:lnTo>
                  <a:pt x="2834" y="5517"/>
                </a:lnTo>
                <a:lnTo>
                  <a:pt x="2759" y="5461"/>
                </a:lnTo>
                <a:lnTo>
                  <a:pt x="2685" y="5424"/>
                </a:lnTo>
                <a:lnTo>
                  <a:pt x="2591" y="5406"/>
                </a:lnTo>
                <a:lnTo>
                  <a:pt x="2498" y="5387"/>
                </a:lnTo>
                <a:lnTo>
                  <a:pt x="2032" y="5387"/>
                </a:lnTo>
                <a:lnTo>
                  <a:pt x="2032" y="4026"/>
                </a:lnTo>
                <a:lnTo>
                  <a:pt x="2181" y="3989"/>
                </a:lnTo>
                <a:lnTo>
                  <a:pt x="2312" y="3933"/>
                </a:lnTo>
                <a:lnTo>
                  <a:pt x="2461" y="3877"/>
                </a:lnTo>
                <a:lnTo>
                  <a:pt x="2573" y="3784"/>
                </a:lnTo>
                <a:lnTo>
                  <a:pt x="2703" y="3709"/>
                </a:lnTo>
                <a:lnTo>
                  <a:pt x="2815" y="3616"/>
                </a:lnTo>
                <a:lnTo>
                  <a:pt x="2908" y="3504"/>
                </a:lnTo>
                <a:lnTo>
                  <a:pt x="3001" y="3392"/>
                </a:lnTo>
                <a:lnTo>
                  <a:pt x="3095" y="3262"/>
                </a:lnTo>
                <a:lnTo>
                  <a:pt x="3169" y="3132"/>
                </a:lnTo>
                <a:lnTo>
                  <a:pt x="3225" y="3001"/>
                </a:lnTo>
                <a:lnTo>
                  <a:pt x="3262" y="2852"/>
                </a:lnTo>
                <a:lnTo>
                  <a:pt x="3300" y="2703"/>
                </a:lnTo>
                <a:lnTo>
                  <a:pt x="3318" y="2554"/>
                </a:lnTo>
                <a:lnTo>
                  <a:pt x="3337" y="2405"/>
                </a:lnTo>
                <a:lnTo>
                  <a:pt x="3318" y="2237"/>
                </a:lnTo>
                <a:lnTo>
                  <a:pt x="3132" y="168"/>
                </a:lnTo>
                <a:lnTo>
                  <a:pt x="3113" y="112"/>
                </a:lnTo>
                <a:lnTo>
                  <a:pt x="3076" y="56"/>
                </a:lnTo>
                <a:lnTo>
                  <a:pt x="3020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975a0ff47_0_11053"/>
          <p:cNvSpPr/>
          <p:nvPr/>
        </p:nvSpPr>
        <p:spPr>
          <a:xfrm>
            <a:off x="9610336" y="3777281"/>
            <a:ext cx="132651" cy="169906"/>
          </a:xfrm>
          <a:custGeom>
            <a:rect b="b" l="l" r="r" t="t"/>
            <a:pathLst>
              <a:path extrusionOk="0" h="5947" w="4643">
                <a:moveTo>
                  <a:pt x="3897" y="1"/>
                </a:moveTo>
                <a:lnTo>
                  <a:pt x="3766" y="20"/>
                </a:lnTo>
                <a:lnTo>
                  <a:pt x="3654" y="57"/>
                </a:lnTo>
                <a:lnTo>
                  <a:pt x="3561" y="94"/>
                </a:lnTo>
                <a:lnTo>
                  <a:pt x="3468" y="169"/>
                </a:lnTo>
                <a:lnTo>
                  <a:pt x="3393" y="262"/>
                </a:lnTo>
                <a:lnTo>
                  <a:pt x="3337" y="355"/>
                </a:lnTo>
                <a:lnTo>
                  <a:pt x="3300" y="467"/>
                </a:lnTo>
                <a:lnTo>
                  <a:pt x="3300" y="597"/>
                </a:lnTo>
                <a:lnTo>
                  <a:pt x="3300" y="709"/>
                </a:lnTo>
                <a:lnTo>
                  <a:pt x="3337" y="821"/>
                </a:lnTo>
                <a:lnTo>
                  <a:pt x="3393" y="914"/>
                </a:lnTo>
                <a:lnTo>
                  <a:pt x="3468" y="1007"/>
                </a:lnTo>
                <a:lnTo>
                  <a:pt x="3561" y="1082"/>
                </a:lnTo>
                <a:lnTo>
                  <a:pt x="3654" y="1138"/>
                </a:lnTo>
                <a:lnTo>
                  <a:pt x="3766" y="1175"/>
                </a:lnTo>
                <a:lnTo>
                  <a:pt x="4009" y="1175"/>
                </a:lnTo>
                <a:lnTo>
                  <a:pt x="4120" y="1138"/>
                </a:lnTo>
                <a:lnTo>
                  <a:pt x="4214" y="1082"/>
                </a:lnTo>
                <a:lnTo>
                  <a:pt x="4307" y="1007"/>
                </a:lnTo>
                <a:lnTo>
                  <a:pt x="4381" y="914"/>
                </a:lnTo>
                <a:lnTo>
                  <a:pt x="4437" y="821"/>
                </a:lnTo>
                <a:lnTo>
                  <a:pt x="4475" y="709"/>
                </a:lnTo>
                <a:lnTo>
                  <a:pt x="4475" y="597"/>
                </a:lnTo>
                <a:lnTo>
                  <a:pt x="4475" y="467"/>
                </a:lnTo>
                <a:lnTo>
                  <a:pt x="4437" y="355"/>
                </a:lnTo>
                <a:lnTo>
                  <a:pt x="4381" y="262"/>
                </a:lnTo>
                <a:lnTo>
                  <a:pt x="4307" y="169"/>
                </a:lnTo>
                <a:lnTo>
                  <a:pt x="4214" y="94"/>
                </a:lnTo>
                <a:lnTo>
                  <a:pt x="4120" y="57"/>
                </a:lnTo>
                <a:lnTo>
                  <a:pt x="4009" y="20"/>
                </a:lnTo>
                <a:lnTo>
                  <a:pt x="3897" y="1"/>
                </a:lnTo>
                <a:close/>
                <a:moveTo>
                  <a:pt x="1809" y="299"/>
                </a:moveTo>
                <a:lnTo>
                  <a:pt x="1716" y="318"/>
                </a:lnTo>
                <a:lnTo>
                  <a:pt x="1623" y="374"/>
                </a:lnTo>
                <a:lnTo>
                  <a:pt x="821" y="1082"/>
                </a:lnTo>
                <a:lnTo>
                  <a:pt x="765" y="1138"/>
                </a:lnTo>
                <a:lnTo>
                  <a:pt x="728" y="1212"/>
                </a:lnTo>
                <a:lnTo>
                  <a:pt x="709" y="1268"/>
                </a:lnTo>
                <a:lnTo>
                  <a:pt x="709" y="1343"/>
                </a:lnTo>
                <a:lnTo>
                  <a:pt x="709" y="1399"/>
                </a:lnTo>
                <a:lnTo>
                  <a:pt x="728" y="1473"/>
                </a:lnTo>
                <a:lnTo>
                  <a:pt x="765" y="1529"/>
                </a:lnTo>
                <a:lnTo>
                  <a:pt x="802" y="1585"/>
                </a:lnTo>
                <a:lnTo>
                  <a:pt x="840" y="1623"/>
                </a:lnTo>
                <a:lnTo>
                  <a:pt x="896" y="1660"/>
                </a:lnTo>
                <a:lnTo>
                  <a:pt x="970" y="1678"/>
                </a:lnTo>
                <a:lnTo>
                  <a:pt x="1026" y="1697"/>
                </a:lnTo>
                <a:lnTo>
                  <a:pt x="1157" y="1697"/>
                </a:lnTo>
                <a:lnTo>
                  <a:pt x="1231" y="1660"/>
                </a:lnTo>
                <a:lnTo>
                  <a:pt x="1287" y="1604"/>
                </a:lnTo>
                <a:lnTo>
                  <a:pt x="1902" y="1082"/>
                </a:lnTo>
                <a:lnTo>
                  <a:pt x="2387" y="1362"/>
                </a:lnTo>
                <a:lnTo>
                  <a:pt x="1511" y="2350"/>
                </a:lnTo>
                <a:lnTo>
                  <a:pt x="1250" y="2424"/>
                </a:lnTo>
                <a:lnTo>
                  <a:pt x="1008" y="2517"/>
                </a:lnTo>
                <a:lnTo>
                  <a:pt x="765" y="2666"/>
                </a:lnTo>
                <a:lnTo>
                  <a:pt x="579" y="2816"/>
                </a:lnTo>
                <a:lnTo>
                  <a:pt x="1026" y="3281"/>
                </a:lnTo>
                <a:lnTo>
                  <a:pt x="1194" y="3151"/>
                </a:lnTo>
                <a:lnTo>
                  <a:pt x="1380" y="3058"/>
                </a:lnTo>
                <a:lnTo>
                  <a:pt x="1585" y="3002"/>
                </a:lnTo>
                <a:lnTo>
                  <a:pt x="1809" y="2983"/>
                </a:lnTo>
                <a:lnTo>
                  <a:pt x="1995" y="2983"/>
                </a:lnTo>
                <a:lnTo>
                  <a:pt x="2163" y="3039"/>
                </a:lnTo>
                <a:lnTo>
                  <a:pt x="2312" y="3095"/>
                </a:lnTo>
                <a:lnTo>
                  <a:pt x="2461" y="3170"/>
                </a:lnTo>
                <a:lnTo>
                  <a:pt x="2592" y="3281"/>
                </a:lnTo>
                <a:lnTo>
                  <a:pt x="2704" y="3393"/>
                </a:lnTo>
                <a:lnTo>
                  <a:pt x="2797" y="3524"/>
                </a:lnTo>
                <a:lnTo>
                  <a:pt x="2871" y="3673"/>
                </a:lnTo>
                <a:lnTo>
                  <a:pt x="2927" y="3822"/>
                </a:lnTo>
                <a:lnTo>
                  <a:pt x="2946" y="3971"/>
                </a:lnTo>
                <a:lnTo>
                  <a:pt x="2965" y="4139"/>
                </a:lnTo>
                <a:lnTo>
                  <a:pt x="2946" y="4307"/>
                </a:lnTo>
                <a:lnTo>
                  <a:pt x="2927" y="4456"/>
                </a:lnTo>
                <a:lnTo>
                  <a:pt x="2853" y="4624"/>
                </a:lnTo>
                <a:lnTo>
                  <a:pt x="2778" y="4773"/>
                </a:lnTo>
                <a:lnTo>
                  <a:pt x="2666" y="4922"/>
                </a:lnTo>
                <a:lnTo>
                  <a:pt x="3114" y="5369"/>
                </a:lnTo>
                <a:lnTo>
                  <a:pt x="3226" y="5239"/>
                </a:lnTo>
                <a:lnTo>
                  <a:pt x="3319" y="5108"/>
                </a:lnTo>
                <a:lnTo>
                  <a:pt x="3412" y="4959"/>
                </a:lnTo>
                <a:lnTo>
                  <a:pt x="3487" y="4810"/>
                </a:lnTo>
                <a:lnTo>
                  <a:pt x="3543" y="4661"/>
                </a:lnTo>
                <a:lnTo>
                  <a:pt x="3580" y="4493"/>
                </a:lnTo>
                <a:lnTo>
                  <a:pt x="3598" y="4307"/>
                </a:lnTo>
                <a:lnTo>
                  <a:pt x="3617" y="4139"/>
                </a:lnTo>
                <a:lnTo>
                  <a:pt x="3598" y="3934"/>
                </a:lnTo>
                <a:lnTo>
                  <a:pt x="3561" y="3729"/>
                </a:lnTo>
                <a:lnTo>
                  <a:pt x="3505" y="3524"/>
                </a:lnTo>
                <a:lnTo>
                  <a:pt x="3431" y="3337"/>
                </a:lnTo>
                <a:lnTo>
                  <a:pt x="3897" y="3319"/>
                </a:lnTo>
                <a:lnTo>
                  <a:pt x="3785" y="4735"/>
                </a:lnTo>
                <a:lnTo>
                  <a:pt x="3785" y="4829"/>
                </a:lnTo>
                <a:lnTo>
                  <a:pt x="3803" y="4885"/>
                </a:lnTo>
                <a:lnTo>
                  <a:pt x="3841" y="4959"/>
                </a:lnTo>
                <a:lnTo>
                  <a:pt x="3878" y="5015"/>
                </a:lnTo>
                <a:lnTo>
                  <a:pt x="3934" y="5052"/>
                </a:lnTo>
                <a:lnTo>
                  <a:pt x="3990" y="5090"/>
                </a:lnTo>
                <a:lnTo>
                  <a:pt x="4046" y="5108"/>
                </a:lnTo>
                <a:lnTo>
                  <a:pt x="4251" y="5108"/>
                </a:lnTo>
                <a:lnTo>
                  <a:pt x="4307" y="5090"/>
                </a:lnTo>
                <a:lnTo>
                  <a:pt x="4363" y="5052"/>
                </a:lnTo>
                <a:lnTo>
                  <a:pt x="4400" y="4996"/>
                </a:lnTo>
                <a:lnTo>
                  <a:pt x="4456" y="4940"/>
                </a:lnTo>
                <a:lnTo>
                  <a:pt x="4475" y="4885"/>
                </a:lnTo>
                <a:lnTo>
                  <a:pt x="4493" y="4791"/>
                </a:lnTo>
                <a:lnTo>
                  <a:pt x="4642" y="2965"/>
                </a:lnTo>
                <a:lnTo>
                  <a:pt x="4642" y="2890"/>
                </a:lnTo>
                <a:lnTo>
                  <a:pt x="4624" y="2816"/>
                </a:lnTo>
                <a:lnTo>
                  <a:pt x="4586" y="2760"/>
                </a:lnTo>
                <a:lnTo>
                  <a:pt x="4549" y="2704"/>
                </a:lnTo>
                <a:lnTo>
                  <a:pt x="4493" y="2648"/>
                </a:lnTo>
                <a:lnTo>
                  <a:pt x="4419" y="2610"/>
                </a:lnTo>
                <a:lnTo>
                  <a:pt x="4344" y="2592"/>
                </a:lnTo>
                <a:lnTo>
                  <a:pt x="4269" y="2592"/>
                </a:lnTo>
                <a:lnTo>
                  <a:pt x="3039" y="2666"/>
                </a:lnTo>
                <a:lnTo>
                  <a:pt x="3039" y="2666"/>
                </a:lnTo>
                <a:lnTo>
                  <a:pt x="3710" y="1884"/>
                </a:lnTo>
                <a:lnTo>
                  <a:pt x="3766" y="1809"/>
                </a:lnTo>
                <a:lnTo>
                  <a:pt x="3803" y="1734"/>
                </a:lnTo>
                <a:lnTo>
                  <a:pt x="3822" y="1641"/>
                </a:lnTo>
                <a:lnTo>
                  <a:pt x="3822" y="1548"/>
                </a:lnTo>
                <a:lnTo>
                  <a:pt x="3785" y="1473"/>
                </a:lnTo>
                <a:lnTo>
                  <a:pt x="3766" y="1399"/>
                </a:lnTo>
                <a:lnTo>
                  <a:pt x="3710" y="1324"/>
                </a:lnTo>
                <a:lnTo>
                  <a:pt x="3636" y="1268"/>
                </a:lnTo>
                <a:lnTo>
                  <a:pt x="2033" y="336"/>
                </a:lnTo>
                <a:lnTo>
                  <a:pt x="1921" y="299"/>
                </a:lnTo>
                <a:close/>
                <a:moveTo>
                  <a:pt x="392" y="3021"/>
                </a:moveTo>
                <a:lnTo>
                  <a:pt x="299" y="3151"/>
                </a:lnTo>
                <a:lnTo>
                  <a:pt x="225" y="3263"/>
                </a:lnTo>
                <a:lnTo>
                  <a:pt x="150" y="3393"/>
                </a:lnTo>
                <a:lnTo>
                  <a:pt x="94" y="3542"/>
                </a:lnTo>
                <a:lnTo>
                  <a:pt x="57" y="3673"/>
                </a:lnTo>
                <a:lnTo>
                  <a:pt x="20" y="3822"/>
                </a:lnTo>
                <a:lnTo>
                  <a:pt x="1" y="3990"/>
                </a:lnTo>
                <a:lnTo>
                  <a:pt x="1" y="4139"/>
                </a:lnTo>
                <a:lnTo>
                  <a:pt x="20" y="4419"/>
                </a:lnTo>
                <a:lnTo>
                  <a:pt x="76" y="4679"/>
                </a:lnTo>
                <a:lnTo>
                  <a:pt x="169" y="4903"/>
                </a:lnTo>
                <a:lnTo>
                  <a:pt x="299" y="5127"/>
                </a:lnTo>
                <a:lnTo>
                  <a:pt x="448" y="5332"/>
                </a:lnTo>
                <a:lnTo>
                  <a:pt x="616" y="5500"/>
                </a:lnTo>
                <a:lnTo>
                  <a:pt x="802" y="5649"/>
                </a:lnTo>
                <a:lnTo>
                  <a:pt x="1026" y="5761"/>
                </a:lnTo>
                <a:lnTo>
                  <a:pt x="1250" y="5854"/>
                </a:lnTo>
                <a:lnTo>
                  <a:pt x="1474" y="5910"/>
                </a:lnTo>
                <a:lnTo>
                  <a:pt x="1716" y="5947"/>
                </a:lnTo>
                <a:lnTo>
                  <a:pt x="1977" y="5928"/>
                </a:lnTo>
                <a:lnTo>
                  <a:pt x="2219" y="5891"/>
                </a:lnTo>
                <a:lnTo>
                  <a:pt x="2461" y="5817"/>
                </a:lnTo>
                <a:lnTo>
                  <a:pt x="2685" y="5705"/>
                </a:lnTo>
                <a:lnTo>
                  <a:pt x="2909" y="5556"/>
                </a:lnTo>
                <a:lnTo>
                  <a:pt x="2461" y="5090"/>
                </a:lnTo>
                <a:lnTo>
                  <a:pt x="2312" y="5183"/>
                </a:lnTo>
                <a:lnTo>
                  <a:pt x="2145" y="5239"/>
                </a:lnTo>
                <a:lnTo>
                  <a:pt x="1977" y="5276"/>
                </a:lnTo>
                <a:lnTo>
                  <a:pt x="1809" y="5295"/>
                </a:lnTo>
                <a:lnTo>
                  <a:pt x="1641" y="5295"/>
                </a:lnTo>
                <a:lnTo>
                  <a:pt x="1474" y="5257"/>
                </a:lnTo>
                <a:lnTo>
                  <a:pt x="1324" y="5201"/>
                </a:lnTo>
                <a:lnTo>
                  <a:pt x="1194" y="5127"/>
                </a:lnTo>
                <a:lnTo>
                  <a:pt x="1063" y="5034"/>
                </a:lnTo>
                <a:lnTo>
                  <a:pt x="952" y="4922"/>
                </a:lnTo>
                <a:lnTo>
                  <a:pt x="858" y="4810"/>
                </a:lnTo>
                <a:lnTo>
                  <a:pt x="784" y="4679"/>
                </a:lnTo>
                <a:lnTo>
                  <a:pt x="728" y="4530"/>
                </a:lnTo>
                <a:lnTo>
                  <a:pt x="672" y="4400"/>
                </a:lnTo>
                <a:lnTo>
                  <a:pt x="653" y="4251"/>
                </a:lnTo>
                <a:lnTo>
                  <a:pt x="653" y="4083"/>
                </a:lnTo>
                <a:lnTo>
                  <a:pt x="672" y="3934"/>
                </a:lnTo>
                <a:lnTo>
                  <a:pt x="709" y="3785"/>
                </a:lnTo>
                <a:lnTo>
                  <a:pt x="765" y="3636"/>
                </a:lnTo>
                <a:lnTo>
                  <a:pt x="840" y="3487"/>
                </a:lnTo>
                <a:lnTo>
                  <a:pt x="392" y="302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975a0ff47_0_11053"/>
          <p:cNvSpPr/>
          <p:nvPr/>
        </p:nvSpPr>
        <p:spPr>
          <a:xfrm>
            <a:off x="9563599" y="5521885"/>
            <a:ext cx="190676" cy="148621"/>
          </a:xfrm>
          <a:custGeom>
            <a:rect b="b" l="l" r="r" t="t"/>
            <a:pathLst>
              <a:path extrusionOk="0" h="5202" w="6674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975a0ff47_0_11053"/>
          <p:cNvSpPr/>
          <p:nvPr/>
        </p:nvSpPr>
        <p:spPr>
          <a:xfrm>
            <a:off x="10418939" y="5008921"/>
            <a:ext cx="212532" cy="169906"/>
          </a:xfrm>
          <a:custGeom>
            <a:rect b="b" l="l" r="r" t="t"/>
            <a:pathLst>
              <a:path extrusionOk="0" h="5947" w="7439">
                <a:moveTo>
                  <a:pt x="5350" y="1678"/>
                </a:moveTo>
                <a:lnTo>
                  <a:pt x="6506" y="2834"/>
                </a:lnTo>
                <a:lnTo>
                  <a:pt x="6506" y="2965"/>
                </a:lnTo>
                <a:lnTo>
                  <a:pt x="4829" y="2965"/>
                </a:lnTo>
                <a:lnTo>
                  <a:pt x="4829" y="1678"/>
                </a:lnTo>
                <a:close/>
                <a:moveTo>
                  <a:pt x="2741" y="1119"/>
                </a:moveTo>
                <a:lnTo>
                  <a:pt x="2760" y="1138"/>
                </a:lnTo>
                <a:lnTo>
                  <a:pt x="2778" y="1175"/>
                </a:lnTo>
                <a:lnTo>
                  <a:pt x="2797" y="1212"/>
                </a:lnTo>
                <a:lnTo>
                  <a:pt x="2797" y="1865"/>
                </a:lnTo>
                <a:lnTo>
                  <a:pt x="3487" y="1865"/>
                </a:lnTo>
                <a:lnTo>
                  <a:pt x="3505" y="1884"/>
                </a:lnTo>
                <a:lnTo>
                  <a:pt x="3524" y="1921"/>
                </a:lnTo>
                <a:lnTo>
                  <a:pt x="3542" y="1958"/>
                </a:lnTo>
                <a:lnTo>
                  <a:pt x="3542" y="2517"/>
                </a:lnTo>
                <a:lnTo>
                  <a:pt x="3524" y="2536"/>
                </a:lnTo>
                <a:lnTo>
                  <a:pt x="3505" y="2573"/>
                </a:lnTo>
                <a:lnTo>
                  <a:pt x="3487" y="2592"/>
                </a:lnTo>
                <a:lnTo>
                  <a:pt x="2797" y="2592"/>
                </a:lnTo>
                <a:lnTo>
                  <a:pt x="2797" y="3244"/>
                </a:lnTo>
                <a:lnTo>
                  <a:pt x="2778" y="3281"/>
                </a:lnTo>
                <a:lnTo>
                  <a:pt x="2760" y="3319"/>
                </a:lnTo>
                <a:lnTo>
                  <a:pt x="2741" y="3337"/>
                </a:lnTo>
                <a:lnTo>
                  <a:pt x="2107" y="3337"/>
                </a:lnTo>
                <a:lnTo>
                  <a:pt x="2070" y="3319"/>
                </a:lnTo>
                <a:lnTo>
                  <a:pt x="2051" y="3281"/>
                </a:lnTo>
                <a:lnTo>
                  <a:pt x="2051" y="3244"/>
                </a:lnTo>
                <a:lnTo>
                  <a:pt x="2051" y="2592"/>
                </a:lnTo>
                <a:lnTo>
                  <a:pt x="1362" y="2592"/>
                </a:lnTo>
                <a:lnTo>
                  <a:pt x="1343" y="2573"/>
                </a:lnTo>
                <a:lnTo>
                  <a:pt x="1324" y="2536"/>
                </a:lnTo>
                <a:lnTo>
                  <a:pt x="1306" y="2517"/>
                </a:lnTo>
                <a:lnTo>
                  <a:pt x="1306" y="1958"/>
                </a:lnTo>
                <a:lnTo>
                  <a:pt x="1324" y="1921"/>
                </a:lnTo>
                <a:lnTo>
                  <a:pt x="1343" y="1884"/>
                </a:lnTo>
                <a:lnTo>
                  <a:pt x="1362" y="1865"/>
                </a:lnTo>
                <a:lnTo>
                  <a:pt x="2051" y="1865"/>
                </a:lnTo>
                <a:lnTo>
                  <a:pt x="2051" y="1212"/>
                </a:lnTo>
                <a:lnTo>
                  <a:pt x="2051" y="1175"/>
                </a:lnTo>
                <a:lnTo>
                  <a:pt x="2070" y="1138"/>
                </a:lnTo>
                <a:lnTo>
                  <a:pt x="2107" y="1119"/>
                </a:lnTo>
                <a:close/>
                <a:moveTo>
                  <a:pt x="1865" y="4269"/>
                </a:moveTo>
                <a:lnTo>
                  <a:pt x="1977" y="4288"/>
                </a:lnTo>
                <a:lnTo>
                  <a:pt x="2089" y="4307"/>
                </a:lnTo>
                <a:lnTo>
                  <a:pt x="2182" y="4363"/>
                </a:lnTo>
                <a:lnTo>
                  <a:pt x="2256" y="4437"/>
                </a:lnTo>
                <a:lnTo>
                  <a:pt x="2331" y="4512"/>
                </a:lnTo>
                <a:lnTo>
                  <a:pt x="2387" y="4605"/>
                </a:lnTo>
                <a:lnTo>
                  <a:pt x="2405" y="4717"/>
                </a:lnTo>
                <a:lnTo>
                  <a:pt x="2424" y="4829"/>
                </a:lnTo>
                <a:lnTo>
                  <a:pt x="2405" y="4940"/>
                </a:lnTo>
                <a:lnTo>
                  <a:pt x="2387" y="5052"/>
                </a:lnTo>
                <a:lnTo>
                  <a:pt x="2331" y="5145"/>
                </a:lnTo>
                <a:lnTo>
                  <a:pt x="2256" y="5220"/>
                </a:lnTo>
                <a:lnTo>
                  <a:pt x="2182" y="5295"/>
                </a:lnTo>
                <a:lnTo>
                  <a:pt x="2089" y="5351"/>
                </a:lnTo>
                <a:lnTo>
                  <a:pt x="1977" y="5369"/>
                </a:lnTo>
                <a:lnTo>
                  <a:pt x="1865" y="5388"/>
                </a:lnTo>
                <a:lnTo>
                  <a:pt x="1753" y="5369"/>
                </a:lnTo>
                <a:lnTo>
                  <a:pt x="1641" y="5351"/>
                </a:lnTo>
                <a:lnTo>
                  <a:pt x="1548" y="5295"/>
                </a:lnTo>
                <a:lnTo>
                  <a:pt x="1473" y="5220"/>
                </a:lnTo>
                <a:lnTo>
                  <a:pt x="1399" y="5145"/>
                </a:lnTo>
                <a:lnTo>
                  <a:pt x="1343" y="5052"/>
                </a:lnTo>
                <a:lnTo>
                  <a:pt x="1324" y="4940"/>
                </a:lnTo>
                <a:lnTo>
                  <a:pt x="1306" y="4829"/>
                </a:lnTo>
                <a:lnTo>
                  <a:pt x="1324" y="4717"/>
                </a:lnTo>
                <a:lnTo>
                  <a:pt x="1343" y="4605"/>
                </a:lnTo>
                <a:lnTo>
                  <a:pt x="1399" y="4512"/>
                </a:lnTo>
                <a:lnTo>
                  <a:pt x="1473" y="4437"/>
                </a:lnTo>
                <a:lnTo>
                  <a:pt x="1548" y="4363"/>
                </a:lnTo>
                <a:lnTo>
                  <a:pt x="1641" y="4307"/>
                </a:lnTo>
                <a:lnTo>
                  <a:pt x="1753" y="4288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8"/>
                </a:lnTo>
                <a:lnTo>
                  <a:pt x="5798" y="4307"/>
                </a:lnTo>
                <a:lnTo>
                  <a:pt x="5891" y="4363"/>
                </a:lnTo>
                <a:lnTo>
                  <a:pt x="5966" y="4437"/>
                </a:lnTo>
                <a:lnTo>
                  <a:pt x="6040" y="4512"/>
                </a:lnTo>
                <a:lnTo>
                  <a:pt x="6096" y="4605"/>
                </a:lnTo>
                <a:lnTo>
                  <a:pt x="6115" y="4717"/>
                </a:lnTo>
                <a:lnTo>
                  <a:pt x="6133" y="4829"/>
                </a:lnTo>
                <a:lnTo>
                  <a:pt x="6115" y="4940"/>
                </a:lnTo>
                <a:lnTo>
                  <a:pt x="6096" y="5052"/>
                </a:lnTo>
                <a:lnTo>
                  <a:pt x="6040" y="5145"/>
                </a:lnTo>
                <a:lnTo>
                  <a:pt x="5966" y="5220"/>
                </a:lnTo>
                <a:lnTo>
                  <a:pt x="5891" y="5295"/>
                </a:lnTo>
                <a:lnTo>
                  <a:pt x="5798" y="5351"/>
                </a:lnTo>
                <a:lnTo>
                  <a:pt x="5686" y="5369"/>
                </a:lnTo>
                <a:lnTo>
                  <a:pt x="5574" y="5388"/>
                </a:lnTo>
                <a:lnTo>
                  <a:pt x="5462" y="5369"/>
                </a:lnTo>
                <a:lnTo>
                  <a:pt x="5369" y="5351"/>
                </a:lnTo>
                <a:lnTo>
                  <a:pt x="5257" y="5295"/>
                </a:lnTo>
                <a:lnTo>
                  <a:pt x="5183" y="5220"/>
                </a:lnTo>
                <a:lnTo>
                  <a:pt x="5108" y="5145"/>
                </a:lnTo>
                <a:lnTo>
                  <a:pt x="5071" y="5052"/>
                </a:lnTo>
                <a:lnTo>
                  <a:pt x="5034" y="4940"/>
                </a:lnTo>
                <a:lnTo>
                  <a:pt x="5015" y="4829"/>
                </a:lnTo>
                <a:lnTo>
                  <a:pt x="5034" y="4717"/>
                </a:lnTo>
                <a:lnTo>
                  <a:pt x="5071" y="4605"/>
                </a:lnTo>
                <a:lnTo>
                  <a:pt x="5108" y="4512"/>
                </a:lnTo>
                <a:lnTo>
                  <a:pt x="5183" y="4437"/>
                </a:lnTo>
                <a:lnTo>
                  <a:pt x="5257" y="4363"/>
                </a:lnTo>
                <a:lnTo>
                  <a:pt x="5369" y="4307"/>
                </a:lnTo>
                <a:lnTo>
                  <a:pt x="5462" y="4288"/>
                </a:lnTo>
                <a:lnTo>
                  <a:pt x="5574" y="4269"/>
                </a:lnTo>
                <a:close/>
                <a:moveTo>
                  <a:pt x="560" y="1"/>
                </a:moveTo>
                <a:lnTo>
                  <a:pt x="448" y="20"/>
                </a:lnTo>
                <a:lnTo>
                  <a:pt x="355" y="38"/>
                </a:lnTo>
                <a:lnTo>
                  <a:pt x="262" y="94"/>
                </a:lnTo>
                <a:lnTo>
                  <a:pt x="169" y="169"/>
                </a:lnTo>
                <a:lnTo>
                  <a:pt x="113" y="243"/>
                </a:lnTo>
                <a:lnTo>
                  <a:pt x="57" y="336"/>
                </a:lnTo>
                <a:lnTo>
                  <a:pt x="20" y="448"/>
                </a:lnTo>
                <a:lnTo>
                  <a:pt x="1" y="560"/>
                </a:lnTo>
                <a:lnTo>
                  <a:pt x="1" y="4269"/>
                </a:lnTo>
                <a:lnTo>
                  <a:pt x="20" y="4381"/>
                </a:lnTo>
                <a:lnTo>
                  <a:pt x="57" y="4493"/>
                </a:lnTo>
                <a:lnTo>
                  <a:pt x="113" y="4586"/>
                </a:lnTo>
                <a:lnTo>
                  <a:pt x="169" y="4661"/>
                </a:lnTo>
                <a:lnTo>
                  <a:pt x="262" y="4735"/>
                </a:lnTo>
                <a:lnTo>
                  <a:pt x="355" y="4791"/>
                </a:lnTo>
                <a:lnTo>
                  <a:pt x="448" y="4810"/>
                </a:lnTo>
                <a:lnTo>
                  <a:pt x="560" y="4829"/>
                </a:lnTo>
                <a:lnTo>
                  <a:pt x="746" y="4829"/>
                </a:lnTo>
                <a:lnTo>
                  <a:pt x="765" y="4940"/>
                </a:lnTo>
                <a:lnTo>
                  <a:pt x="765" y="5052"/>
                </a:lnTo>
                <a:lnTo>
                  <a:pt x="840" y="5257"/>
                </a:lnTo>
                <a:lnTo>
                  <a:pt x="933" y="5444"/>
                </a:lnTo>
                <a:lnTo>
                  <a:pt x="1082" y="5611"/>
                </a:lnTo>
                <a:lnTo>
                  <a:pt x="1250" y="5761"/>
                </a:lnTo>
                <a:lnTo>
                  <a:pt x="1436" y="5854"/>
                </a:lnTo>
                <a:lnTo>
                  <a:pt x="1641" y="5928"/>
                </a:lnTo>
                <a:lnTo>
                  <a:pt x="1753" y="5928"/>
                </a:lnTo>
                <a:lnTo>
                  <a:pt x="1865" y="5947"/>
                </a:lnTo>
                <a:lnTo>
                  <a:pt x="1977" y="5928"/>
                </a:lnTo>
                <a:lnTo>
                  <a:pt x="2089" y="5928"/>
                </a:lnTo>
                <a:lnTo>
                  <a:pt x="2294" y="5854"/>
                </a:lnTo>
                <a:lnTo>
                  <a:pt x="2480" y="5761"/>
                </a:lnTo>
                <a:lnTo>
                  <a:pt x="2648" y="5611"/>
                </a:lnTo>
                <a:lnTo>
                  <a:pt x="2797" y="5444"/>
                </a:lnTo>
                <a:lnTo>
                  <a:pt x="2890" y="5257"/>
                </a:lnTo>
                <a:lnTo>
                  <a:pt x="2965" y="5052"/>
                </a:lnTo>
                <a:lnTo>
                  <a:pt x="2965" y="4940"/>
                </a:lnTo>
                <a:lnTo>
                  <a:pt x="2983" y="4829"/>
                </a:lnTo>
                <a:lnTo>
                  <a:pt x="4456" y="4829"/>
                </a:lnTo>
                <a:lnTo>
                  <a:pt x="4474" y="4940"/>
                </a:lnTo>
                <a:lnTo>
                  <a:pt x="4493" y="5052"/>
                </a:lnTo>
                <a:lnTo>
                  <a:pt x="4549" y="5257"/>
                </a:lnTo>
                <a:lnTo>
                  <a:pt x="4661" y="5444"/>
                </a:lnTo>
                <a:lnTo>
                  <a:pt x="4791" y="5611"/>
                </a:lnTo>
                <a:lnTo>
                  <a:pt x="4959" y="5761"/>
                </a:lnTo>
                <a:lnTo>
                  <a:pt x="5145" y="5854"/>
                </a:lnTo>
                <a:lnTo>
                  <a:pt x="5350" y="5928"/>
                </a:lnTo>
                <a:lnTo>
                  <a:pt x="5462" y="5928"/>
                </a:lnTo>
                <a:lnTo>
                  <a:pt x="5574" y="5947"/>
                </a:lnTo>
                <a:lnTo>
                  <a:pt x="5686" y="5928"/>
                </a:lnTo>
                <a:lnTo>
                  <a:pt x="5798" y="5928"/>
                </a:lnTo>
                <a:lnTo>
                  <a:pt x="6003" y="5854"/>
                </a:lnTo>
                <a:lnTo>
                  <a:pt x="6208" y="5761"/>
                </a:lnTo>
                <a:lnTo>
                  <a:pt x="6357" y="5611"/>
                </a:lnTo>
                <a:lnTo>
                  <a:pt x="6506" y="5444"/>
                </a:lnTo>
                <a:lnTo>
                  <a:pt x="6599" y="5257"/>
                </a:lnTo>
                <a:lnTo>
                  <a:pt x="6674" y="5052"/>
                </a:lnTo>
                <a:lnTo>
                  <a:pt x="6693" y="4940"/>
                </a:lnTo>
                <a:lnTo>
                  <a:pt x="6693" y="4829"/>
                </a:lnTo>
                <a:lnTo>
                  <a:pt x="7252" y="4829"/>
                </a:lnTo>
                <a:lnTo>
                  <a:pt x="7326" y="4810"/>
                </a:lnTo>
                <a:lnTo>
                  <a:pt x="7382" y="4773"/>
                </a:lnTo>
                <a:lnTo>
                  <a:pt x="7420" y="4717"/>
                </a:lnTo>
                <a:lnTo>
                  <a:pt x="7438" y="4642"/>
                </a:lnTo>
                <a:lnTo>
                  <a:pt x="7438" y="4269"/>
                </a:lnTo>
                <a:lnTo>
                  <a:pt x="7420" y="4195"/>
                </a:lnTo>
                <a:lnTo>
                  <a:pt x="7382" y="4139"/>
                </a:lnTo>
                <a:lnTo>
                  <a:pt x="7326" y="4102"/>
                </a:lnTo>
                <a:lnTo>
                  <a:pt x="7252" y="4083"/>
                </a:lnTo>
                <a:lnTo>
                  <a:pt x="7065" y="4083"/>
                </a:lnTo>
                <a:lnTo>
                  <a:pt x="7065" y="2834"/>
                </a:lnTo>
                <a:lnTo>
                  <a:pt x="7047" y="2722"/>
                </a:lnTo>
                <a:lnTo>
                  <a:pt x="7028" y="2610"/>
                </a:lnTo>
                <a:lnTo>
                  <a:pt x="6972" y="2517"/>
                </a:lnTo>
                <a:lnTo>
                  <a:pt x="6898" y="2443"/>
                </a:lnTo>
                <a:lnTo>
                  <a:pt x="5742" y="1287"/>
                </a:lnTo>
                <a:lnTo>
                  <a:pt x="5649" y="1212"/>
                </a:lnTo>
                <a:lnTo>
                  <a:pt x="5556" y="1157"/>
                </a:lnTo>
                <a:lnTo>
                  <a:pt x="5462" y="1119"/>
                </a:lnTo>
                <a:lnTo>
                  <a:pt x="4829" y="1119"/>
                </a:lnTo>
                <a:lnTo>
                  <a:pt x="4829" y="560"/>
                </a:lnTo>
                <a:lnTo>
                  <a:pt x="4829" y="448"/>
                </a:lnTo>
                <a:lnTo>
                  <a:pt x="4791" y="336"/>
                </a:lnTo>
                <a:lnTo>
                  <a:pt x="4735" y="243"/>
                </a:lnTo>
                <a:lnTo>
                  <a:pt x="4679" y="169"/>
                </a:lnTo>
                <a:lnTo>
                  <a:pt x="4586" y="94"/>
                </a:lnTo>
                <a:lnTo>
                  <a:pt x="4493" y="38"/>
                </a:lnTo>
                <a:lnTo>
                  <a:pt x="4381" y="20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975a0ff47_0_11053"/>
          <p:cNvSpPr/>
          <p:nvPr/>
        </p:nvSpPr>
        <p:spPr>
          <a:xfrm>
            <a:off x="10892823" y="5001505"/>
            <a:ext cx="211989" cy="165135"/>
          </a:xfrm>
          <a:custGeom>
            <a:rect b="b" l="l" r="r" t="t"/>
            <a:pathLst>
              <a:path extrusionOk="0" h="5780" w="7420">
                <a:moveTo>
                  <a:pt x="2349" y="1"/>
                </a:moveTo>
                <a:lnTo>
                  <a:pt x="2275" y="20"/>
                </a:lnTo>
                <a:lnTo>
                  <a:pt x="2219" y="38"/>
                </a:lnTo>
                <a:lnTo>
                  <a:pt x="2182" y="75"/>
                </a:lnTo>
                <a:lnTo>
                  <a:pt x="1995" y="243"/>
                </a:lnTo>
                <a:lnTo>
                  <a:pt x="1827" y="430"/>
                </a:lnTo>
                <a:lnTo>
                  <a:pt x="1678" y="616"/>
                </a:lnTo>
                <a:lnTo>
                  <a:pt x="1548" y="840"/>
                </a:lnTo>
                <a:lnTo>
                  <a:pt x="1436" y="1063"/>
                </a:lnTo>
                <a:lnTo>
                  <a:pt x="1361" y="1287"/>
                </a:lnTo>
                <a:lnTo>
                  <a:pt x="1287" y="1529"/>
                </a:lnTo>
                <a:lnTo>
                  <a:pt x="1250" y="1772"/>
                </a:lnTo>
                <a:lnTo>
                  <a:pt x="765" y="2629"/>
                </a:lnTo>
                <a:lnTo>
                  <a:pt x="94" y="3021"/>
                </a:lnTo>
                <a:lnTo>
                  <a:pt x="38" y="3076"/>
                </a:lnTo>
                <a:lnTo>
                  <a:pt x="1" y="3132"/>
                </a:lnTo>
                <a:lnTo>
                  <a:pt x="1" y="3226"/>
                </a:lnTo>
                <a:lnTo>
                  <a:pt x="19" y="3300"/>
                </a:lnTo>
                <a:lnTo>
                  <a:pt x="541" y="4325"/>
                </a:lnTo>
                <a:lnTo>
                  <a:pt x="578" y="4381"/>
                </a:lnTo>
                <a:lnTo>
                  <a:pt x="653" y="4419"/>
                </a:lnTo>
                <a:lnTo>
                  <a:pt x="728" y="4437"/>
                </a:lnTo>
                <a:lnTo>
                  <a:pt x="821" y="4419"/>
                </a:lnTo>
                <a:lnTo>
                  <a:pt x="1585" y="4027"/>
                </a:lnTo>
                <a:lnTo>
                  <a:pt x="2685" y="4120"/>
                </a:lnTo>
                <a:lnTo>
                  <a:pt x="2834" y="4120"/>
                </a:lnTo>
                <a:lnTo>
                  <a:pt x="2964" y="4083"/>
                </a:lnTo>
                <a:lnTo>
                  <a:pt x="3095" y="4046"/>
                </a:lnTo>
                <a:lnTo>
                  <a:pt x="3225" y="3971"/>
                </a:lnTo>
                <a:lnTo>
                  <a:pt x="3337" y="3878"/>
                </a:lnTo>
                <a:lnTo>
                  <a:pt x="3449" y="3785"/>
                </a:lnTo>
                <a:lnTo>
                  <a:pt x="3542" y="3673"/>
                </a:lnTo>
                <a:lnTo>
                  <a:pt x="3617" y="3542"/>
                </a:lnTo>
                <a:lnTo>
                  <a:pt x="3635" y="3468"/>
                </a:lnTo>
                <a:lnTo>
                  <a:pt x="3635" y="3375"/>
                </a:lnTo>
                <a:lnTo>
                  <a:pt x="3617" y="3300"/>
                </a:lnTo>
                <a:lnTo>
                  <a:pt x="3598" y="3244"/>
                </a:lnTo>
                <a:lnTo>
                  <a:pt x="3542" y="3188"/>
                </a:lnTo>
                <a:lnTo>
                  <a:pt x="3486" y="3132"/>
                </a:lnTo>
                <a:lnTo>
                  <a:pt x="3412" y="3114"/>
                </a:lnTo>
                <a:lnTo>
                  <a:pt x="3337" y="3095"/>
                </a:lnTo>
                <a:lnTo>
                  <a:pt x="3244" y="3114"/>
                </a:lnTo>
                <a:lnTo>
                  <a:pt x="3169" y="3151"/>
                </a:lnTo>
                <a:lnTo>
                  <a:pt x="3113" y="3207"/>
                </a:lnTo>
                <a:lnTo>
                  <a:pt x="3058" y="3281"/>
                </a:lnTo>
                <a:lnTo>
                  <a:pt x="2983" y="3375"/>
                </a:lnTo>
                <a:lnTo>
                  <a:pt x="2908" y="3449"/>
                </a:lnTo>
                <a:lnTo>
                  <a:pt x="2797" y="3487"/>
                </a:lnTo>
                <a:lnTo>
                  <a:pt x="2685" y="3505"/>
                </a:lnTo>
                <a:lnTo>
                  <a:pt x="2610" y="3505"/>
                </a:lnTo>
                <a:lnTo>
                  <a:pt x="2536" y="3487"/>
                </a:lnTo>
                <a:lnTo>
                  <a:pt x="2461" y="3449"/>
                </a:lnTo>
                <a:lnTo>
                  <a:pt x="2405" y="3393"/>
                </a:lnTo>
                <a:lnTo>
                  <a:pt x="2349" y="3337"/>
                </a:lnTo>
                <a:lnTo>
                  <a:pt x="2312" y="3263"/>
                </a:lnTo>
                <a:lnTo>
                  <a:pt x="2275" y="3188"/>
                </a:lnTo>
                <a:lnTo>
                  <a:pt x="2275" y="3095"/>
                </a:lnTo>
                <a:lnTo>
                  <a:pt x="2275" y="3021"/>
                </a:lnTo>
                <a:lnTo>
                  <a:pt x="2312" y="2927"/>
                </a:lnTo>
                <a:lnTo>
                  <a:pt x="2349" y="2871"/>
                </a:lnTo>
                <a:lnTo>
                  <a:pt x="2387" y="2797"/>
                </a:lnTo>
                <a:lnTo>
                  <a:pt x="2461" y="2760"/>
                </a:lnTo>
                <a:lnTo>
                  <a:pt x="2517" y="2722"/>
                </a:lnTo>
                <a:lnTo>
                  <a:pt x="2592" y="2685"/>
                </a:lnTo>
                <a:lnTo>
                  <a:pt x="2685" y="2685"/>
                </a:lnTo>
                <a:lnTo>
                  <a:pt x="2797" y="2704"/>
                </a:lnTo>
                <a:lnTo>
                  <a:pt x="2908" y="2741"/>
                </a:lnTo>
                <a:lnTo>
                  <a:pt x="2983" y="2816"/>
                </a:lnTo>
                <a:lnTo>
                  <a:pt x="3058" y="2927"/>
                </a:lnTo>
                <a:lnTo>
                  <a:pt x="3113" y="3002"/>
                </a:lnTo>
                <a:lnTo>
                  <a:pt x="3169" y="3058"/>
                </a:lnTo>
                <a:lnTo>
                  <a:pt x="3244" y="3076"/>
                </a:lnTo>
                <a:lnTo>
                  <a:pt x="3337" y="3095"/>
                </a:lnTo>
                <a:lnTo>
                  <a:pt x="3412" y="3095"/>
                </a:lnTo>
                <a:lnTo>
                  <a:pt x="3486" y="3058"/>
                </a:lnTo>
                <a:lnTo>
                  <a:pt x="3542" y="3021"/>
                </a:lnTo>
                <a:lnTo>
                  <a:pt x="3598" y="2946"/>
                </a:lnTo>
                <a:lnTo>
                  <a:pt x="3617" y="2890"/>
                </a:lnTo>
                <a:lnTo>
                  <a:pt x="3635" y="2816"/>
                </a:lnTo>
                <a:lnTo>
                  <a:pt x="3635" y="2741"/>
                </a:lnTo>
                <a:lnTo>
                  <a:pt x="3617" y="2648"/>
                </a:lnTo>
                <a:lnTo>
                  <a:pt x="3542" y="2536"/>
                </a:lnTo>
                <a:lnTo>
                  <a:pt x="3449" y="2424"/>
                </a:lnTo>
                <a:lnTo>
                  <a:pt x="3356" y="2312"/>
                </a:lnTo>
                <a:lnTo>
                  <a:pt x="3244" y="2238"/>
                </a:lnTo>
                <a:lnTo>
                  <a:pt x="3095" y="2163"/>
                </a:lnTo>
                <a:lnTo>
                  <a:pt x="2964" y="2107"/>
                </a:lnTo>
                <a:lnTo>
                  <a:pt x="2797" y="2089"/>
                </a:lnTo>
                <a:lnTo>
                  <a:pt x="2610" y="2070"/>
                </a:lnTo>
                <a:lnTo>
                  <a:pt x="2797" y="2033"/>
                </a:lnTo>
                <a:lnTo>
                  <a:pt x="3002" y="2014"/>
                </a:lnTo>
                <a:lnTo>
                  <a:pt x="3188" y="2051"/>
                </a:lnTo>
                <a:lnTo>
                  <a:pt x="3374" y="2107"/>
                </a:lnTo>
                <a:lnTo>
                  <a:pt x="3430" y="2144"/>
                </a:lnTo>
                <a:lnTo>
                  <a:pt x="3542" y="2144"/>
                </a:lnTo>
                <a:lnTo>
                  <a:pt x="3598" y="2126"/>
                </a:lnTo>
                <a:lnTo>
                  <a:pt x="3654" y="2107"/>
                </a:lnTo>
                <a:lnTo>
                  <a:pt x="3710" y="2070"/>
                </a:lnTo>
                <a:lnTo>
                  <a:pt x="3747" y="2033"/>
                </a:lnTo>
                <a:lnTo>
                  <a:pt x="3785" y="1977"/>
                </a:lnTo>
                <a:lnTo>
                  <a:pt x="3803" y="1921"/>
                </a:lnTo>
                <a:lnTo>
                  <a:pt x="3822" y="1846"/>
                </a:lnTo>
                <a:lnTo>
                  <a:pt x="3803" y="1790"/>
                </a:lnTo>
                <a:lnTo>
                  <a:pt x="3803" y="1734"/>
                </a:lnTo>
                <a:lnTo>
                  <a:pt x="3766" y="1678"/>
                </a:lnTo>
                <a:lnTo>
                  <a:pt x="3729" y="1641"/>
                </a:lnTo>
                <a:lnTo>
                  <a:pt x="3691" y="1585"/>
                </a:lnTo>
                <a:lnTo>
                  <a:pt x="3635" y="1548"/>
                </a:lnTo>
                <a:lnTo>
                  <a:pt x="3505" y="1492"/>
                </a:lnTo>
                <a:lnTo>
                  <a:pt x="3374" y="1455"/>
                </a:lnTo>
                <a:lnTo>
                  <a:pt x="3244" y="1418"/>
                </a:lnTo>
                <a:lnTo>
                  <a:pt x="3113" y="1399"/>
                </a:lnTo>
                <a:lnTo>
                  <a:pt x="2853" y="1399"/>
                </a:lnTo>
                <a:lnTo>
                  <a:pt x="2610" y="1436"/>
                </a:lnTo>
                <a:lnTo>
                  <a:pt x="2741" y="1362"/>
                </a:lnTo>
                <a:lnTo>
                  <a:pt x="2853" y="1306"/>
                </a:lnTo>
                <a:lnTo>
                  <a:pt x="2983" y="1268"/>
                </a:lnTo>
                <a:lnTo>
                  <a:pt x="3132" y="1250"/>
                </a:lnTo>
                <a:lnTo>
                  <a:pt x="3188" y="1231"/>
                </a:lnTo>
                <a:lnTo>
                  <a:pt x="3244" y="1212"/>
                </a:lnTo>
                <a:lnTo>
                  <a:pt x="3300" y="1175"/>
                </a:lnTo>
                <a:lnTo>
                  <a:pt x="3337" y="1138"/>
                </a:lnTo>
                <a:lnTo>
                  <a:pt x="3374" y="1082"/>
                </a:lnTo>
                <a:lnTo>
                  <a:pt x="3393" y="1026"/>
                </a:lnTo>
                <a:lnTo>
                  <a:pt x="3393" y="970"/>
                </a:lnTo>
                <a:lnTo>
                  <a:pt x="3393" y="914"/>
                </a:lnTo>
                <a:lnTo>
                  <a:pt x="3374" y="840"/>
                </a:lnTo>
                <a:lnTo>
                  <a:pt x="3356" y="784"/>
                </a:lnTo>
                <a:lnTo>
                  <a:pt x="3319" y="746"/>
                </a:lnTo>
                <a:lnTo>
                  <a:pt x="3281" y="691"/>
                </a:lnTo>
                <a:lnTo>
                  <a:pt x="3225" y="672"/>
                </a:lnTo>
                <a:lnTo>
                  <a:pt x="3169" y="653"/>
                </a:lnTo>
                <a:lnTo>
                  <a:pt x="3113" y="635"/>
                </a:lnTo>
                <a:lnTo>
                  <a:pt x="3058" y="635"/>
                </a:lnTo>
                <a:lnTo>
                  <a:pt x="2815" y="672"/>
                </a:lnTo>
                <a:lnTo>
                  <a:pt x="2592" y="746"/>
                </a:lnTo>
                <a:lnTo>
                  <a:pt x="2387" y="840"/>
                </a:lnTo>
                <a:lnTo>
                  <a:pt x="2200" y="970"/>
                </a:lnTo>
                <a:lnTo>
                  <a:pt x="2200" y="970"/>
                </a:lnTo>
                <a:lnTo>
                  <a:pt x="2368" y="746"/>
                </a:lnTo>
                <a:lnTo>
                  <a:pt x="2573" y="541"/>
                </a:lnTo>
                <a:lnTo>
                  <a:pt x="2610" y="504"/>
                </a:lnTo>
                <a:lnTo>
                  <a:pt x="2647" y="448"/>
                </a:lnTo>
                <a:lnTo>
                  <a:pt x="2666" y="392"/>
                </a:lnTo>
                <a:lnTo>
                  <a:pt x="2685" y="336"/>
                </a:lnTo>
                <a:lnTo>
                  <a:pt x="2685" y="280"/>
                </a:lnTo>
                <a:lnTo>
                  <a:pt x="2666" y="225"/>
                </a:lnTo>
                <a:lnTo>
                  <a:pt x="2647" y="169"/>
                </a:lnTo>
                <a:lnTo>
                  <a:pt x="2610" y="113"/>
                </a:lnTo>
                <a:lnTo>
                  <a:pt x="2573" y="75"/>
                </a:lnTo>
                <a:lnTo>
                  <a:pt x="2517" y="38"/>
                </a:lnTo>
                <a:lnTo>
                  <a:pt x="2461" y="20"/>
                </a:lnTo>
                <a:lnTo>
                  <a:pt x="2405" y="1"/>
                </a:lnTo>
                <a:close/>
                <a:moveTo>
                  <a:pt x="6692" y="1343"/>
                </a:moveTo>
                <a:lnTo>
                  <a:pt x="6599" y="1362"/>
                </a:lnTo>
                <a:lnTo>
                  <a:pt x="5835" y="1753"/>
                </a:lnTo>
                <a:lnTo>
                  <a:pt x="4754" y="1660"/>
                </a:lnTo>
                <a:lnTo>
                  <a:pt x="4605" y="1660"/>
                </a:lnTo>
                <a:lnTo>
                  <a:pt x="4456" y="1697"/>
                </a:lnTo>
                <a:lnTo>
                  <a:pt x="4306" y="1753"/>
                </a:lnTo>
                <a:lnTo>
                  <a:pt x="4176" y="1828"/>
                </a:lnTo>
                <a:lnTo>
                  <a:pt x="4064" y="1902"/>
                </a:lnTo>
                <a:lnTo>
                  <a:pt x="3971" y="2014"/>
                </a:lnTo>
                <a:lnTo>
                  <a:pt x="3878" y="2126"/>
                </a:lnTo>
                <a:lnTo>
                  <a:pt x="3803" y="2238"/>
                </a:lnTo>
                <a:lnTo>
                  <a:pt x="3785" y="2331"/>
                </a:lnTo>
                <a:lnTo>
                  <a:pt x="3785" y="2405"/>
                </a:lnTo>
                <a:lnTo>
                  <a:pt x="3803" y="2480"/>
                </a:lnTo>
                <a:lnTo>
                  <a:pt x="3822" y="2536"/>
                </a:lnTo>
                <a:lnTo>
                  <a:pt x="3878" y="2592"/>
                </a:lnTo>
                <a:lnTo>
                  <a:pt x="3934" y="2648"/>
                </a:lnTo>
                <a:lnTo>
                  <a:pt x="4008" y="2666"/>
                </a:lnTo>
                <a:lnTo>
                  <a:pt x="4083" y="2685"/>
                </a:lnTo>
                <a:lnTo>
                  <a:pt x="4176" y="2666"/>
                </a:lnTo>
                <a:lnTo>
                  <a:pt x="4251" y="2629"/>
                </a:lnTo>
                <a:lnTo>
                  <a:pt x="4306" y="2573"/>
                </a:lnTo>
                <a:lnTo>
                  <a:pt x="4362" y="2499"/>
                </a:lnTo>
                <a:lnTo>
                  <a:pt x="4418" y="2405"/>
                </a:lnTo>
                <a:lnTo>
                  <a:pt x="4511" y="2331"/>
                </a:lnTo>
                <a:lnTo>
                  <a:pt x="4623" y="2294"/>
                </a:lnTo>
                <a:lnTo>
                  <a:pt x="4735" y="2275"/>
                </a:lnTo>
                <a:lnTo>
                  <a:pt x="4810" y="2275"/>
                </a:lnTo>
                <a:lnTo>
                  <a:pt x="4884" y="2294"/>
                </a:lnTo>
                <a:lnTo>
                  <a:pt x="4959" y="2331"/>
                </a:lnTo>
                <a:lnTo>
                  <a:pt x="5015" y="2387"/>
                </a:lnTo>
                <a:lnTo>
                  <a:pt x="5071" y="2443"/>
                </a:lnTo>
                <a:lnTo>
                  <a:pt x="5108" y="2517"/>
                </a:lnTo>
                <a:lnTo>
                  <a:pt x="5145" y="2592"/>
                </a:lnTo>
                <a:lnTo>
                  <a:pt x="5145" y="2685"/>
                </a:lnTo>
                <a:lnTo>
                  <a:pt x="5145" y="2778"/>
                </a:lnTo>
                <a:lnTo>
                  <a:pt x="5108" y="2853"/>
                </a:lnTo>
                <a:lnTo>
                  <a:pt x="5071" y="2909"/>
                </a:lnTo>
                <a:lnTo>
                  <a:pt x="5033" y="2983"/>
                </a:lnTo>
                <a:lnTo>
                  <a:pt x="4959" y="3021"/>
                </a:lnTo>
                <a:lnTo>
                  <a:pt x="4903" y="3058"/>
                </a:lnTo>
                <a:lnTo>
                  <a:pt x="4810" y="3095"/>
                </a:lnTo>
                <a:lnTo>
                  <a:pt x="4735" y="3095"/>
                </a:lnTo>
                <a:lnTo>
                  <a:pt x="4623" y="3076"/>
                </a:lnTo>
                <a:lnTo>
                  <a:pt x="4511" y="3039"/>
                </a:lnTo>
                <a:lnTo>
                  <a:pt x="4418" y="2965"/>
                </a:lnTo>
                <a:lnTo>
                  <a:pt x="4362" y="2853"/>
                </a:lnTo>
                <a:lnTo>
                  <a:pt x="4306" y="2797"/>
                </a:lnTo>
                <a:lnTo>
                  <a:pt x="4251" y="2741"/>
                </a:lnTo>
                <a:lnTo>
                  <a:pt x="4176" y="2704"/>
                </a:lnTo>
                <a:lnTo>
                  <a:pt x="4083" y="2685"/>
                </a:lnTo>
                <a:lnTo>
                  <a:pt x="4008" y="2704"/>
                </a:lnTo>
                <a:lnTo>
                  <a:pt x="3934" y="2722"/>
                </a:lnTo>
                <a:lnTo>
                  <a:pt x="3878" y="2778"/>
                </a:lnTo>
                <a:lnTo>
                  <a:pt x="3822" y="2834"/>
                </a:lnTo>
                <a:lnTo>
                  <a:pt x="3803" y="2890"/>
                </a:lnTo>
                <a:lnTo>
                  <a:pt x="3785" y="2965"/>
                </a:lnTo>
                <a:lnTo>
                  <a:pt x="3785" y="3039"/>
                </a:lnTo>
                <a:lnTo>
                  <a:pt x="3803" y="3132"/>
                </a:lnTo>
                <a:lnTo>
                  <a:pt x="3878" y="3244"/>
                </a:lnTo>
                <a:lnTo>
                  <a:pt x="3971" y="3356"/>
                </a:lnTo>
                <a:lnTo>
                  <a:pt x="4064" y="3468"/>
                </a:lnTo>
                <a:lnTo>
                  <a:pt x="4176" y="3542"/>
                </a:lnTo>
                <a:lnTo>
                  <a:pt x="4306" y="3617"/>
                </a:lnTo>
                <a:lnTo>
                  <a:pt x="4456" y="3673"/>
                </a:lnTo>
                <a:lnTo>
                  <a:pt x="4623" y="3710"/>
                </a:lnTo>
                <a:lnTo>
                  <a:pt x="4810" y="3710"/>
                </a:lnTo>
                <a:lnTo>
                  <a:pt x="4623" y="3766"/>
                </a:lnTo>
                <a:lnTo>
                  <a:pt x="4418" y="3766"/>
                </a:lnTo>
                <a:lnTo>
                  <a:pt x="4232" y="3729"/>
                </a:lnTo>
                <a:lnTo>
                  <a:pt x="4045" y="3673"/>
                </a:lnTo>
                <a:lnTo>
                  <a:pt x="3990" y="3654"/>
                </a:lnTo>
                <a:lnTo>
                  <a:pt x="3934" y="3636"/>
                </a:lnTo>
                <a:lnTo>
                  <a:pt x="3878" y="3636"/>
                </a:lnTo>
                <a:lnTo>
                  <a:pt x="3822" y="3654"/>
                </a:lnTo>
                <a:lnTo>
                  <a:pt x="3766" y="3673"/>
                </a:lnTo>
                <a:lnTo>
                  <a:pt x="3710" y="3710"/>
                </a:lnTo>
                <a:lnTo>
                  <a:pt x="3673" y="3766"/>
                </a:lnTo>
                <a:lnTo>
                  <a:pt x="3635" y="3803"/>
                </a:lnTo>
                <a:lnTo>
                  <a:pt x="3617" y="3878"/>
                </a:lnTo>
                <a:lnTo>
                  <a:pt x="3598" y="3934"/>
                </a:lnTo>
                <a:lnTo>
                  <a:pt x="3617" y="3990"/>
                </a:lnTo>
                <a:lnTo>
                  <a:pt x="3617" y="4046"/>
                </a:lnTo>
                <a:lnTo>
                  <a:pt x="3654" y="4102"/>
                </a:lnTo>
                <a:lnTo>
                  <a:pt x="3691" y="4158"/>
                </a:lnTo>
                <a:lnTo>
                  <a:pt x="3729" y="4195"/>
                </a:lnTo>
                <a:lnTo>
                  <a:pt x="3785" y="4232"/>
                </a:lnTo>
                <a:lnTo>
                  <a:pt x="3915" y="4288"/>
                </a:lnTo>
                <a:lnTo>
                  <a:pt x="4045" y="4325"/>
                </a:lnTo>
                <a:lnTo>
                  <a:pt x="4176" y="4363"/>
                </a:lnTo>
                <a:lnTo>
                  <a:pt x="4306" y="4381"/>
                </a:lnTo>
                <a:lnTo>
                  <a:pt x="4567" y="4381"/>
                </a:lnTo>
                <a:lnTo>
                  <a:pt x="4810" y="4363"/>
                </a:lnTo>
                <a:lnTo>
                  <a:pt x="4679" y="4419"/>
                </a:lnTo>
                <a:lnTo>
                  <a:pt x="4567" y="4474"/>
                </a:lnTo>
                <a:lnTo>
                  <a:pt x="4418" y="4512"/>
                </a:lnTo>
                <a:lnTo>
                  <a:pt x="4288" y="4530"/>
                </a:lnTo>
                <a:lnTo>
                  <a:pt x="4232" y="4549"/>
                </a:lnTo>
                <a:lnTo>
                  <a:pt x="4176" y="4568"/>
                </a:lnTo>
                <a:lnTo>
                  <a:pt x="4120" y="4605"/>
                </a:lnTo>
                <a:lnTo>
                  <a:pt x="4083" y="4642"/>
                </a:lnTo>
                <a:lnTo>
                  <a:pt x="4045" y="4698"/>
                </a:lnTo>
                <a:lnTo>
                  <a:pt x="4027" y="4754"/>
                </a:lnTo>
                <a:lnTo>
                  <a:pt x="4027" y="4810"/>
                </a:lnTo>
                <a:lnTo>
                  <a:pt x="4027" y="4885"/>
                </a:lnTo>
                <a:lnTo>
                  <a:pt x="4045" y="4940"/>
                </a:lnTo>
                <a:lnTo>
                  <a:pt x="4064" y="5015"/>
                </a:lnTo>
                <a:lnTo>
                  <a:pt x="4120" y="5052"/>
                </a:lnTo>
                <a:lnTo>
                  <a:pt x="4157" y="5090"/>
                </a:lnTo>
                <a:lnTo>
                  <a:pt x="4269" y="5145"/>
                </a:lnTo>
                <a:lnTo>
                  <a:pt x="4362" y="5145"/>
                </a:lnTo>
                <a:lnTo>
                  <a:pt x="4605" y="5108"/>
                </a:lnTo>
                <a:lnTo>
                  <a:pt x="4828" y="5034"/>
                </a:lnTo>
                <a:lnTo>
                  <a:pt x="5033" y="4940"/>
                </a:lnTo>
                <a:lnTo>
                  <a:pt x="5220" y="4810"/>
                </a:lnTo>
                <a:lnTo>
                  <a:pt x="5220" y="4810"/>
                </a:lnTo>
                <a:lnTo>
                  <a:pt x="5052" y="5034"/>
                </a:lnTo>
                <a:lnTo>
                  <a:pt x="4847" y="5239"/>
                </a:lnTo>
                <a:lnTo>
                  <a:pt x="4810" y="5276"/>
                </a:lnTo>
                <a:lnTo>
                  <a:pt x="4772" y="5332"/>
                </a:lnTo>
                <a:lnTo>
                  <a:pt x="4754" y="5388"/>
                </a:lnTo>
                <a:lnTo>
                  <a:pt x="4735" y="5444"/>
                </a:lnTo>
                <a:lnTo>
                  <a:pt x="4735" y="5500"/>
                </a:lnTo>
                <a:lnTo>
                  <a:pt x="4754" y="5556"/>
                </a:lnTo>
                <a:lnTo>
                  <a:pt x="4772" y="5611"/>
                </a:lnTo>
                <a:lnTo>
                  <a:pt x="4810" y="5667"/>
                </a:lnTo>
                <a:lnTo>
                  <a:pt x="4847" y="5705"/>
                </a:lnTo>
                <a:lnTo>
                  <a:pt x="4903" y="5742"/>
                </a:lnTo>
                <a:lnTo>
                  <a:pt x="4959" y="5761"/>
                </a:lnTo>
                <a:lnTo>
                  <a:pt x="5015" y="5779"/>
                </a:lnTo>
                <a:lnTo>
                  <a:pt x="5089" y="5779"/>
                </a:lnTo>
                <a:lnTo>
                  <a:pt x="5145" y="5761"/>
                </a:lnTo>
                <a:lnTo>
                  <a:pt x="5201" y="5742"/>
                </a:lnTo>
                <a:lnTo>
                  <a:pt x="5238" y="5705"/>
                </a:lnTo>
                <a:lnTo>
                  <a:pt x="5425" y="5537"/>
                </a:lnTo>
                <a:lnTo>
                  <a:pt x="5593" y="5351"/>
                </a:lnTo>
                <a:lnTo>
                  <a:pt x="5742" y="5164"/>
                </a:lnTo>
                <a:lnTo>
                  <a:pt x="5872" y="4940"/>
                </a:lnTo>
                <a:lnTo>
                  <a:pt x="5984" y="4717"/>
                </a:lnTo>
                <a:lnTo>
                  <a:pt x="6059" y="4493"/>
                </a:lnTo>
                <a:lnTo>
                  <a:pt x="6133" y="4251"/>
                </a:lnTo>
                <a:lnTo>
                  <a:pt x="6170" y="4008"/>
                </a:lnTo>
                <a:lnTo>
                  <a:pt x="6655" y="3151"/>
                </a:lnTo>
                <a:lnTo>
                  <a:pt x="7326" y="2760"/>
                </a:lnTo>
                <a:lnTo>
                  <a:pt x="7382" y="2704"/>
                </a:lnTo>
                <a:lnTo>
                  <a:pt x="7419" y="2648"/>
                </a:lnTo>
                <a:lnTo>
                  <a:pt x="7419" y="2573"/>
                </a:lnTo>
                <a:lnTo>
                  <a:pt x="7401" y="2480"/>
                </a:lnTo>
                <a:lnTo>
                  <a:pt x="6879" y="1455"/>
                </a:lnTo>
                <a:lnTo>
                  <a:pt x="6841" y="1399"/>
                </a:lnTo>
                <a:lnTo>
                  <a:pt x="6767" y="1362"/>
                </a:lnTo>
                <a:lnTo>
                  <a:pt x="6692" y="134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975a0ff47_0_11053"/>
          <p:cNvSpPr/>
          <p:nvPr/>
        </p:nvSpPr>
        <p:spPr>
          <a:xfrm>
            <a:off x="10916791" y="2151553"/>
            <a:ext cx="164049" cy="164592"/>
          </a:xfrm>
          <a:custGeom>
            <a:rect b="b" l="l" r="r" t="t"/>
            <a:pathLst>
              <a:path extrusionOk="0" h="5761" w="5742">
                <a:moveTo>
                  <a:pt x="1436" y="1958"/>
                </a:moveTo>
                <a:lnTo>
                  <a:pt x="2368" y="2238"/>
                </a:lnTo>
                <a:lnTo>
                  <a:pt x="2442" y="2275"/>
                </a:lnTo>
                <a:lnTo>
                  <a:pt x="2479" y="2331"/>
                </a:lnTo>
                <a:lnTo>
                  <a:pt x="2498" y="2387"/>
                </a:lnTo>
                <a:lnTo>
                  <a:pt x="2498" y="2461"/>
                </a:lnTo>
                <a:lnTo>
                  <a:pt x="2461" y="2517"/>
                </a:lnTo>
                <a:lnTo>
                  <a:pt x="2423" y="2573"/>
                </a:lnTo>
                <a:lnTo>
                  <a:pt x="2368" y="2592"/>
                </a:lnTo>
                <a:lnTo>
                  <a:pt x="2293" y="2592"/>
                </a:lnTo>
                <a:lnTo>
                  <a:pt x="2312" y="2685"/>
                </a:lnTo>
                <a:lnTo>
                  <a:pt x="2312" y="2760"/>
                </a:lnTo>
                <a:lnTo>
                  <a:pt x="2293" y="2834"/>
                </a:lnTo>
                <a:lnTo>
                  <a:pt x="2256" y="2909"/>
                </a:lnTo>
                <a:lnTo>
                  <a:pt x="2200" y="2965"/>
                </a:lnTo>
                <a:lnTo>
                  <a:pt x="2144" y="3002"/>
                </a:lnTo>
                <a:lnTo>
                  <a:pt x="2088" y="3039"/>
                </a:lnTo>
                <a:lnTo>
                  <a:pt x="2013" y="3058"/>
                </a:lnTo>
                <a:lnTo>
                  <a:pt x="1864" y="3058"/>
                </a:lnTo>
                <a:lnTo>
                  <a:pt x="1808" y="3039"/>
                </a:lnTo>
                <a:lnTo>
                  <a:pt x="1734" y="3002"/>
                </a:lnTo>
                <a:lnTo>
                  <a:pt x="1678" y="2965"/>
                </a:lnTo>
                <a:lnTo>
                  <a:pt x="1641" y="2909"/>
                </a:lnTo>
                <a:lnTo>
                  <a:pt x="1603" y="2834"/>
                </a:lnTo>
                <a:lnTo>
                  <a:pt x="1585" y="2760"/>
                </a:lnTo>
                <a:lnTo>
                  <a:pt x="1566" y="2685"/>
                </a:lnTo>
                <a:lnTo>
                  <a:pt x="1585" y="2610"/>
                </a:lnTo>
                <a:lnTo>
                  <a:pt x="1603" y="2536"/>
                </a:lnTo>
                <a:lnTo>
                  <a:pt x="1641" y="2480"/>
                </a:lnTo>
                <a:lnTo>
                  <a:pt x="1696" y="2424"/>
                </a:lnTo>
                <a:lnTo>
                  <a:pt x="1342" y="2312"/>
                </a:lnTo>
                <a:lnTo>
                  <a:pt x="1268" y="2275"/>
                </a:lnTo>
                <a:lnTo>
                  <a:pt x="1230" y="2219"/>
                </a:lnTo>
                <a:lnTo>
                  <a:pt x="1212" y="2163"/>
                </a:lnTo>
                <a:lnTo>
                  <a:pt x="1212" y="2089"/>
                </a:lnTo>
                <a:lnTo>
                  <a:pt x="1249" y="2014"/>
                </a:lnTo>
                <a:lnTo>
                  <a:pt x="1305" y="1977"/>
                </a:lnTo>
                <a:lnTo>
                  <a:pt x="1361" y="1958"/>
                </a:lnTo>
                <a:close/>
                <a:moveTo>
                  <a:pt x="4381" y="1958"/>
                </a:moveTo>
                <a:lnTo>
                  <a:pt x="4455" y="1977"/>
                </a:lnTo>
                <a:lnTo>
                  <a:pt x="4492" y="2014"/>
                </a:lnTo>
                <a:lnTo>
                  <a:pt x="4530" y="2089"/>
                </a:lnTo>
                <a:lnTo>
                  <a:pt x="4548" y="2163"/>
                </a:lnTo>
                <a:lnTo>
                  <a:pt x="4530" y="2219"/>
                </a:lnTo>
                <a:lnTo>
                  <a:pt x="4474" y="2275"/>
                </a:lnTo>
                <a:lnTo>
                  <a:pt x="4418" y="2312"/>
                </a:lnTo>
                <a:lnTo>
                  <a:pt x="4045" y="2424"/>
                </a:lnTo>
                <a:lnTo>
                  <a:pt x="4101" y="2480"/>
                </a:lnTo>
                <a:lnTo>
                  <a:pt x="4138" y="2536"/>
                </a:lnTo>
                <a:lnTo>
                  <a:pt x="4157" y="2610"/>
                </a:lnTo>
                <a:lnTo>
                  <a:pt x="4176" y="2685"/>
                </a:lnTo>
                <a:lnTo>
                  <a:pt x="4157" y="2760"/>
                </a:lnTo>
                <a:lnTo>
                  <a:pt x="4138" y="2834"/>
                </a:lnTo>
                <a:lnTo>
                  <a:pt x="4101" y="2909"/>
                </a:lnTo>
                <a:lnTo>
                  <a:pt x="4064" y="2965"/>
                </a:lnTo>
                <a:lnTo>
                  <a:pt x="4008" y="3002"/>
                </a:lnTo>
                <a:lnTo>
                  <a:pt x="3952" y="3039"/>
                </a:lnTo>
                <a:lnTo>
                  <a:pt x="3877" y="3058"/>
                </a:lnTo>
                <a:lnTo>
                  <a:pt x="3728" y="3058"/>
                </a:lnTo>
                <a:lnTo>
                  <a:pt x="3654" y="3039"/>
                </a:lnTo>
                <a:lnTo>
                  <a:pt x="3598" y="3002"/>
                </a:lnTo>
                <a:lnTo>
                  <a:pt x="3542" y="2965"/>
                </a:lnTo>
                <a:lnTo>
                  <a:pt x="3486" y="2909"/>
                </a:lnTo>
                <a:lnTo>
                  <a:pt x="3467" y="2834"/>
                </a:lnTo>
                <a:lnTo>
                  <a:pt x="3430" y="2760"/>
                </a:lnTo>
                <a:lnTo>
                  <a:pt x="3430" y="2685"/>
                </a:lnTo>
                <a:lnTo>
                  <a:pt x="3449" y="2592"/>
                </a:lnTo>
                <a:lnTo>
                  <a:pt x="3374" y="2592"/>
                </a:lnTo>
                <a:lnTo>
                  <a:pt x="3318" y="2573"/>
                </a:lnTo>
                <a:lnTo>
                  <a:pt x="3281" y="2517"/>
                </a:lnTo>
                <a:lnTo>
                  <a:pt x="3244" y="2461"/>
                </a:lnTo>
                <a:lnTo>
                  <a:pt x="3244" y="2387"/>
                </a:lnTo>
                <a:lnTo>
                  <a:pt x="3262" y="2331"/>
                </a:lnTo>
                <a:lnTo>
                  <a:pt x="3318" y="2275"/>
                </a:lnTo>
                <a:lnTo>
                  <a:pt x="3374" y="2238"/>
                </a:lnTo>
                <a:lnTo>
                  <a:pt x="4306" y="1958"/>
                </a:lnTo>
                <a:close/>
                <a:moveTo>
                  <a:pt x="2871" y="3803"/>
                </a:moveTo>
                <a:lnTo>
                  <a:pt x="3001" y="3822"/>
                </a:lnTo>
                <a:lnTo>
                  <a:pt x="3132" y="3841"/>
                </a:lnTo>
                <a:lnTo>
                  <a:pt x="3262" y="3878"/>
                </a:lnTo>
                <a:lnTo>
                  <a:pt x="3393" y="3915"/>
                </a:lnTo>
                <a:lnTo>
                  <a:pt x="3505" y="3990"/>
                </a:lnTo>
                <a:lnTo>
                  <a:pt x="3616" y="4064"/>
                </a:lnTo>
                <a:lnTo>
                  <a:pt x="3710" y="4139"/>
                </a:lnTo>
                <a:lnTo>
                  <a:pt x="3803" y="4251"/>
                </a:lnTo>
                <a:lnTo>
                  <a:pt x="3840" y="4325"/>
                </a:lnTo>
                <a:lnTo>
                  <a:pt x="3859" y="4381"/>
                </a:lnTo>
                <a:lnTo>
                  <a:pt x="3821" y="4456"/>
                </a:lnTo>
                <a:lnTo>
                  <a:pt x="3784" y="4512"/>
                </a:lnTo>
                <a:lnTo>
                  <a:pt x="3728" y="4549"/>
                </a:lnTo>
                <a:lnTo>
                  <a:pt x="3654" y="4549"/>
                </a:lnTo>
                <a:lnTo>
                  <a:pt x="3579" y="4530"/>
                </a:lnTo>
                <a:lnTo>
                  <a:pt x="3523" y="4474"/>
                </a:lnTo>
                <a:lnTo>
                  <a:pt x="3449" y="4419"/>
                </a:lnTo>
                <a:lnTo>
                  <a:pt x="3393" y="4363"/>
                </a:lnTo>
                <a:lnTo>
                  <a:pt x="3225" y="4269"/>
                </a:lnTo>
                <a:lnTo>
                  <a:pt x="3057" y="4213"/>
                </a:lnTo>
                <a:lnTo>
                  <a:pt x="2871" y="4195"/>
                </a:lnTo>
                <a:lnTo>
                  <a:pt x="2684" y="4213"/>
                </a:lnTo>
                <a:lnTo>
                  <a:pt x="2517" y="4269"/>
                </a:lnTo>
                <a:lnTo>
                  <a:pt x="2349" y="4363"/>
                </a:lnTo>
                <a:lnTo>
                  <a:pt x="2293" y="4419"/>
                </a:lnTo>
                <a:lnTo>
                  <a:pt x="2218" y="4474"/>
                </a:lnTo>
                <a:lnTo>
                  <a:pt x="2162" y="4530"/>
                </a:lnTo>
                <a:lnTo>
                  <a:pt x="2088" y="4549"/>
                </a:lnTo>
                <a:lnTo>
                  <a:pt x="2013" y="4549"/>
                </a:lnTo>
                <a:lnTo>
                  <a:pt x="1957" y="4512"/>
                </a:lnTo>
                <a:lnTo>
                  <a:pt x="1920" y="4456"/>
                </a:lnTo>
                <a:lnTo>
                  <a:pt x="1883" y="4381"/>
                </a:lnTo>
                <a:lnTo>
                  <a:pt x="1902" y="4325"/>
                </a:lnTo>
                <a:lnTo>
                  <a:pt x="1939" y="4251"/>
                </a:lnTo>
                <a:lnTo>
                  <a:pt x="2032" y="4139"/>
                </a:lnTo>
                <a:lnTo>
                  <a:pt x="2125" y="4064"/>
                </a:lnTo>
                <a:lnTo>
                  <a:pt x="2237" y="3990"/>
                </a:lnTo>
                <a:lnTo>
                  <a:pt x="2349" y="3915"/>
                </a:lnTo>
                <a:lnTo>
                  <a:pt x="2479" y="3878"/>
                </a:lnTo>
                <a:lnTo>
                  <a:pt x="2610" y="3841"/>
                </a:lnTo>
                <a:lnTo>
                  <a:pt x="2740" y="3822"/>
                </a:lnTo>
                <a:lnTo>
                  <a:pt x="2871" y="3803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55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3"/>
                </a:lnTo>
                <a:lnTo>
                  <a:pt x="56" y="2294"/>
                </a:lnTo>
                <a:lnTo>
                  <a:pt x="19" y="2592"/>
                </a:lnTo>
                <a:lnTo>
                  <a:pt x="0" y="2871"/>
                </a:lnTo>
                <a:lnTo>
                  <a:pt x="19" y="3170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5"/>
                </a:lnTo>
                <a:lnTo>
                  <a:pt x="2573" y="5742"/>
                </a:lnTo>
                <a:lnTo>
                  <a:pt x="2871" y="5761"/>
                </a:lnTo>
                <a:lnTo>
                  <a:pt x="3169" y="5742"/>
                </a:lnTo>
                <a:lnTo>
                  <a:pt x="3449" y="5705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108"/>
                </a:lnTo>
                <a:lnTo>
                  <a:pt x="4903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92"/>
                </a:lnTo>
                <a:lnTo>
                  <a:pt x="5685" y="2294"/>
                </a:lnTo>
                <a:lnTo>
                  <a:pt x="5611" y="2033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55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975a0ff47_0_11053"/>
          <p:cNvSpPr/>
          <p:nvPr/>
        </p:nvSpPr>
        <p:spPr>
          <a:xfrm>
            <a:off x="10442468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349" y="933"/>
                </a:moveTo>
                <a:lnTo>
                  <a:pt x="2442" y="952"/>
                </a:lnTo>
                <a:lnTo>
                  <a:pt x="2647" y="1026"/>
                </a:lnTo>
                <a:lnTo>
                  <a:pt x="2833" y="1119"/>
                </a:lnTo>
                <a:lnTo>
                  <a:pt x="3001" y="1250"/>
                </a:lnTo>
                <a:lnTo>
                  <a:pt x="3132" y="1418"/>
                </a:lnTo>
                <a:lnTo>
                  <a:pt x="3244" y="1604"/>
                </a:lnTo>
                <a:lnTo>
                  <a:pt x="3299" y="1828"/>
                </a:lnTo>
                <a:lnTo>
                  <a:pt x="3318" y="1921"/>
                </a:lnTo>
                <a:lnTo>
                  <a:pt x="3318" y="2051"/>
                </a:lnTo>
                <a:lnTo>
                  <a:pt x="3318" y="2163"/>
                </a:lnTo>
                <a:lnTo>
                  <a:pt x="3299" y="2275"/>
                </a:lnTo>
                <a:lnTo>
                  <a:pt x="3244" y="2480"/>
                </a:lnTo>
                <a:lnTo>
                  <a:pt x="3132" y="2666"/>
                </a:lnTo>
                <a:lnTo>
                  <a:pt x="3001" y="2834"/>
                </a:lnTo>
                <a:lnTo>
                  <a:pt x="2833" y="2965"/>
                </a:lnTo>
                <a:lnTo>
                  <a:pt x="2647" y="3076"/>
                </a:lnTo>
                <a:lnTo>
                  <a:pt x="2442" y="3132"/>
                </a:lnTo>
                <a:lnTo>
                  <a:pt x="2349" y="3151"/>
                </a:lnTo>
                <a:lnTo>
                  <a:pt x="2125" y="3151"/>
                </a:lnTo>
                <a:lnTo>
                  <a:pt x="2013" y="3132"/>
                </a:lnTo>
                <a:lnTo>
                  <a:pt x="1808" y="3076"/>
                </a:lnTo>
                <a:lnTo>
                  <a:pt x="1622" y="2965"/>
                </a:lnTo>
                <a:lnTo>
                  <a:pt x="1454" y="2834"/>
                </a:lnTo>
                <a:lnTo>
                  <a:pt x="1324" y="2666"/>
                </a:lnTo>
                <a:lnTo>
                  <a:pt x="1212" y="2480"/>
                </a:lnTo>
                <a:lnTo>
                  <a:pt x="1156" y="2275"/>
                </a:lnTo>
                <a:lnTo>
                  <a:pt x="1137" y="2163"/>
                </a:lnTo>
                <a:lnTo>
                  <a:pt x="1137" y="2051"/>
                </a:lnTo>
                <a:lnTo>
                  <a:pt x="1137" y="1921"/>
                </a:lnTo>
                <a:lnTo>
                  <a:pt x="1156" y="1828"/>
                </a:lnTo>
                <a:lnTo>
                  <a:pt x="1212" y="1604"/>
                </a:lnTo>
                <a:lnTo>
                  <a:pt x="1324" y="1418"/>
                </a:lnTo>
                <a:lnTo>
                  <a:pt x="1454" y="1250"/>
                </a:lnTo>
                <a:lnTo>
                  <a:pt x="1622" y="1119"/>
                </a:lnTo>
                <a:lnTo>
                  <a:pt x="1808" y="1026"/>
                </a:lnTo>
                <a:lnTo>
                  <a:pt x="2013" y="952"/>
                </a:lnTo>
                <a:lnTo>
                  <a:pt x="2125" y="933"/>
                </a:lnTo>
                <a:close/>
                <a:moveTo>
                  <a:pt x="1808" y="1"/>
                </a:moveTo>
                <a:lnTo>
                  <a:pt x="1678" y="20"/>
                </a:lnTo>
                <a:lnTo>
                  <a:pt x="1566" y="57"/>
                </a:lnTo>
                <a:lnTo>
                  <a:pt x="1473" y="150"/>
                </a:lnTo>
                <a:lnTo>
                  <a:pt x="1342" y="280"/>
                </a:lnTo>
                <a:lnTo>
                  <a:pt x="1249" y="355"/>
                </a:lnTo>
                <a:lnTo>
                  <a:pt x="1137" y="392"/>
                </a:lnTo>
                <a:lnTo>
                  <a:pt x="951" y="448"/>
                </a:lnTo>
                <a:lnTo>
                  <a:pt x="839" y="504"/>
                </a:lnTo>
                <a:lnTo>
                  <a:pt x="746" y="579"/>
                </a:lnTo>
                <a:lnTo>
                  <a:pt x="671" y="672"/>
                </a:lnTo>
                <a:lnTo>
                  <a:pt x="634" y="784"/>
                </a:lnTo>
                <a:lnTo>
                  <a:pt x="578" y="970"/>
                </a:lnTo>
                <a:lnTo>
                  <a:pt x="522" y="1082"/>
                </a:lnTo>
                <a:lnTo>
                  <a:pt x="466" y="1175"/>
                </a:lnTo>
                <a:lnTo>
                  <a:pt x="317" y="1306"/>
                </a:lnTo>
                <a:lnTo>
                  <a:pt x="242" y="1418"/>
                </a:lnTo>
                <a:lnTo>
                  <a:pt x="205" y="1529"/>
                </a:lnTo>
                <a:lnTo>
                  <a:pt x="187" y="1641"/>
                </a:lnTo>
                <a:lnTo>
                  <a:pt x="205" y="1772"/>
                </a:lnTo>
                <a:lnTo>
                  <a:pt x="242" y="1958"/>
                </a:lnTo>
                <a:lnTo>
                  <a:pt x="261" y="2089"/>
                </a:lnTo>
                <a:lnTo>
                  <a:pt x="242" y="2200"/>
                </a:lnTo>
                <a:lnTo>
                  <a:pt x="205" y="2387"/>
                </a:lnTo>
                <a:lnTo>
                  <a:pt x="187" y="2517"/>
                </a:lnTo>
                <a:lnTo>
                  <a:pt x="205" y="2629"/>
                </a:lnTo>
                <a:lnTo>
                  <a:pt x="242" y="2741"/>
                </a:lnTo>
                <a:lnTo>
                  <a:pt x="317" y="2853"/>
                </a:lnTo>
                <a:lnTo>
                  <a:pt x="466" y="2983"/>
                </a:lnTo>
                <a:lnTo>
                  <a:pt x="522" y="3076"/>
                </a:lnTo>
                <a:lnTo>
                  <a:pt x="578" y="3188"/>
                </a:lnTo>
                <a:lnTo>
                  <a:pt x="634" y="3375"/>
                </a:lnTo>
                <a:lnTo>
                  <a:pt x="671" y="3487"/>
                </a:lnTo>
                <a:lnTo>
                  <a:pt x="746" y="3598"/>
                </a:lnTo>
                <a:lnTo>
                  <a:pt x="839" y="3673"/>
                </a:lnTo>
                <a:lnTo>
                  <a:pt x="951" y="3710"/>
                </a:lnTo>
                <a:lnTo>
                  <a:pt x="1119" y="3747"/>
                </a:lnTo>
                <a:lnTo>
                  <a:pt x="1212" y="3785"/>
                </a:lnTo>
                <a:lnTo>
                  <a:pt x="1305" y="3841"/>
                </a:lnTo>
                <a:lnTo>
                  <a:pt x="1398" y="3953"/>
                </a:lnTo>
                <a:lnTo>
                  <a:pt x="1473" y="4008"/>
                </a:lnTo>
                <a:lnTo>
                  <a:pt x="1529" y="4046"/>
                </a:lnTo>
                <a:lnTo>
                  <a:pt x="1603" y="4064"/>
                </a:lnTo>
                <a:lnTo>
                  <a:pt x="1678" y="4083"/>
                </a:lnTo>
                <a:lnTo>
                  <a:pt x="1827" y="4083"/>
                </a:lnTo>
                <a:lnTo>
                  <a:pt x="1901" y="4046"/>
                </a:lnTo>
                <a:lnTo>
                  <a:pt x="1976" y="4008"/>
                </a:lnTo>
                <a:lnTo>
                  <a:pt x="2106" y="3953"/>
                </a:lnTo>
                <a:lnTo>
                  <a:pt x="2237" y="3934"/>
                </a:lnTo>
                <a:lnTo>
                  <a:pt x="2349" y="3953"/>
                </a:lnTo>
                <a:lnTo>
                  <a:pt x="2479" y="4008"/>
                </a:lnTo>
                <a:lnTo>
                  <a:pt x="2554" y="4046"/>
                </a:lnTo>
                <a:lnTo>
                  <a:pt x="2628" y="4083"/>
                </a:lnTo>
                <a:lnTo>
                  <a:pt x="2778" y="4083"/>
                </a:lnTo>
                <a:lnTo>
                  <a:pt x="2852" y="4064"/>
                </a:lnTo>
                <a:lnTo>
                  <a:pt x="2927" y="4046"/>
                </a:lnTo>
                <a:lnTo>
                  <a:pt x="2983" y="4008"/>
                </a:lnTo>
                <a:lnTo>
                  <a:pt x="3057" y="3953"/>
                </a:lnTo>
                <a:lnTo>
                  <a:pt x="3169" y="3841"/>
                </a:lnTo>
                <a:lnTo>
                  <a:pt x="3244" y="3785"/>
                </a:lnTo>
                <a:lnTo>
                  <a:pt x="3355" y="3747"/>
                </a:lnTo>
                <a:lnTo>
                  <a:pt x="3504" y="3710"/>
                </a:lnTo>
                <a:lnTo>
                  <a:pt x="3616" y="3673"/>
                </a:lnTo>
                <a:lnTo>
                  <a:pt x="3709" y="3598"/>
                </a:lnTo>
                <a:lnTo>
                  <a:pt x="3784" y="3487"/>
                </a:lnTo>
                <a:lnTo>
                  <a:pt x="3840" y="3375"/>
                </a:lnTo>
                <a:lnTo>
                  <a:pt x="3877" y="3188"/>
                </a:lnTo>
                <a:lnTo>
                  <a:pt x="3933" y="3076"/>
                </a:lnTo>
                <a:lnTo>
                  <a:pt x="4008" y="2983"/>
                </a:lnTo>
                <a:lnTo>
                  <a:pt x="4138" y="2853"/>
                </a:lnTo>
                <a:lnTo>
                  <a:pt x="4213" y="2741"/>
                </a:lnTo>
                <a:lnTo>
                  <a:pt x="4250" y="2629"/>
                </a:lnTo>
                <a:lnTo>
                  <a:pt x="4269" y="2517"/>
                </a:lnTo>
                <a:lnTo>
                  <a:pt x="4250" y="2387"/>
                </a:lnTo>
                <a:lnTo>
                  <a:pt x="4213" y="2200"/>
                </a:lnTo>
                <a:lnTo>
                  <a:pt x="4194" y="2089"/>
                </a:lnTo>
                <a:lnTo>
                  <a:pt x="4213" y="1958"/>
                </a:lnTo>
                <a:lnTo>
                  <a:pt x="4250" y="1772"/>
                </a:lnTo>
                <a:lnTo>
                  <a:pt x="4269" y="1641"/>
                </a:lnTo>
                <a:lnTo>
                  <a:pt x="4250" y="1529"/>
                </a:lnTo>
                <a:lnTo>
                  <a:pt x="4213" y="1418"/>
                </a:lnTo>
                <a:lnTo>
                  <a:pt x="4138" y="1306"/>
                </a:lnTo>
                <a:lnTo>
                  <a:pt x="4008" y="1175"/>
                </a:lnTo>
                <a:lnTo>
                  <a:pt x="3933" y="1082"/>
                </a:lnTo>
                <a:lnTo>
                  <a:pt x="3877" y="970"/>
                </a:lnTo>
                <a:lnTo>
                  <a:pt x="3840" y="784"/>
                </a:lnTo>
                <a:lnTo>
                  <a:pt x="3784" y="672"/>
                </a:lnTo>
                <a:lnTo>
                  <a:pt x="3709" y="579"/>
                </a:lnTo>
                <a:lnTo>
                  <a:pt x="3616" y="504"/>
                </a:lnTo>
                <a:lnTo>
                  <a:pt x="3504" y="448"/>
                </a:lnTo>
                <a:lnTo>
                  <a:pt x="3318" y="392"/>
                </a:lnTo>
                <a:lnTo>
                  <a:pt x="3206" y="355"/>
                </a:lnTo>
                <a:lnTo>
                  <a:pt x="3113" y="280"/>
                </a:lnTo>
                <a:lnTo>
                  <a:pt x="2983" y="150"/>
                </a:lnTo>
                <a:lnTo>
                  <a:pt x="2889" y="57"/>
                </a:lnTo>
                <a:lnTo>
                  <a:pt x="2778" y="20"/>
                </a:lnTo>
                <a:lnTo>
                  <a:pt x="2647" y="1"/>
                </a:lnTo>
                <a:lnTo>
                  <a:pt x="2535" y="20"/>
                </a:lnTo>
                <a:lnTo>
                  <a:pt x="2349" y="75"/>
                </a:lnTo>
                <a:lnTo>
                  <a:pt x="2106" y="75"/>
                </a:lnTo>
                <a:lnTo>
                  <a:pt x="1920" y="20"/>
                </a:lnTo>
                <a:lnTo>
                  <a:pt x="1808" y="1"/>
                </a:lnTo>
                <a:close/>
                <a:moveTo>
                  <a:pt x="541" y="3915"/>
                </a:moveTo>
                <a:lnTo>
                  <a:pt x="19" y="5201"/>
                </a:lnTo>
                <a:lnTo>
                  <a:pt x="0" y="5257"/>
                </a:lnTo>
                <a:lnTo>
                  <a:pt x="0" y="5295"/>
                </a:lnTo>
                <a:lnTo>
                  <a:pt x="37" y="5388"/>
                </a:lnTo>
                <a:lnTo>
                  <a:pt x="93" y="5444"/>
                </a:lnTo>
                <a:lnTo>
                  <a:pt x="149" y="5462"/>
                </a:lnTo>
                <a:lnTo>
                  <a:pt x="187" y="5462"/>
                </a:lnTo>
                <a:lnTo>
                  <a:pt x="802" y="5444"/>
                </a:lnTo>
                <a:lnTo>
                  <a:pt x="1230" y="5891"/>
                </a:lnTo>
                <a:lnTo>
                  <a:pt x="1268" y="5910"/>
                </a:lnTo>
                <a:lnTo>
                  <a:pt x="1305" y="5928"/>
                </a:lnTo>
                <a:lnTo>
                  <a:pt x="1398" y="5947"/>
                </a:lnTo>
                <a:lnTo>
                  <a:pt x="1473" y="5910"/>
                </a:lnTo>
                <a:lnTo>
                  <a:pt x="1510" y="5872"/>
                </a:lnTo>
                <a:lnTo>
                  <a:pt x="1529" y="5835"/>
                </a:lnTo>
                <a:lnTo>
                  <a:pt x="2144" y="4344"/>
                </a:lnTo>
                <a:lnTo>
                  <a:pt x="2032" y="4400"/>
                </a:lnTo>
                <a:lnTo>
                  <a:pt x="1939" y="4419"/>
                </a:lnTo>
                <a:lnTo>
                  <a:pt x="1827" y="4456"/>
                </a:lnTo>
                <a:lnTo>
                  <a:pt x="1734" y="4456"/>
                </a:lnTo>
                <a:lnTo>
                  <a:pt x="1566" y="4437"/>
                </a:lnTo>
                <a:lnTo>
                  <a:pt x="1398" y="4400"/>
                </a:lnTo>
                <a:lnTo>
                  <a:pt x="1249" y="4307"/>
                </a:lnTo>
                <a:lnTo>
                  <a:pt x="1137" y="4213"/>
                </a:lnTo>
                <a:lnTo>
                  <a:pt x="1081" y="4158"/>
                </a:lnTo>
                <a:lnTo>
                  <a:pt x="1044" y="4120"/>
                </a:lnTo>
                <a:lnTo>
                  <a:pt x="839" y="4064"/>
                </a:lnTo>
                <a:lnTo>
                  <a:pt x="690" y="4008"/>
                </a:lnTo>
                <a:lnTo>
                  <a:pt x="541" y="3915"/>
                </a:lnTo>
                <a:close/>
                <a:moveTo>
                  <a:pt x="3915" y="3915"/>
                </a:moveTo>
                <a:lnTo>
                  <a:pt x="3784" y="4008"/>
                </a:lnTo>
                <a:lnTo>
                  <a:pt x="3616" y="4064"/>
                </a:lnTo>
                <a:lnTo>
                  <a:pt x="3430" y="4120"/>
                </a:lnTo>
                <a:lnTo>
                  <a:pt x="3374" y="4158"/>
                </a:lnTo>
                <a:lnTo>
                  <a:pt x="3337" y="4213"/>
                </a:lnTo>
                <a:lnTo>
                  <a:pt x="3206" y="4307"/>
                </a:lnTo>
                <a:lnTo>
                  <a:pt x="3057" y="4400"/>
                </a:lnTo>
                <a:lnTo>
                  <a:pt x="2889" y="4437"/>
                </a:lnTo>
                <a:lnTo>
                  <a:pt x="2722" y="4456"/>
                </a:lnTo>
                <a:lnTo>
                  <a:pt x="2628" y="4456"/>
                </a:lnTo>
                <a:lnTo>
                  <a:pt x="2517" y="4419"/>
                </a:lnTo>
                <a:lnTo>
                  <a:pt x="2423" y="4400"/>
                </a:lnTo>
                <a:lnTo>
                  <a:pt x="2330" y="4344"/>
                </a:lnTo>
                <a:lnTo>
                  <a:pt x="2927" y="5835"/>
                </a:lnTo>
                <a:lnTo>
                  <a:pt x="2945" y="5872"/>
                </a:lnTo>
                <a:lnTo>
                  <a:pt x="2983" y="5910"/>
                </a:lnTo>
                <a:lnTo>
                  <a:pt x="3057" y="5947"/>
                </a:lnTo>
                <a:lnTo>
                  <a:pt x="3150" y="5928"/>
                </a:lnTo>
                <a:lnTo>
                  <a:pt x="3188" y="5910"/>
                </a:lnTo>
                <a:lnTo>
                  <a:pt x="3225" y="5891"/>
                </a:lnTo>
                <a:lnTo>
                  <a:pt x="3654" y="5444"/>
                </a:lnTo>
                <a:lnTo>
                  <a:pt x="4269" y="5462"/>
                </a:lnTo>
                <a:lnTo>
                  <a:pt x="4306" y="5462"/>
                </a:lnTo>
                <a:lnTo>
                  <a:pt x="4362" y="5444"/>
                </a:lnTo>
                <a:lnTo>
                  <a:pt x="4418" y="5388"/>
                </a:lnTo>
                <a:lnTo>
                  <a:pt x="4455" y="5295"/>
                </a:lnTo>
                <a:lnTo>
                  <a:pt x="4455" y="5257"/>
                </a:lnTo>
                <a:lnTo>
                  <a:pt x="4436" y="5201"/>
                </a:lnTo>
                <a:lnTo>
                  <a:pt x="3915" y="39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975a0ff47_0_11053"/>
          <p:cNvSpPr/>
          <p:nvPr/>
        </p:nvSpPr>
        <p:spPr>
          <a:xfrm>
            <a:off x="10025496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1"/>
                </a:moveTo>
                <a:lnTo>
                  <a:pt x="2032" y="20"/>
                </a:lnTo>
                <a:lnTo>
                  <a:pt x="1864" y="75"/>
                </a:lnTo>
                <a:lnTo>
                  <a:pt x="1696" y="169"/>
                </a:lnTo>
                <a:lnTo>
                  <a:pt x="1566" y="280"/>
                </a:lnTo>
                <a:lnTo>
                  <a:pt x="1454" y="411"/>
                </a:lnTo>
                <a:lnTo>
                  <a:pt x="1361" y="560"/>
                </a:lnTo>
                <a:lnTo>
                  <a:pt x="1305" y="746"/>
                </a:lnTo>
                <a:lnTo>
                  <a:pt x="1286" y="933"/>
                </a:lnTo>
                <a:lnTo>
                  <a:pt x="1305" y="1119"/>
                </a:lnTo>
                <a:lnTo>
                  <a:pt x="1361" y="1287"/>
                </a:lnTo>
                <a:lnTo>
                  <a:pt x="1454" y="1455"/>
                </a:lnTo>
                <a:lnTo>
                  <a:pt x="1566" y="1585"/>
                </a:lnTo>
                <a:lnTo>
                  <a:pt x="1696" y="1697"/>
                </a:lnTo>
                <a:lnTo>
                  <a:pt x="1864" y="1790"/>
                </a:lnTo>
                <a:lnTo>
                  <a:pt x="2032" y="1846"/>
                </a:lnTo>
                <a:lnTo>
                  <a:pt x="2218" y="1865"/>
                </a:lnTo>
                <a:lnTo>
                  <a:pt x="2405" y="1846"/>
                </a:lnTo>
                <a:lnTo>
                  <a:pt x="2591" y="1790"/>
                </a:lnTo>
                <a:lnTo>
                  <a:pt x="2740" y="1697"/>
                </a:lnTo>
                <a:lnTo>
                  <a:pt x="2871" y="1585"/>
                </a:lnTo>
                <a:lnTo>
                  <a:pt x="2983" y="1455"/>
                </a:lnTo>
                <a:lnTo>
                  <a:pt x="3076" y="1287"/>
                </a:lnTo>
                <a:lnTo>
                  <a:pt x="3132" y="1119"/>
                </a:lnTo>
                <a:lnTo>
                  <a:pt x="3150" y="933"/>
                </a:lnTo>
                <a:lnTo>
                  <a:pt x="3132" y="746"/>
                </a:lnTo>
                <a:lnTo>
                  <a:pt x="3076" y="560"/>
                </a:lnTo>
                <a:lnTo>
                  <a:pt x="2983" y="411"/>
                </a:lnTo>
                <a:lnTo>
                  <a:pt x="2871" y="280"/>
                </a:lnTo>
                <a:lnTo>
                  <a:pt x="2740" y="169"/>
                </a:lnTo>
                <a:lnTo>
                  <a:pt x="2591" y="75"/>
                </a:lnTo>
                <a:lnTo>
                  <a:pt x="2405" y="20"/>
                </a:lnTo>
                <a:lnTo>
                  <a:pt x="2218" y="1"/>
                </a:lnTo>
                <a:close/>
                <a:moveTo>
                  <a:pt x="373" y="1492"/>
                </a:moveTo>
                <a:lnTo>
                  <a:pt x="298" y="1511"/>
                </a:lnTo>
                <a:lnTo>
                  <a:pt x="205" y="1567"/>
                </a:lnTo>
                <a:lnTo>
                  <a:pt x="149" y="1623"/>
                </a:lnTo>
                <a:lnTo>
                  <a:pt x="75" y="1678"/>
                </a:lnTo>
                <a:lnTo>
                  <a:pt x="37" y="1772"/>
                </a:lnTo>
                <a:lnTo>
                  <a:pt x="0" y="1846"/>
                </a:lnTo>
                <a:lnTo>
                  <a:pt x="0" y="1939"/>
                </a:lnTo>
                <a:lnTo>
                  <a:pt x="0" y="2033"/>
                </a:lnTo>
                <a:lnTo>
                  <a:pt x="19" y="2126"/>
                </a:lnTo>
                <a:lnTo>
                  <a:pt x="56" y="2200"/>
                </a:lnTo>
                <a:lnTo>
                  <a:pt x="112" y="2275"/>
                </a:lnTo>
                <a:lnTo>
                  <a:pt x="187" y="2331"/>
                </a:lnTo>
                <a:lnTo>
                  <a:pt x="671" y="2666"/>
                </a:lnTo>
                <a:lnTo>
                  <a:pt x="820" y="2760"/>
                </a:lnTo>
                <a:lnTo>
                  <a:pt x="969" y="2853"/>
                </a:lnTo>
                <a:lnTo>
                  <a:pt x="1286" y="2983"/>
                </a:lnTo>
                <a:lnTo>
                  <a:pt x="1286" y="3337"/>
                </a:lnTo>
                <a:lnTo>
                  <a:pt x="3150" y="3337"/>
                </a:lnTo>
                <a:lnTo>
                  <a:pt x="3150" y="2983"/>
                </a:lnTo>
                <a:lnTo>
                  <a:pt x="3467" y="2853"/>
                </a:lnTo>
                <a:lnTo>
                  <a:pt x="3635" y="2760"/>
                </a:lnTo>
                <a:lnTo>
                  <a:pt x="3784" y="2666"/>
                </a:lnTo>
                <a:lnTo>
                  <a:pt x="4250" y="2331"/>
                </a:lnTo>
                <a:lnTo>
                  <a:pt x="4325" y="2275"/>
                </a:lnTo>
                <a:lnTo>
                  <a:pt x="4381" y="2200"/>
                </a:lnTo>
                <a:lnTo>
                  <a:pt x="4418" y="2126"/>
                </a:lnTo>
                <a:lnTo>
                  <a:pt x="4436" y="2033"/>
                </a:lnTo>
                <a:lnTo>
                  <a:pt x="4455" y="1939"/>
                </a:lnTo>
                <a:lnTo>
                  <a:pt x="4436" y="1846"/>
                </a:lnTo>
                <a:lnTo>
                  <a:pt x="4418" y="1772"/>
                </a:lnTo>
                <a:lnTo>
                  <a:pt x="4362" y="1678"/>
                </a:lnTo>
                <a:lnTo>
                  <a:pt x="4306" y="1604"/>
                </a:lnTo>
                <a:lnTo>
                  <a:pt x="4231" y="1567"/>
                </a:lnTo>
                <a:lnTo>
                  <a:pt x="4157" y="1511"/>
                </a:lnTo>
                <a:lnTo>
                  <a:pt x="4064" y="1492"/>
                </a:lnTo>
                <a:lnTo>
                  <a:pt x="3896" y="1492"/>
                </a:lnTo>
                <a:lnTo>
                  <a:pt x="3803" y="1529"/>
                </a:lnTo>
                <a:lnTo>
                  <a:pt x="3710" y="1567"/>
                </a:lnTo>
                <a:lnTo>
                  <a:pt x="3244" y="1902"/>
                </a:lnTo>
                <a:lnTo>
                  <a:pt x="3001" y="2051"/>
                </a:lnTo>
                <a:lnTo>
                  <a:pt x="2759" y="2144"/>
                </a:lnTo>
                <a:lnTo>
                  <a:pt x="2498" y="2200"/>
                </a:lnTo>
                <a:lnTo>
                  <a:pt x="2218" y="2219"/>
                </a:lnTo>
                <a:lnTo>
                  <a:pt x="1957" y="2200"/>
                </a:lnTo>
                <a:lnTo>
                  <a:pt x="1696" y="2144"/>
                </a:lnTo>
                <a:lnTo>
                  <a:pt x="1435" y="2051"/>
                </a:lnTo>
                <a:lnTo>
                  <a:pt x="1193" y="1902"/>
                </a:lnTo>
                <a:lnTo>
                  <a:pt x="727" y="1567"/>
                </a:lnTo>
                <a:lnTo>
                  <a:pt x="634" y="1529"/>
                </a:lnTo>
                <a:lnTo>
                  <a:pt x="559" y="1492"/>
                </a:lnTo>
                <a:close/>
                <a:moveTo>
                  <a:pt x="1193" y="3785"/>
                </a:moveTo>
                <a:lnTo>
                  <a:pt x="653" y="4437"/>
                </a:lnTo>
                <a:lnTo>
                  <a:pt x="615" y="4512"/>
                </a:lnTo>
                <a:lnTo>
                  <a:pt x="578" y="4586"/>
                </a:lnTo>
                <a:lnTo>
                  <a:pt x="559" y="4661"/>
                </a:lnTo>
                <a:lnTo>
                  <a:pt x="559" y="4735"/>
                </a:lnTo>
                <a:lnTo>
                  <a:pt x="559" y="4810"/>
                </a:lnTo>
                <a:lnTo>
                  <a:pt x="578" y="4885"/>
                </a:lnTo>
                <a:lnTo>
                  <a:pt x="597" y="4940"/>
                </a:lnTo>
                <a:lnTo>
                  <a:pt x="653" y="5015"/>
                </a:lnTo>
                <a:lnTo>
                  <a:pt x="1193" y="5761"/>
                </a:lnTo>
                <a:lnTo>
                  <a:pt x="1286" y="5835"/>
                </a:lnTo>
                <a:lnTo>
                  <a:pt x="1361" y="5891"/>
                </a:lnTo>
                <a:lnTo>
                  <a:pt x="1473" y="5928"/>
                </a:lnTo>
                <a:lnTo>
                  <a:pt x="1566" y="5947"/>
                </a:lnTo>
                <a:lnTo>
                  <a:pt x="1640" y="5928"/>
                </a:lnTo>
                <a:lnTo>
                  <a:pt x="1715" y="5928"/>
                </a:lnTo>
                <a:lnTo>
                  <a:pt x="1790" y="5891"/>
                </a:lnTo>
                <a:lnTo>
                  <a:pt x="1846" y="5854"/>
                </a:lnTo>
                <a:lnTo>
                  <a:pt x="1920" y="5779"/>
                </a:lnTo>
                <a:lnTo>
                  <a:pt x="1976" y="5705"/>
                </a:lnTo>
                <a:lnTo>
                  <a:pt x="2013" y="5630"/>
                </a:lnTo>
                <a:lnTo>
                  <a:pt x="2032" y="5537"/>
                </a:lnTo>
                <a:lnTo>
                  <a:pt x="2032" y="5462"/>
                </a:lnTo>
                <a:lnTo>
                  <a:pt x="2013" y="5369"/>
                </a:lnTo>
                <a:lnTo>
                  <a:pt x="1995" y="5276"/>
                </a:lnTo>
                <a:lnTo>
                  <a:pt x="1939" y="5201"/>
                </a:lnTo>
                <a:lnTo>
                  <a:pt x="1603" y="4754"/>
                </a:lnTo>
                <a:lnTo>
                  <a:pt x="1901" y="4381"/>
                </a:lnTo>
                <a:lnTo>
                  <a:pt x="1193" y="3785"/>
                </a:lnTo>
                <a:close/>
                <a:moveTo>
                  <a:pt x="3262" y="3785"/>
                </a:moveTo>
                <a:lnTo>
                  <a:pt x="2535" y="4381"/>
                </a:lnTo>
                <a:lnTo>
                  <a:pt x="2833" y="4754"/>
                </a:lnTo>
                <a:lnTo>
                  <a:pt x="2498" y="5201"/>
                </a:lnTo>
                <a:lnTo>
                  <a:pt x="2442" y="5276"/>
                </a:lnTo>
                <a:lnTo>
                  <a:pt x="2423" y="5369"/>
                </a:lnTo>
                <a:lnTo>
                  <a:pt x="2405" y="5462"/>
                </a:lnTo>
                <a:lnTo>
                  <a:pt x="2405" y="5537"/>
                </a:lnTo>
                <a:lnTo>
                  <a:pt x="2423" y="5630"/>
                </a:lnTo>
                <a:lnTo>
                  <a:pt x="2461" y="5705"/>
                </a:lnTo>
                <a:lnTo>
                  <a:pt x="2517" y="5779"/>
                </a:lnTo>
                <a:lnTo>
                  <a:pt x="2591" y="5854"/>
                </a:lnTo>
                <a:lnTo>
                  <a:pt x="2666" y="5891"/>
                </a:lnTo>
                <a:lnTo>
                  <a:pt x="2722" y="5928"/>
                </a:lnTo>
                <a:lnTo>
                  <a:pt x="2796" y="5928"/>
                </a:lnTo>
                <a:lnTo>
                  <a:pt x="2871" y="5947"/>
                </a:lnTo>
                <a:lnTo>
                  <a:pt x="2983" y="5928"/>
                </a:lnTo>
                <a:lnTo>
                  <a:pt x="3076" y="5891"/>
                </a:lnTo>
                <a:lnTo>
                  <a:pt x="3169" y="5835"/>
                </a:lnTo>
                <a:lnTo>
                  <a:pt x="3244" y="5761"/>
                </a:lnTo>
                <a:lnTo>
                  <a:pt x="3803" y="5015"/>
                </a:lnTo>
                <a:lnTo>
                  <a:pt x="3840" y="4940"/>
                </a:lnTo>
                <a:lnTo>
                  <a:pt x="3877" y="4885"/>
                </a:lnTo>
                <a:lnTo>
                  <a:pt x="3877" y="4810"/>
                </a:lnTo>
                <a:lnTo>
                  <a:pt x="3896" y="4735"/>
                </a:lnTo>
                <a:lnTo>
                  <a:pt x="3877" y="4661"/>
                </a:lnTo>
                <a:lnTo>
                  <a:pt x="3859" y="4586"/>
                </a:lnTo>
                <a:lnTo>
                  <a:pt x="3840" y="4512"/>
                </a:lnTo>
                <a:lnTo>
                  <a:pt x="3784" y="4437"/>
                </a:lnTo>
                <a:lnTo>
                  <a:pt x="3262" y="378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975a0ff47_0_11053"/>
          <p:cNvSpPr/>
          <p:nvPr/>
        </p:nvSpPr>
        <p:spPr>
          <a:xfrm>
            <a:off x="9565928" y="2151553"/>
            <a:ext cx="211961" cy="169906"/>
          </a:xfrm>
          <a:custGeom>
            <a:rect b="b" l="l" r="r" t="t"/>
            <a:pathLst>
              <a:path extrusionOk="0" h="5947" w="7419">
                <a:moveTo>
                  <a:pt x="1491" y="2051"/>
                </a:moveTo>
                <a:lnTo>
                  <a:pt x="2311" y="3710"/>
                </a:lnTo>
                <a:lnTo>
                  <a:pt x="652" y="3710"/>
                </a:lnTo>
                <a:lnTo>
                  <a:pt x="1491" y="2051"/>
                </a:lnTo>
                <a:close/>
                <a:moveTo>
                  <a:pt x="5946" y="2051"/>
                </a:moveTo>
                <a:lnTo>
                  <a:pt x="6766" y="3710"/>
                </a:lnTo>
                <a:lnTo>
                  <a:pt x="5107" y="3710"/>
                </a:lnTo>
                <a:lnTo>
                  <a:pt x="5946" y="2051"/>
                </a:lnTo>
                <a:close/>
                <a:moveTo>
                  <a:pt x="1491" y="1492"/>
                </a:moveTo>
                <a:lnTo>
                  <a:pt x="1342" y="1511"/>
                </a:lnTo>
                <a:lnTo>
                  <a:pt x="1193" y="1567"/>
                </a:lnTo>
                <a:lnTo>
                  <a:pt x="1137" y="1604"/>
                </a:lnTo>
                <a:lnTo>
                  <a:pt x="1081" y="1660"/>
                </a:lnTo>
                <a:lnTo>
                  <a:pt x="1025" y="1716"/>
                </a:lnTo>
                <a:lnTo>
                  <a:pt x="988" y="1790"/>
                </a:lnTo>
                <a:lnTo>
                  <a:pt x="112" y="3542"/>
                </a:lnTo>
                <a:lnTo>
                  <a:pt x="19" y="3785"/>
                </a:lnTo>
                <a:lnTo>
                  <a:pt x="0" y="3841"/>
                </a:lnTo>
                <a:lnTo>
                  <a:pt x="0" y="3897"/>
                </a:lnTo>
                <a:lnTo>
                  <a:pt x="0" y="3990"/>
                </a:lnTo>
                <a:lnTo>
                  <a:pt x="37" y="4083"/>
                </a:lnTo>
                <a:lnTo>
                  <a:pt x="75" y="4176"/>
                </a:lnTo>
                <a:lnTo>
                  <a:pt x="112" y="4269"/>
                </a:lnTo>
                <a:lnTo>
                  <a:pt x="186" y="4344"/>
                </a:lnTo>
                <a:lnTo>
                  <a:pt x="261" y="4419"/>
                </a:lnTo>
                <a:lnTo>
                  <a:pt x="429" y="4549"/>
                </a:lnTo>
                <a:lnTo>
                  <a:pt x="652" y="4661"/>
                </a:lnTo>
                <a:lnTo>
                  <a:pt x="913" y="4754"/>
                </a:lnTo>
                <a:lnTo>
                  <a:pt x="1193" y="4810"/>
                </a:lnTo>
                <a:lnTo>
                  <a:pt x="1491" y="4829"/>
                </a:lnTo>
                <a:lnTo>
                  <a:pt x="1789" y="4810"/>
                </a:lnTo>
                <a:lnTo>
                  <a:pt x="2069" y="4754"/>
                </a:lnTo>
                <a:lnTo>
                  <a:pt x="2311" y="4661"/>
                </a:lnTo>
                <a:lnTo>
                  <a:pt x="2535" y="4549"/>
                </a:lnTo>
                <a:lnTo>
                  <a:pt x="2721" y="4419"/>
                </a:lnTo>
                <a:lnTo>
                  <a:pt x="2796" y="4344"/>
                </a:lnTo>
                <a:lnTo>
                  <a:pt x="2852" y="4269"/>
                </a:lnTo>
                <a:lnTo>
                  <a:pt x="2908" y="4176"/>
                </a:lnTo>
                <a:lnTo>
                  <a:pt x="2945" y="4083"/>
                </a:lnTo>
                <a:lnTo>
                  <a:pt x="2964" y="3990"/>
                </a:lnTo>
                <a:lnTo>
                  <a:pt x="2964" y="3897"/>
                </a:lnTo>
                <a:lnTo>
                  <a:pt x="2964" y="3841"/>
                </a:lnTo>
                <a:lnTo>
                  <a:pt x="2964" y="3766"/>
                </a:lnTo>
                <a:lnTo>
                  <a:pt x="2852" y="3524"/>
                </a:lnTo>
                <a:lnTo>
                  <a:pt x="1976" y="1790"/>
                </a:lnTo>
                <a:lnTo>
                  <a:pt x="1939" y="1716"/>
                </a:lnTo>
                <a:lnTo>
                  <a:pt x="1883" y="1660"/>
                </a:lnTo>
                <a:lnTo>
                  <a:pt x="1827" y="1604"/>
                </a:lnTo>
                <a:lnTo>
                  <a:pt x="1771" y="1567"/>
                </a:lnTo>
                <a:lnTo>
                  <a:pt x="1640" y="1511"/>
                </a:lnTo>
                <a:lnTo>
                  <a:pt x="1491" y="1492"/>
                </a:lnTo>
                <a:close/>
                <a:moveTo>
                  <a:pt x="5946" y="1492"/>
                </a:moveTo>
                <a:lnTo>
                  <a:pt x="5797" y="1511"/>
                </a:lnTo>
                <a:lnTo>
                  <a:pt x="5648" y="1567"/>
                </a:lnTo>
                <a:lnTo>
                  <a:pt x="5592" y="1604"/>
                </a:lnTo>
                <a:lnTo>
                  <a:pt x="5536" y="1660"/>
                </a:lnTo>
                <a:lnTo>
                  <a:pt x="5480" y="1716"/>
                </a:lnTo>
                <a:lnTo>
                  <a:pt x="5443" y="1790"/>
                </a:lnTo>
                <a:lnTo>
                  <a:pt x="4567" y="3542"/>
                </a:lnTo>
                <a:lnTo>
                  <a:pt x="4474" y="3785"/>
                </a:lnTo>
                <a:lnTo>
                  <a:pt x="4455" y="3841"/>
                </a:lnTo>
                <a:lnTo>
                  <a:pt x="4455" y="3897"/>
                </a:lnTo>
                <a:lnTo>
                  <a:pt x="4455" y="3990"/>
                </a:lnTo>
                <a:lnTo>
                  <a:pt x="4492" y="4083"/>
                </a:lnTo>
                <a:lnTo>
                  <a:pt x="4529" y="4176"/>
                </a:lnTo>
                <a:lnTo>
                  <a:pt x="4567" y="4269"/>
                </a:lnTo>
                <a:lnTo>
                  <a:pt x="4641" y="4344"/>
                </a:lnTo>
                <a:lnTo>
                  <a:pt x="4716" y="4419"/>
                </a:lnTo>
                <a:lnTo>
                  <a:pt x="4884" y="4549"/>
                </a:lnTo>
                <a:lnTo>
                  <a:pt x="5107" y="4661"/>
                </a:lnTo>
                <a:lnTo>
                  <a:pt x="5368" y="4754"/>
                </a:lnTo>
                <a:lnTo>
                  <a:pt x="5648" y="4810"/>
                </a:lnTo>
                <a:lnTo>
                  <a:pt x="5946" y="4829"/>
                </a:lnTo>
                <a:lnTo>
                  <a:pt x="6244" y="4810"/>
                </a:lnTo>
                <a:lnTo>
                  <a:pt x="6524" y="4754"/>
                </a:lnTo>
                <a:lnTo>
                  <a:pt x="6766" y="4661"/>
                </a:lnTo>
                <a:lnTo>
                  <a:pt x="6990" y="4549"/>
                </a:lnTo>
                <a:lnTo>
                  <a:pt x="7176" y="4419"/>
                </a:lnTo>
                <a:lnTo>
                  <a:pt x="7251" y="4344"/>
                </a:lnTo>
                <a:lnTo>
                  <a:pt x="7307" y="4269"/>
                </a:lnTo>
                <a:lnTo>
                  <a:pt x="7363" y="4176"/>
                </a:lnTo>
                <a:lnTo>
                  <a:pt x="7400" y="4083"/>
                </a:lnTo>
                <a:lnTo>
                  <a:pt x="7419" y="3990"/>
                </a:lnTo>
                <a:lnTo>
                  <a:pt x="7419" y="3897"/>
                </a:lnTo>
                <a:lnTo>
                  <a:pt x="7419" y="3841"/>
                </a:lnTo>
                <a:lnTo>
                  <a:pt x="7419" y="3766"/>
                </a:lnTo>
                <a:lnTo>
                  <a:pt x="7307" y="3524"/>
                </a:lnTo>
                <a:lnTo>
                  <a:pt x="6431" y="1790"/>
                </a:lnTo>
                <a:lnTo>
                  <a:pt x="6393" y="1716"/>
                </a:lnTo>
                <a:lnTo>
                  <a:pt x="6338" y="1660"/>
                </a:lnTo>
                <a:lnTo>
                  <a:pt x="6282" y="1604"/>
                </a:lnTo>
                <a:lnTo>
                  <a:pt x="6226" y="1567"/>
                </a:lnTo>
                <a:lnTo>
                  <a:pt x="6095" y="1511"/>
                </a:lnTo>
                <a:lnTo>
                  <a:pt x="5946" y="1492"/>
                </a:lnTo>
                <a:close/>
                <a:moveTo>
                  <a:pt x="3597" y="1"/>
                </a:moveTo>
                <a:lnTo>
                  <a:pt x="3486" y="20"/>
                </a:lnTo>
                <a:lnTo>
                  <a:pt x="3392" y="57"/>
                </a:lnTo>
                <a:lnTo>
                  <a:pt x="3299" y="113"/>
                </a:lnTo>
                <a:lnTo>
                  <a:pt x="3206" y="150"/>
                </a:lnTo>
                <a:lnTo>
                  <a:pt x="3113" y="225"/>
                </a:lnTo>
                <a:lnTo>
                  <a:pt x="3038" y="299"/>
                </a:lnTo>
                <a:lnTo>
                  <a:pt x="2982" y="374"/>
                </a:lnTo>
                <a:lnTo>
                  <a:pt x="1305" y="374"/>
                </a:lnTo>
                <a:lnTo>
                  <a:pt x="1230" y="392"/>
                </a:lnTo>
                <a:lnTo>
                  <a:pt x="1174" y="430"/>
                </a:lnTo>
                <a:lnTo>
                  <a:pt x="1137" y="486"/>
                </a:lnTo>
                <a:lnTo>
                  <a:pt x="1118" y="560"/>
                </a:lnTo>
                <a:lnTo>
                  <a:pt x="1118" y="933"/>
                </a:lnTo>
                <a:lnTo>
                  <a:pt x="1137" y="1007"/>
                </a:lnTo>
                <a:lnTo>
                  <a:pt x="1174" y="1063"/>
                </a:lnTo>
                <a:lnTo>
                  <a:pt x="1230" y="1101"/>
                </a:lnTo>
                <a:lnTo>
                  <a:pt x="1305" y="1119"/>
                </a:lnTo>
                <a:lnTo>
                  <a:pt x="2796" y="1119"/>
                </a:lnTo>
                <a:lnTo>
                  <a:pt x="2833" y="1231"/>
                </a:lnTo>
                <a:lnTo>
                  <a:pt x="2871" y="1324"/>
                </a:lnTo>
                <a:lnTo>
                  <a:pt x="2926" y="1418"/>
                </a:lnTo>
                <a:lnTo>
                  <a:pt x="3001" y="1511"/>
                </a:lnTo>
                <a:lnTo>
                  <a:pt x="3076" y="1604"/>
                </a:lnTo>
                <a:lnTo>
                  <a:pt x="3150" y="1660"/>
                </a:lnTo>
                <a:lnTo>
                  <a:pt x="3243" y="1734"/>
                </a:lnTo>
                <a:lnTo>
                  <a:pt x="3337" y="1772"/>
                </a:lnTo>
                <a:lnTo>
                  <a:pt x="3337" y="5201"/>
                </a:lnTo>
                <a:lnTo>
                  <a:pt x="1305" y="5201"/>
                </a:ln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1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1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lnTo>
                  <a:pt x="4082" y="5201"/>
                </a:lnTo>
                <a:lnTo>
                  <a:pt x="4082" y="1772"/>
                </a:lnTo>
                <a:lnTo>
                  <a:pt x="4175" y="1734"/>
                </a:lnTo>
                <a:lnTo>
                  <a:pt x="4269" y="1660"/>
                </a:lnTo>
                <a:lnTo>
                  <a:pt x="4362" y="1604"/>
                </a:lnTo>
                <a:lnTo>
                  <a:pt x="4436" y="1511"/>
                </a:lnTo>
                <a:lnTo>
                  <a:pt x="4492" y="1418"/>
                </a:lnTo>
                <a:lnTo>
                  <a:pt x="4548" y="1324"/>
                </a:lnTo>
                <a:lnTo>
                  <a:pt x="4585" y="1231"/>
                </a:lnTo>
                <a:lnTo>
                  <a:pt x="4623" y="1119"/>
                </a:lnTo>
                <a:lnTo>
                  <a:pt x="6133" y="1119"/>
                </a:lnTo>
                <a:lnTo>
                  <a:pt x="6188" y="1101"/>
                </a:lnTo>
                <a:lnTo>
                  <a:pt x="6263" y="1063"/>
                </a:lnTo>
                <a:lnTo>
                  <a:pt x="6300" y="1007"/>
                </a:lnTo>
                <a:lnTo>
                  <a:pt x="6319" y="933"/>
                </a:lnTo>
                <a:lnTo>
                  <a:pt x="6319" y="560"/>
                </a:lnTo>
                <a:lnTo>
                  <a:pt x="6300" y="486"/>
                </a:lnTo>
                <a:lnTo>
                  <a:pt x="6263" y="430"/>
                </a:lnTo>
                <a:lnTo>
                  <a:pt x="6188" y="392"/>
                </a:lnTo>
                <a:lnTo>
                  <a:pt x="6133" y="374"/>
                </a:lnTo>
                <a:lnTo>
                  <a:pt x="4455" y="374"/>
                </a:lnTo>
                <a:lnTo>
                  <a:pt x="4380" y="299"/>
                </a:lnTo>
                <a:lnTo>
                  <a:pt x="4306" y="225"/>
                </a:lnTo>
                <a:lnTo>
                  <a:pt x="4231" y="150"/>
                </a:lnTo>
                <a:lnTo>
                  <a:pt x="4138" y="113"/>
                </a:lnTo>
                <a:lnTo>
                  <a:pt x="4026" y="57"/>
                </a:lnTo>
                <a:lnTo>
                  <a:pt x="3933" y="20"/>
                </a:lnTo>
                <a:lnTo>
                  <a:pt x="382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975a0ff47_0_11053"/>
          <p:cNvSpPr/>
          <p:nvPr/>
        </p:nvSpPr>
        <p:spPr>
          <a:xfrm>
            <a:off x="10009889" y="5505099"/>
            <a:ext cx="164049" cy="164592"/>
          </a:xfrm>
          <a:custGeom>
            <a:rect b="b" l="l" r="r" t="t"/>
            <a:pathLst>
              <a:path extrusionOk="0" h="5761" w="5742">
                <a:moveTo>
                  <a:pt x="1604" y="1977"/>
                </a:moveTo>
                <a:lnTo>
                  <a:pt x="1678" y="2182"/>
                </a:lnTo>
                <a:lnTo>
                  <a:pt x="1716" y="2387"/>
                </a:lnTo>
                <a:lnTo>
                  <a:pt x="1753" y="2610"/>
                </a:lnTo>
                <a:lnTo>
                  <a:pt x="1753" y="2834"/>
                </a:lnTo>
                <a:lnTo>
                  <a:pt x="1753" y="3058"/>
                </a:lnTo>
                <a:lnTo>
                  <a:pt x="1734" y="3281"/>
                </a:lnTo>
                <a:lnTo>
                  <a:pt x="1678" y="3524"/>
                </a:lnTo>
                <a:lnTo>
                  <a:pt x="1622" y="3766"/>
                </a:lnTo>
                <a:lnTo>
                  <a:pt x="1268" y="3654"/>
                </a:lnTo>
                <a:lnTo>
                  <a:pt x="1324" y="3449"/>
                </a:lnTo>
                <a:lnTo>
                  <a:pt x="1362" y="3244"/>
                </a:lnTo>
                <a:lnTo>
                  <a:pt x="1380" y="3039"/>
                </a:lnTo>
                <a:lnTo>
                  <a:pt x="1380" y="2834"/>
                </a:lnTo>
                <a:lnTo>
                  <a:pt x="1380" y="2648"/>
                </a:lnTo>
                <a:lnTo>
                  <a:pt x="1343" y="2461"/>
                </a:lnTo>
                <a:lnTo>
                  <a:pt x="1306" y="2275"/>
                </a:lnTo>
                <a:lnTo>
                  <a:pt x="1268" y="2088"/>
                </a:lnTo>
                <a:lnTo>
                  <a:pt x="1604" y="1977"/>
                </a:lnTo>
                <a:close/>
                <a:moveTo>
                  <a:pt x="4139" y="1977"/>
                </a:moveTo>
                <a:lnTo>
                  <a:pt x="4474" y="2088"/>
                </a:lnTo>
                <a:lnTo>
                  <a:pt x="4437" y="2275"/>
                </a:lnTo>
                <a:lnTo>
                  <a:pt x="4400" y="2461"/>
                </a:lnTo>
                <a:lnTo>
                  <a:pt x="4363" y="2648"/>
                </a:lnTo>
                <a:lnTo>
                  <a:pt x="4363" y="2853"/>
                </a:lnTo>
                <a:lnTo>
                  <a:pt x="4363" y="3039"/>
                </a:lnTo>
                <a:lnTo>
                  <a:pt x="4381" y="3244"/>
                </a:lnTo>
                <a:lnTo>
                  <a:pt x="4418" y="3449"/>
                </a:lnTo>
                <a:lnTo>
                  <a:pt x="4474" y="3654"/>
                </a:lnTo>
                <a:lnTo>
                  <a:pt x="4120" y="3766"/>
                </a:lnTo>
                <a:lnTo>
                  <a:pt x="4064" y="3524"/>
                </a:lnTo>
                <a:lnTo>
                  <a:pt x="4008" y="3300"/>
                </a:lnTo>
                <a:lnTo>
                  <a:pt x="3990" y="3058"/>
                </a:lnTo>
                <a:lnTo>
                  <a:pt x="3990" y="2834"/>
                </a:lnTo>
                <a:lnTo>
                  <a:pt x="3990" y="2610"/>
                </a:lnTo>
                <a:lnTo>
                  <a:pt x="4027" y="2387"/>
                </a:lnTo>
                <a:lnTo>
                  <a:pt x="4064" y="2182"/>
                </a:lnTo>
                <a:lnTo>
                  <a:pt x="4139" y="1977"/>
                </a:lnTo>
                <a:close/>
                <a:moveTo>
                  <a:pt x="2871" y="1"/>
                </a:moveTo>
                <a:lnTo>
                  <a:pt x="2592" y="19"/>
                </a:lnTo>
                <a:lnTo>
                  <a:pt x="2312" y="57"/>
                </a:lnTo>
                <a:lnTo>
                  <a:pt x="2033" y="131"/>
                </a:lnTo>
                <a:lnTo>
                  <a:pt x="1772" y="224"/>
                </a:lnTo>
                <a:lnTo>
                  <a:pt x="1529" y="336"/>
                </a:lnTo>
                <a:lnTo>
                  <a:pt x="1287" y="467"/>
                </a:lnTo>
                <a:lnTo>
                  <a:pt x="1082" y="634"/>
                </a:lnTo>
                <a:lnTo>
                  <a:pt x="877" y="802"/>
                </a:lnTo>
                <a:lnTo>
                  <a:pt x="1045" y="989"/>
                </a:lnTo>
                <a:lnTo>
                  <a:pt x="1212" y="1175"/>
                </a:lnTo>
                <a:lnTo>
                  <a:pt x="1343" y="1380"/>
                </a:lnTo>
                <a:lnTo>
                  <a:pt x="1455" y="1604"/>
                </a:lnTo>
                <a:lnTo>
                  <a:pt x="1138" y="1772"/>
                </a:lnTo>
                <a:lnTo>
                  <a:pt x="1026" y="1585"/>
                </a:lnTo>
                <a:lnTo>
                  <a:pt x="914" y="1399"/>
                </a:lnTo>
                <a:lnTo>
                  <a:pt x="765" y="1231"/>
                </a:lnTo>
                <a:lnTo>
                  <a:pt x="635" y="1082"/>
                </a:lnTo>
                <a:lnTo>
                  <a:pt x="485" y="1268"/>
                </a:lnTo>
                <a:lnTo>
                  <a:pt x="355" y="1473"/>
                </a:lnTo>
                <a:lnTo>
                  <a:pt x="262" y="1697"/>
                </a:lnTo>
                <a:lnTo>
                  <a:pt x="169" y="1902"/>
                </a:lnTo>
                <a:lnTo>
                  <a:pt x="94" y="2144"/>
                </a:lnTo>
                <a:lnTo>
                  <a:pt x="38" y="2387"/>
                </a:lnTo>
                <a:lnTo>
                  <a:pt x="1" y="2629"/>
                </a:lnTo>
                <a:lnTo>
                  <a:pt x="1" y="2871"/>
                </a:lnTo>
                <a:lnTo>
                  <a:pt x="1" y="3132"/>
                </a:lnTo>
                <a:lnTo>
                  <a:pt x="38" y="3375"/>
                </a:lnTo>
                <a:lnTo>
                  <a:pt x="94" y="3617"/>
                </a:lnTo>
                <a:lnTo>
                  <a:pt x="169" y="3841"/>
                </a:lnTo>
                <a:lnTo>
                  <a:pt x="262" y="4064"/>
                </a:lnTo>
                <a:lnTo>
                  <a:pt x="355" y="4288"/>
                </a:lnTo>
                <a:lnTo>
                  <a:pt x="485" y="4474"/>
                </a:lnTo>
                <a:lnTo>
                  <a:pt x="635" y="4679"/>
                </a:lnTo>
                <a:lnTo>
                  <a:pt x="784" y="4512"/>
                </a:lnTo>
                <a:lnTo>
                  <a:pt x="914" y="4344"/>
                </a:lnTo>
                <a:lnTo>
                  <a:pt x="1026" y="4157"/>
                </a:lnTo>
                <a:lnTo>
                  <a:pt x="1138" y="3971"/>
                </a:lnTo>
                <a:lnTo>
                  <a:pt x="1473" y="4120"/>
                </a:lnTo>
                <a:lnTo>
                  <a:pt x="1343" y="4344"/>
                </a:lnTo>
                <a:lnTo>
                  <a:pt x="1212" y="4568"/>
                </a:lnTo>
                <a:lnTo>
                  <a:pt x="1045" y="4754"/>
                </a:lnTo>
                <a:lnTo>
                  <a:pt x="877" y="4940"/>
                </a:lnTo>
                <a:lnTo>
                  <a:pt x="1082" y="5127"/>
                </a:lnTo>
                <a:lnTo>
                  <a:pt x="1306" y="5276"/>
                </a:lnTo>
                <a:lnTo>
                  <a:pt x="1529" y="5425"/>
                </a:lnTo>
                <a:lnTo>
                  <a:pt x="1772" y="5537"/>
                </a:lnTo>
                <a:lnTo>
                  <a:pt x="2033" y="5630"/>
                </a:lnTo>
                <a:lnTo>
                  <a:pt x="2312" y="5705"/>
                </a:lnTo>
                <a:lnTo>
                  <a:pt x="2592" y="5742"/>
                </a:lnTo>
                <a:lnTo>
                  <a:pt x="2871" y="5760"/>
                </a:lnTo>
                <a:lnTo>
                  <a:pt x="3151" y="5742"/>
                </a:lnTo>
                <a:lnTo>
                  <a:pt x="3431" y="5705"/>
                </a:lnTo>
                <a:lnTo>
                  <a:pt x="3710" y="5630"/>
                </a:lnTo>
                <a:lnTo>
                  <a:pt x="3971" y="5537"/>
                </a:lnTo>
                <a:lnTo>
                  <a:pt x="4213" y="5425"/>
                </a:lnTo>
                <a:lnTo>
                  <a:pt x="4437" y="5294"/>
                </a:lnTo>
                <a:lnTo>
                  <a:pt x="4661" y="5127"/>
                </a:lnTo>
                <a:lnTo>
                  <a:pt x="4866" y="4940"/>
                </a:lnTo>
                <a:lnTo>
                  <a:pt x="4698" y="4773"/>
                </a:lnTo>
                <a:lnTo>
                  <a:pt x="4530" y="4568"/>
                </a:lnTo>
                <a:lnTo>
                  <a:pt x="4400" y="4362"/>
                </a:lnTo>
                <a:lnTo>
                  <a:pt x="4269" y="4139"/>
                </a:lnTo>
                <a:lnTo>
                  <a:pt x="4605" y="3971"/>
                </a:lnTo>
                <a:lnTo>
                  <a:pt x="4717" y="4157"/>
                </a:lnTo>
                <a:lnTo>
                  <a:pt x="4829" y="4344"/>
                </a:lnTo>
                <a:lnTo>
                  <a:pt x="4959" y="4512"/>
                </a:lnTo>
                <a:lnTo>
                  <a:pt x="5108" y="4679"/>
                </a:lnTo>
                <a:lnTo>
                  <a:pt x="5257" y="4493"/>
                </a:lnTo>
                <a:lnTo>
                  <a:pt x="5388" y="4288"/>
                </a:lnTo>
                <a:lnTo>
                  <a:pt x="5481" y="4064"/>
                </a:lnTo>
                <a:lnTo>
                  <a:pt x="5574" y="3841"/>
                </a:lnTo>
                <a:lnTo>
                  <a:pt x="5649" y="3617"/>
                </a:lnTo>
                <a:lnTo>
                  <a:pt x="5705" y="3375"/>
                </a:lnTo>
                <a:lnTo>
                  <a:pt x="5742" y="3132"/>
                </a:lnTo>
                <a:lnTo>
                  <a:pt x="5742" y="2871"/>
                </a:lnTo>
                <a:lnTo>
                  <a:pt x="5742" y="2629"/>
                </a:lnTo>
                <a:lnTo>
                  <a:pt x="5705" y="2387"/>
                </a:lnTo>
                <a:lnTo>
                  <a:pt x="5649" y="2144"/>
                </a:lnTo>
                <a:lnTo>
                  <a:pt x="5574" y="1902"/>
                </a:lnTo>
                <a:lnTo>
                  <a:pt x="5481" y="1697"/>
                </a:lnTo>
                <a:lnTo>
                  <a:pt x="5388" y="1473"/>
                </a:lnTo>
                <a:lnTo>
                  <a:pt x="5257" y="1268"/>
                </a:lnTo>
                <a:lnTo>
                  <a:pt x="5127" y="1082"/>
                </a:lnTo>
                <a:lnTo>
                  <a:pt x="4978" y="1250"/>
                </a:lnTo>
                <a:lnTo>
                  <a:pt x="4829" y="1399"/>
                </a:lnTo>
                <a:lnTo>
                  <a:pt x="4717" y="1585"/>
                </a:lnTo>
                <a:lnTo>
                  <a:pt x="4605" y="1772"/>
                </a:lnTo>
                <a:lnTo>
                  <a:pt x="4288" y="1604"/>
                </a:lnTo>
                <a:lnTo>
                  <a:pt x="4400" y="1399"/>
                </a:lnTo>
                <a:lnTo>
                  <a:pt x="4549" y="1194"/>
                </a:lnTo>
                <a:lnTo>
                  <a:pt x="4698" y="989"/>
                </a:lnTo>
                <a:lnTo>
                  <a:pt x="4866" y="802"/>
                </a:lnTo>
                <a:lnTo>
                  <a:pt x="4661" y="634"/>
                </a:lnTo>
                <a:lnTo>
                  <a:pt x="4456" y="467"/>
                </a:lnTo>
                <a:lnTo>
                  <a:pt x="4213" y="336"/>
                </a:lnTo>
                <a:lnTo>
                  <a:pt x="3971" y="224"/>
                </a:lnTo>
                <a:lnTo>
                  <a:pt x="3710" y="131"/>
                </a:lnTo>
                <a:lnTo>
                  <a:pt x="3431" y="57"/>
                </a:lnTo>
                <a:lnTo>
                  <a:pt x="3151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975a0ff47_0_11053"/>
          <p:cNvSpPr/>
          <p:nvPr/>
        </p:nvSpPr>
        <p:spPr>
          <a:xfrm>
            <a:off x="10444609" y="5521889"/>
            <a:ext cx="164563" cy="164592"/>
          </a:xfrm>
          <a:custGeom>
            <a:rect b="b" l="l" r="r" t="t"/>
            <a:pathLst>
              <a:path extrusionOk="0" h="5761" w="5760">
                <a:moveTo>
                  <a:pt x="2461" y="19"/>
                </a:moveTo>
                <a:lnTo>
                  <a:pt x="2274" y="57"/>
                </a:lnTo>
                <a:lnTo>
                  <a:pt x="2088" y="113"/>
                </a:lnTo>
                <a:lnTo>
                  <a:pt x="1901" y="168"/>
                </a:lnTo>
                <a:lnTo>
                  <a:pt x="1715" y="243"/>
                </a:lnTo>
                <a:lnTo>
                  <a:pt x="1547" y="318"/>
                </a:lnTo>
                <a:lnTo>
                  <a:pt x="1379" y="411"/>
                </a:lnTo>
                <a:lnTo>
                  <a:pt x="1212" y="523"/>
                </a:lnTo>
                <a:lnTo>
                  <a:pt x="1044" y="653"/>
                </a:lnTo>
                <a:lnTo>
                  <a:pt x="1939" y="1548"/>
                </a:lnTo>
                <a:lnTo>
                  <a:pt x="2050" y="1380"/>
                </a:lnTo>
                <a:lnTo>
                  <a:pt x="2162" y="1212"/>
                </a:lnTo>
                <a:lnTo>
                  <a:pt x="2237" y="1045"/>
                </a:lnTo>
                <a:lnTo>
                  <a:pt x="2311" y="858"/>
                </a:lnTo>
                <a:lnTo>
                  <a:pt x="2367" y="653"/>
                </a:lnTo>
                <a:lnTo>
                  <a:pt x="2423" y="448"/>
                </a:lnTo>
                <a:lnTo>
                  <a:pt x="2442" y="243"/>
                </a:lnTo>
                <a:lnTo>
                  <a:pt x="2461" y="19"/>
                </a:lnTo>
                <a:close/>
                <a:moveTo>
                  <a:pt x="652" y="1045"/>
                </a:moveTo>
                <a:lnTo>
                  <a:pt x="522" y="1212"/>
                </a:lnTo>
                <a:lnTo>
                  <a:pt x="410" y="1380"/>
                </a:lnTo>
                <a:lnTo>
                  <a:pt x="317" y="1548"/>
                </a:lnTo>
                <a:lnTo>
                  <a:pt x="242" y="1716"/>
                </a:lnTo>
                <a:lnTo>
                  <a:pt x="168" y="1902"/>
                </a:lnTo>
                <a:lnTo>
                  <a:pt x="112" y="2088"/>
                </a:lnTo>
                <a:lnTo>
                  <a:pt x="56" y="2275"/>
                </a:lnTo>
                <a:lnTo>
                  <a:pt x="19" y="2461"/>
                </a:lnTo>
                <a:lnTo>
                  <a:pt x="19" y="2461"/>
                </a:lnTo>
                <a:lnTo>
                  <a:pt x="242" y="2443"/>
                </a:lnTo>
                <a:lnTo>
                  <a:pt x="447" y="2424"/>
                </a:lnTo>
                <a:lnTo>
                  <a:pt x="652" y="2368"/>
                </a:lnTo>
                <a:lnTo>
                  <a:pt x="857" y="2312"/>
                </a:lnTo>
                <a:lnTo>
                  <a:pt x="1044" y="2238"/>
                </a:lnTo>
                <a:lnTo>
                  <a:pt x="1212" y="2163"/>
                </a:lnTo>
                <a:lnTo>
                  <a:pt x="1379" y="2051"/>
                </a:lnTo>
                <a:lnTo>
                  <a:pt x="1547" y="1939"/>
                </a:lnTo>
                <a:lnTo>
                  <a:pt x="652" y="1045"/>
                </a:lnTo>
                <a:close/>
                <a:moveTo>
                  <a:pt x="3020" y="1"/>
                </a:moveTo>
                <a:lnTo>
                  <a:pt x="3001" y="280"/>
                </a:lnTo>
                <a:lnTo>
                  <a:pt x="2964" y="541"/>
                </a:lnTo>
                <a:lnTo>
                  <a:pt x="2908" y="802"/>
                </a:lnTo>
                <a:lnTo>
                  <a:pt x="2833" y="1063"/>
                </a:lnTo>
                <a:lnTo>
                  <a:pt x="2740" y="1287"/>
                </a:lnTo>
                <a:lnTo>
                  <a:pt x="2628" y="1529"/>
                </a:lnTo>
                <a:lnTo>
                  <a:pt x="2498" y="1734"/>
                </a:lnTo>
                <a:lnTo>
                  <a:pt x="2349" y="1939"/>
                </a:lnTo>
                <a:lnTo>
                  <a:pt x="2871" y="2480"/>
                </a:lnTo>
                <a:lnTo>
                  <a:pt x="4716" y="653"/>
                </a:lnTo>
                <a:lnTo>
                  <a:pt x="4511" y="504"/>
                </a:lnTo>
                <a:lnTo>
                  <a:pt x="4324" y="392"/>
                </a:lnTo>
                <a:lnTo>
                  <a:pt x="4119" y="280"/>
                </a:lnTo>
                <a:lnTo>
                  <a:pt x="3914" y="187"/>
                </a:lnTo>
                <a:lnTo>
                  <a:pt x="3691" y="113"/>
                </a:lnTo>
                <a:lnTo>
                  <a:pt x="3467" y="57"/>
                </a:lnTo>
                <a:lnTo>
                  <a:pt x="3243" y="19"/>
                </a:lnTo>
                <a:lnTo>
                  <a:pt x="3020" y="1"/>
                </a:lnTo>
                <a:close/>
                <a:moveTo>
                  <a:pt x="5107" y="1045"/>
                </a:moveTo>
                <a:lnTo>
                  <a:pt x="3281" y="2871"/>
                </a:lnTo>
                <a:lnTo>
                  <a:pt x="3803" y="3412"/>
                </a:lnTo>
                <a:lnTo>
                  <a:pt x="4008" y="3263"/>
                </a:lnTo>
                <a:lnTo>
                  <a:pt x="4231" y="3132"/>
                </a:lnTo>
                <a:lnTo>
                  <a:pt x="4455" y="3020"/>
                </a:lnTo>
                <a:lnTo>
                  <a:pt x="4697" y="2927"/>
                </a:lnTo>
                <a:lnTo>
                  <a:pt x="4958" y="2834"/>
                </a:lnTo>
                <a:lnTo>
                  <a:pt x="5219" y="2778"/>
                </a:lnTo>
                <a:lnTo>
                  <a:pt x="5480" y="2759"/>
                </a:lnTo>
                <a:lnTo>
                  <a:pt x="5760" y="2741"/>
                </a:lnTo>
                <a:lnTo>
                  <a:pt x="5741" y="2517"/>
                </a:lnTo>
                <a:lnTo>
                  <a:pt x="5704" y="2293"/>
                </a:lnTo>
                <a:lnTo>
                  <a:pt x="5648" y="2070"/>
                </a:lnTo>
                <a:lnTo>
                  <a:pt x="5573" y="1846"/>
                </a:lnTo>
                <a:lnTo>
                  <a:pt x="5480" y="1641"/>
                </a:lnTo>
                <a:lnTo>
                  <a:pt x="5368" y="1436"/>
                </a:lnTo>
                <a:lnTo>
                  <a:pt x="5238" y="1231"/>
                </a:lnTo>
                <a:lnTo>
                  <a:pt x="5107" y="1045"/>
                </a:lnTo>
                <a:close/>
                <a:moveTo>
                  <a:pt x="1939" y="2349"/>
                </a:moveTo>
                <a:lnTo>
                  <a:pt x="1734" y="2498"/>
                </a:lnTo>
                <a:lnTo>
                  <a:pt x="1529" y="2629"/>
                </a:lnTo>
                <a:lnTo>
                  <a:pt x="1286" y="2741"/>
                </a:lnTo>
                <a:lnTo>
                  <a:pt x="1063" y="2834"/>
                </a:lnTo>
                <a:lnTo>
                  <a:pt x="802" y="2909"/>
                </a:lnTo>
                <a:lnTo>
                  <a:pt x="541" y="2964"/>
                </a:lnTo>
                <a:lnTo>
                  <a:pt x="280" y="3002"/>
                </a:lnTo>
                <a:lnTo>
                  <a:pt x="0" y="3020"/>
                </a:lnTo>
                <a:lnTo>
                  <a:pt x="19" y="3244"/>
                </a:lnTo>
                <a:lnTo>
                  <a:pt x="56" y="3468"/>
                </a:lnTo>
                <a:lnTo>
                  <a:pt x="112" y="3691"/>
                </a:lnTo>
                <a:lnTo>
                  <a:pt x="186" y="3915"/>
                </a:lnTo>
                <a:lnTo>
                  <a:pt x="280" y="4120"/>
                </a:lnTo>
                <a:lnTo>
                  <a:pt x="373" y="4325"/>
                </a:lnTo>
                <a:lnTo>
                  <a:pt x="503" y="4512"/>
                </a:lnTo>
                <a:lnTo>
                  <a:pt x="652" y="4717"/>
                </a:lnTo>
                <a:lnTo>
                  <a:pt x="2479" y="2871"/>
                </a:lnTo>
                <a:lnTo>
                  <a:pt x="1939" y="2349"/>
                </a:lnTo>
                <a:close/>
                <a:moveTo>
                  <a:pt x="5517" y="3300"/>
                </a:moveTo>
                <a:lnTo>
                  <a:pt x="5294" y="3337"/>
                </a:lnTo>
                <a:lnTo>
                  <a:pt x="5107" y="3375"/>
                </a:lnTo>
                <a:lnTo>
                  <a:pt x="4902" y="3430"/>
                </a:lnTo>
                <a:lnTo>
                  <a:pt x="4716" y="3505"/>
                </a:lnTo>
                <a:lnTo>
                  <a:pt x="4530" y="3598"/>
                </a:lnTo>
                <a:lnTo>
                  <a:pt x="4362" y="3691"/>
                </a:lnTo>
                <a:lnTo>
                  <a:pt x="4213" y="3803"/>
                </a:lnTo>
                <a:lnTo>
                  <a:pt x="5107" y="4717"/>
                </a:lnTo>
                <a:lnTo>
                  <a:pt x="5219" y="4549"/>
                </a:lnTo>
                <a:lnTo>
                  <a:pt x="5331" y="4381"/>
                </a:lnTo>
                <a:lnTo>
                  <a:pt x="5424" y="4213"/>
                </a:lnTo>
                <a:lnTo>
                  <a:pt x="5517" y="4027"/>
                </a:lnTo>
                <a:lnTo>
                  <a:pt x="5592" y="3859"/>
                </a:lnTo>
                <a:lnTo>
                  <a:pt x="5648" y="3673"/>
                </a:lnTo>
                <a:lnTo>
                  <a:pt x="5685" y="3486"/>
                </a:lnTo>
                <a:lnTo>
                  <a:pt x="5722" y="3300"/>
                </a:lnTo>
                <a:close/>
                <a:moveTo>
                  <a:pt x="3803" y="4213"/>
                </a:moveTo>
                <a:lnTo>
                  <a:pt x="3691" y="4362"/>
                </a:lnTo>
                <a:lnTo>
                  <a:pt x="3598" y="4530"/>
                </a:lnTo>
                <a:lnTo>
                  <a:pt x="3504" y="4717"/>
                </a:lnTo>
                <a:lnTo>
                  <a:pt x="3430" y="4903"/>
                </a:lnTo>
                <a:lnTo>
                  <a:pt x="3374" y="5108"/>
                </a:lnTo>
                <a:lnTo>
                  <a:pt x="3337" y="5313"/>
                </a:lnTo>
                <a:lnTo>
                  <a:pt x="3299" y="5518"/>
                </a:lnTo>
                <a:lnTo>
                  <a:pt x="3299" y="5723"/>
                </a:lnTo>
                <a:lnTo>
                  <a:pt x="3486" y="5686"/>
                </a:lnTo>
                <a:lnTo>
                  <a:pt x="3672" y="5649"/>
                </a:lnTo>
                <a:lnTo>
                  <a:pt x="3858" y="5593"/>
                </a:lnTo>
                <a:lnTo>
                  <a:pt x="4026" y="5518"/>
                </a:lnTo>
                <a:lnTo>
                  <a:pt x="4213" y="5425"/>
                </a:lnTo>
                <a:lnTo>
                  <a:pt x="4380" y="5332"/>
                </a:lnTo>
                <a:lnTo>
                  <a:pt x="4548" y="5220"/>
                </a:lnTo>
                <a:lnTo>
                  <a:pt x="4716" y="5108"/>
                </a:lnTo>
                <a:lnTo>
                  <a:pt x="3803" y="4213"/>
                </a:lnTo>
                <a:close/>
                <a:moveTo>
                  <a:pt x="2871" y="3281"/>
                </a:moveTo>
                <a:lnTo>
                  <a:pt x="1044" y="5108"/>
                </a:lnTo>
                <a:lnTo>
                  <a:pt x="1230" y="5239"/>
                </a:lnTo>
                <a:lnTo>
                  <a:pt x="1435" y="5369"/>
                </a:lnTo>
                <a:lnTo>
                  <a:pt x="1640" y="5481"/>
                </a:lnTo>
                <a:lnTo>
                  <a:pt x="1845" y="5574"/>
                </a:lnTo>
                <a:lnTo>
                  <a:pt x="2069" y="5649"/>
                </a:lnTo>
                <a:lnTo>
                  <a:pt x="2293" y="5705"/>
                </a:lnTo>
                <a:lnTo>
                  <a:pt x="2516" y="5742"/>
                </a:lnTo>
                <a:lnTo>
                  <a:pt x="2740" y="5760"/>
                </a:lnTo>
                <a:lnTo>
                  <a:pt x="2740" y="5481"/>
                </a:lnTo>
                <a:lnTo>
                  <a:pt x="2777" y="5220"/>
                </a:lnTo>
                <a:lnTo>
                  <a:pt x="2833" y="4959"/>
                </a:lnTo>
                <a:lnTo>
                  <a:pt x="2927" y="4698"/>
                </a:lnTo>
                <a:lnTo>
                  <a:pt x="3020" y="4456"/>
                </a:lnTo>
                <a:lnTo>
                  <a:pt x="3132" y="4232"/>
                </a:lnTo>
                <a:lnTo>
                  <a:pt x="3262" y="4008"/>
                </a:lnTo>
                <a:lnTo>
                  <a:pt x="3411" y="3803"/>
                </a:lnTo>
                <a:lnTo>
                  <a:pt x="2871" y="328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975a0ff47_0_11053"/>
          <p:cNvSpPr/>
          <p:nvPr/>
        </p:nvSpPr>
        <p:spPr>
          <a:xfrm>
            <a:off x="10914120" y="3361909"/>
            <a:ext cx="169392" cy="148621"/>
          </a:xfrm>
          <a:custGeom>
            <a:rect b="b" l="l" r="r" t="t"/>
            <a:pathLst>
              <a:path extrusionOk="0" h="5202" w="5929">
                <a:moveTo>
                  <a:pt x="1287" y="1"/>
                </a:moveTo>
                <a:lnTo>
                  <a:pt x="1101" y="19"/>
                </a:lnTo>
                <a:lnTo>
                  <a:pt x="933" y="75"/>
                </a:lnTo>
                <a:lnTo>
                  <a:pt x="784" y="168"/>
                </a:lnTo>
                <a:lnTo>
                  <a:pt x="635" y="280"/>
                </a:lnTo>
                <a:lnTo>
                  <a:pt x="523" y="411"/>
                </a:lnTo>
                <a:lnTo>
                  <a:pt x="448" y="560"/>
                </a:lnTo>
                <a:lnTo>
                  <a:pt x="392" y="746"/>
                </a:lnTo>
                <a:lnTo>
                  <a:pt x="374" y="933"/>
                </a:lnTo>
                <a:lnTo>
                  <a:pt x="374" y="2592"/>
                </a:lnTo>
                <a:lnTo>
                  <a:pt x="280" y="2592"/>
                </a:lnTo>
                <a:lnTo>
                  <a:pt x="224" y="2610"/>
                </a:lnTo>
                <a:lnTo>
                  <a:pt x="169" y="2629"/>
                </a:lnTo>
                <a:lnTo>
                  <a:pt x="75" y="2685"/>
                </a:lnTo>
                <a:lnTo>
                  <a:pt x="19" y="2778"/>
                </a:lnTo>
                <a:lnTo>
                  <a:pt x="1" y="2815"/>
                </a:lnTo>
                <a:lnTo>
                  <a:pt x="1" y="2871"/>
                </a:lnTo>
                <a:lnTo>
                  <a:pt x="1" y="3058"/>
                </a:lnTo>
                <a:lnTo>
                  <a:pt x="1" y="3114"/>
                </a:lnTo>
                <a:lnTo>
                  <a:pt x="19" y="3170"/>
                </a:lnTo>
                <a:lnTo>
                  <a:pt x="75" y="3263"/>
                </a:lnTo>
                <a:lnTo>
                  <a:pt x="169" y="3319"/>
                </a:lnTo>
                <a:lnTo>
                  <a:pt x="224" y="3337"/>
                </a:lnTo>
                <a:lnTo>
                  <a:pt x="374" y="3337"/>
                </a:lnTo>
                <a:lnTo>
                  <a:pt x="374" y="3710"/>
                </a:lnTo>
                <a:lnTo>
                  <a:pt x="374" y="3841"/>
                </a:lnTo>
                <a:lnTo>
                  <a:pt x="392" y="3952"/>
                </a:lnTo>
                <a:lnTo>
                  <a:pt x="430" y="4064"/>
                </a:lnTo>
                <a:lnTo>
                  <a:pt x="467" y="4176"/>
                </a:lnTo>
                <a:lnTo>
                  <a:pt x="523" y="4269"/>
                </a:lnTo>
                <a:lnTo>
                  <a:pt x="579" y="4381"/>
                </a:lnTo>
                <a:lnTo>
                  <a:pt x="653" y="4456"/>
                </a:lnTo>
                <a:lnTo>
                  <a:pt x="746" y="4549"/>
                </a:lnTo>
                <a:lnTo>
                  <a:pt x="746" y="4922"/>
                </a:lnTo>
                <a:lnTo>
                  <a:pt x="746" y="4978"/>
                </a:lnTo>
                <a:lnTo>
                  <a:pt x="765" y="5034"/>
                </a:lnTo>
                <a:lnTo>
                  <a:pt x="821" y="5108"/>
                </a:lnTo>
                <a:lnTo>
                  <a:pt x="914" y="5183"/>
                </a:lnTo>
                <a:lnTo>
                  <a:pt x="951" y="5201"/>
                </a:lnTo>
                <a:lnTo>
                  <a:pt x="1250" y="5201"/>
                </a:lnTo>
                <a:lnTo>
                  <a:pt x="1306" y="5183"/>
                </a:lnTo>
                <a:lnTo>
                  <a:pt x="1399" y="5108"/>
                </a:lnTo>
                <a:lnTo>
                  <a:pt x="1455" y="5034"/>
                </a:lnTo>
                <a:lnTo>
                  <a:pt x="1473" y="4978"/>
                </a:lnTo>
                <a:lnTo>
                  <a:pt x="1473" y="4922"/>
                </a:lnTo>
                <a:lnTo>
                  <a:pt x="1473" y="4828"/>
                </a:lnTo>
                <a:lnTo>
                  <a:pt x="4456" y="4828"/>
                </a:lnTo>
                <a:lnTo>
                  <a:pt x="4456" y="4922"/>
                </a:lnTo>
                <a:lnTo>
                  <a:pt x="4456" y="4978"/>
                </a:lnTo>
                <a:lnTo>
                  <a:pt x="4474" y="5034"/>
                </a:lnTo>
                <a:lnTo>
                  <a:pt x="4530" y="5108"/>
                </a:lnTo>
                <a:lnTo>
                  <a:pt x="4623" y="5183"/>
                </a:lnTo>
                <a:lnTo>
                  <a:pt x="4679" y="5201"/>
                </a:lnTo>
                <a:lnTo>
                  <a:pt x="4978" y="5201"/>
                </a:lnTo>
                <a:lnTo>
                  <a:pt x="5015" y="5183"/>
                </a:lnTo>
                <a:lnTo>
                  <a:pt x="5108" y="5108"/>
                </a:lnTo>
                <a:lnTo>
                  <a:pt x="5164" y="5034"/>
                </a:lnTo>
                <a:lnTo>
                  <a:pt x="5183" y="4978"/>
                </a:lnTo>
                <a:lnTo>
                  <a:pt x="5201" y="4922"/>
                </a:lnTo>
                <a:lnTo>
                  <a:pt x="5201" y="4549"/>
                </a:lnTo>
                <a:lnTo>
                  <a:pt x="5276" y="4456"/>
                </a:lnTo>
                <a:lnTo>
                  <a:pt x="5350" y="4381"/>
                </a:lnTo>
                <a:lnTo>
                  <a:pt x="5406" y="4269"/>
                </a:lnTo>
                <a:lnTo>
                  <a:pt x="5462" y="4176"/>
                </a:lnTo>
                <a:lnTo>
                  <a:pt x="5500" y="4064"/>
                </a:lnTo>
                <a:lnTo>
                  <a:pt x="5537" y="3952"/>
                </a:lnTo>
                <a:lnTo>
                  <a:pt x="5555" y="3841"/>
                </a:lnTo>
                <a:lnTo>
                  <a:pt x="5555" y="3710"/>
                </a:lnTo>
                <a:lnTo>
                  <a:pt x="5555" y="3337"/>
                </a:lnTo>
                <a:lnTo>
                  <a:pt x="5705" y="3337"/>
                </a:lnTo>
                <a:lnTo>
                  <a:pt x="5761" y="3319"/>
                </a:lnTo>
                <a:lnTo>
                  <a:pt x="5854" y="3263"/>
                </a:lnTo>
                <a:lnTo>
                  <a:pt x="5910" y="3170"/>
                </a:lnTo>
                <a:lnTo>
                  <a:pt x="5928" y="3114"/>
                </a:lnTo>
                <a:lnTo>
                  <a:pt x="5928" y="3058"/>
                </a:lnTo>
                <a:lnTo>
                  <a:pt x="5928" y="2871"/>
                </a:lnTo>
                <a:lnTo>
                  <a:pt x="5928" y="2815"/>
                </a:lnTo>
                <a:lnTo>
                  <a:pt x="5910" y="2778"/>
                </a:lnTo>
                <a:lnTo>
                  <a:pt x="5854" y="2685"/>
                </a:lnTo>
                <a:lnTo>
                  <a:pt x="5761" y="2629"/>
                </a:lnTo>
                <a:lnTo>
                  <a:pt x="5705" y="2610"/>
                </a:lnTo>
                <a:lnTo>
                  <a:pt x="5649" y="2592"/>
                </a:lnTo>
                <a:lnTo>
                  <a:pt x="933" y="2592"/>
                </a:lnTo>
                <a:lnTo>
                  <a:pt x="933" y="933"/>
                </a:lnTo>
                <a:lnTo>
                  <a:pt x="933" y="858"/>
                </a:lnTo>
                <a:lnTo>
                  <a:pt x="951" y="784"/>
                </a:lnTo>
                <a:lnTo>
                  <a:pt x="989" y="728"/>
                </a:lnTo>
                <a:lnTo>
                  <a:pt x="1026" y="672"/>
                </a:lnTo>
                <a:lnTo>
                  <a:pt x="1082" y="616"/>
                </a:lnTo>
                <a:lnTo>
                  <a:pt x="1156" y="579"/>
                </a:lnTo>
                <a:lnTo>
                  <a:pt x="1212" y="560"/>
                </a:lnTo>
                <a:lnTo>
                  <a:pt x="1287" y="560"/>
                </a:lnTo>
                <a:lnTo>
                  <a:pt x="1399" y="579"/>
                </a:lnTo>
                <a:lnTo>
                  <a:pt x="1473" y="597"/>
                </a:lnTo>
                <a:lnTo>
                  <a:pt x="1548" y="653"/>
                </a:lnTo>
                <a:lnTo>
                  <a:pt x="1604" y="728"/>
                </a:lnTo>
                <a:lnTo>
                  <a:pt x="1548" y="840"/>
                </a:lnTo>
                <a:lnTo>
                  <a:pt x="1511" y="970"/>
                </a:lnTo>
                <a:lnTo>
                  <a:pt x="1492" y="1100"/>
                </a:lnTo>
                <a:lnTo>
                  <a:pt x="1492" y="1212"/>
                </a:lnTo>
                <a:lnTo>
                  <a:pt x="1511" y="1343"/>
                </a:lnTo>
                <a:lnTo>
                  <a:pt x="1548" y="1473"/>
                </a:lnTo>
                <a:lnTo>
                  <a:pt x="1604" y="1585"/>
                </a:lnTo>
                <a:lnTo>
                  <a:pt x="1697" y="1697"/>
                </a:lnTo>
                <a:lnTo>
                  <a:pt x="1660" y="1734"/>
                </a:lnTo>
                <a:lnTo>
                  <a:pt x="1660" y="1790"/>
                </a:lnTo>
                <a:lnTo>
                  <a:pt x="1660" y="1846"/>
                </a:lnTo>
                <a:lnTo>
                  <a:pt x="1697" y="1883"/>
                </a:lnTo>
                <a:lnTo>
                  <a:pt x="1827" y="2014"/>
                </a:lnTo>
                <a:lnTo>
                  <a:pt x="1865" y="2051"/>
                </a:lnTo>
                <a:lnTo>
                  <a:pt x="1977" y="2051"/>
                </a:lnTo>
                <a:lnTo>
                  <a:pt x="2014" y="2014"/>
                </a:lnTo>
                <a:lnTo>
                  <a:pt x="3132" y="914"/>
                </a:lnTo>
                <a:lnTo>
                  <a:pt x="3151" y="858"/>
                </a:lnTo>
                <a:lnTo>
                  <a:pt x="3170" y="821"/>
                </a:lnTo>
                <a:lnTo>
                  <a:pt x="3151" y="765"/>
                </a:lnTo>
                <a:lnTo>
                  <a:pt x="3132" y="709"/>
                </a:lnTo>
                <a:lnTo>
                  <a:pt x="3002" y="579"/>
                </a:lnTo>
                <a:lnTo>
                  <a:pt x="2946" y="560"/>
                </a:lnTo>
                <a:lnTo>
                  <a:pt x="2890" y="541"/>
                </a:lnTo>
                <a:lnTo>
                  <a:pt x="2853" y="560"/>
                </a:lnTo>
                <a:lnTo>
                  <a:pt x="2797" y="579"/>
                </a:lnTo>
                <a:lnTo>
                  <a:pt x="2722" y="523"/>
                </a:lnTo>
                <a:lnTo>
                  <a:pt x="2629" y="467"/>
                </a:lnTo>
                <a:lnTo>
                  <a:pt x="2536" y="429"/>
                </a:lnTo>
                <a:lnTo>
                  <a:pt x="2443" y="392"/>
                </a:lnTo>
                <a:lnTo>
                  <a:pt x="2349" y="374"/>
                </a:lnTo>
                <a:lnTo>
                  <a:pt x="2163" y="374"/>
                </a:lnTo>
                <a:lnTo>
                  <a:pt x="2051" y="392"/>
                </a:lnTo>
                <a:lnTo>
                  <a:pt x="1995" y="318"/>
                </a:lnTo>
                <a:lnTo>
                  <a:pt x="1921" y="243"/>
                </a:lnTo>
                <a:lnTo>
                  <a:pt x="1827" y="168"/>
                </a:lnTo>
                <a:lnTo>
                  <a:pt x="1734" y="113"/>
                </a:lnTo>
                <a:lnTo>
                  <a:pt x="1622" y="57"/>
                </a:lnTo>
                <a:lnTo>
                  <a:pt x="1529" y="38"/>
                </a:lnTo>
                <a:lnTo>
                  <a:pt x="141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h="3711" w="7419">
                <a:moveTo>
                  <a:pt x="1100" y="1119"/>
                </a:moveTo>
                <a:lnTo>
                  <a:pt x="1100" y="2592"/>
                </a:lnTo>
                <a:lnTo>
                  <a:pt x="3709" y="2592"/>
                </a:lnTo>
                <a:lnTo>
                  <a:pt x="3709" y="1119"/>
                </a:lnTo>
                <a:close/>
                <a:moveTo>
                  <a:pt x="6300" y="746"/>
                </a:moveTo>
                <a:lnTo>
                  <a:pt x="6300" y="1492"/>
                </a:lnTo>
                <a:lnTo>
                  <a:pt x="6673" y="1492"/>
                </a:lnTo>
                <a:lnTo>
                  <a:pt x="6673" y="2238"/>
                </a:lnTo>
                <a:lnTo>
                  <a:pt x="6300" y="2238"/>
                </a:lnTo>
                <a:lnTo>
                  <a:pt x="6300" y="2964"/>
                </a:lnTo>
                <a:lnTo>
                  <a:pt x="746" y="2964"/>
                </a:lnTo>
                <a:lnTo>
                  <a:pt x="746" y="746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975a0ff47_0_11053"/>
          <p:cNvSpPr/>
          <p:nvPr/>
        </p:nvSpPr>
        <p:spPr>
          <a:xfrm>
            <a:off x="10429908" y="3383223"/>
            <a:ext cx="169392" cy="63397"/>
          </a:xfrm>
          <a:custGeom>
            <a:rect b="b" l="l" r="r" t="t"/>
            <a:pathLst>
              <a:path extrusionOk="0" fill="none" h="2219" w="5929">
                <a:moveTo>
                  <a:pt x="5555" y="0"/>
                </a:moveTo>
                <a:lnTo>
                  <a:pt x="5555" y="746"/>
                </a:lnTo>
                <a:lnTo>
                  <a:pt x="5928" y="746"/>
                </a:lnTo>
                <a:lnTo>
                  <a:pt x="5928" y="1492"/>
                </a:lnTo>
                <a:lnTo>
                  <a:pt x="5555" y="1492"/>
                </a:lnTo>
                <a:lnTo>
                  <a:pt x="5555" y="2218"/>
                </a:lnTo>
                <a:lnTo>
                  <a:pt x="1" y="2218"/>
                </a:lnTo>
                <a:lnTo>
                  <a:pt x="1" y="0"/>
                </a:lnTo>
                <a:lnTo>
                  <a:pt x="5555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fill="none" h="3711" w="7419">
                <a:moveTo>
                  <a:pt x="6487" y="1"/>
                </a:moveTo>
                <a:lnTo>
                  <a:pt x="559" y="1"/>
                </a:lnTo>
                <a:lnTo>
                  <a:pt x="559" y="1"/>
                </a:ln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559" y="3710"/>
                </a:lnTo>
                <a:lnTo>
                  <a:pt x="6487" y="3710"/>
                </a:lnTo>
                <a:lnTo>
                  <a:pt x="648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39" y="2964"/>
                </a:lnTo>
                <a:lnTo>
                  <a:pt x="7139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139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lnTo>
                  <a:pt x="6487" y="1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975a0ff47_0_11053"/>
          <p:cNvSpPr/>
          <p:nvPr/>
        </p:nvSpPr>
        <p:spPr>
          <a:xfrm>
            <a:off x="10440021" y="3393879"/>
            <a:ext cx="74596" cy="42084"/>
          </a:xfrm>
          <a:custGeom>
            <a:rect b="b" l="l" r="r" t="t"/>
            <a:pathLst>
              <a:path extrusionOk="0" fill="none" h="1473" w="2611">
                <a:moveTo>
                  <a:pt x="2610" y="0"/>
                </a:moveTo>
                <a:lnTo>
                  <a:pt x="1" y="0"/>
                </a:lnTo>
                <a:lnTo>
                  <a:pt x="1" y="1473"/>
                </a:lnTo>
                <a:lnTo>
                  <a:pt x="2610" y="1473"/>
                </a:lnTo>
                <a:lnTo>
                  <a:pt x="2610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975a0ff47_0_11053"/>
          <p:cNvSpPr/>
          <p:nvPr/>
        </p:nvSpPr>
        <p:spPr>
          <a:xfrm>
            <a:off x="10011336" y="3361909"/>
            <a:ext cx="148078" cy="148621"/>
          </a:xfrm>
          <a:custGeom>
            <a:rect b="b" l="l" r="r" t="t"/>
            <a:pathLst>
              <a:path extrusionOk="0" h="5202" w="5183">
                <a:moveTo>
                  <a:pt x="4344" y="1492"/>
                </a:moveTo>
                <a:lnTo>
                  <a:pt x="4400" y="1548"/>
                </a:lnTo>
                <a:lnTo>
                  <a:pt x="4437" y="1604"/>
                </a:lnTo>
                <a:lnTo>
                  <a:pt x="4456" y="1678"/>
                </a:lnTo>
                <a:lnTo>
                  <a:pt x="4456" y="3170"/>
                </a:lnTo>
                <a:lnTo>
                  <a:pt x="4437" y="3225"/>
                </a:lnTo>
                <a:lnTo>
                  <a:pt x="4418" y="3263"/>
                </a:lnTo>
                <a:lnTo>
                  <a:pt x="4381" y="3300"/>
                </a:lnTo>
                <a:lnTo>
                  <a:pt x="4344" y="3337"/>
                </a:lnTo>
                <a:lnTo>
                  <a:pt x="3710" y="3617"/>
                </a:lnTo>
                <a:lnTo>
                  <a:pt x="3710" y="1492"/>
                </a:lnTo>
                <a:close/>
                <a:moveTo>
                  <a:pt x="1287" y="1119"/>
                </a:moveTo>
                <a:lnTo>
                  <a:pt x="1361" y="1138"/>
                </a:lnTo>
                <a:lnTo>
                  <a:pt x="1417" y="1175"/>
                </a:lnTo>
                <a:lnTo>
                  <a:pt x="1473" y="1231"/>
                </a:lnTo>
                <a:lnTo>
                  <a:pt x="1473" y="1306"/>
                </a:lnTo>
                <a:lnTo>
                  <a:pt x="1473" y="3896"/>
                </a:lnTo>
                <a:lnTo>
                  <a:pt x="1473" y="3971"/>
                </a:lnTo>
                <a:lnTo>
                  <a:pt x="1417" y="4027"/>
                </a:lnTo>
                <a:lnTo>
                  <a:pt x="1361" y="4064"/>
                </a:lnTo>
                <a:lnTo>
                  <a:pt x="1287" y="4083"/>
                </a:lnTo>
                <a:lnTo>
                  <a:pt x="1212" y="4064"/>
                </a:lnTo>
                <a:lnTo>
                  <a:pt x="1156" y="4027"/>
                </a:lnTo>
                <a:lnTo>
                  <a:pt x="1119" y="3971"/>
                </a:lnTo>
                <a:lnTo>
                  <a:pt x="1101" y="3896"/>
                </a:lnTo>
                <a:lnTo>
                  <a:pt x="1101" y="1306"/>
                </a:lnTo>
                <a:lnTo>
                  <a:pt x="1119" y="1231"/>
                </a:lnTo>
                <a:lnTo>
                  <a:pt x="1156" y="1175"/>
                </a:lnTo>
                <a:lnTo>
                  <a:pt x="1212" y="1138"/>
                </a:lnTo>
                <a:lnTo>
                  <a:pt x="1287" y="1119"/>
                </a:lnTo>
                <a:close/>
                <a:moveTo>
                  <a:pt x="2405" y="1119"/>
                </a:moveTo>
                <a:lnTo>
                  <a:pt x="2480" y="1138"/>
                </a:lnTo>
                <a:lnTo>
                  <a:pt x="2536" y="1175"/>
                </a:lnTo>
                <a:lnTo>
                  <a:pt x="2573" y="1231"/>
                </a:lnTo>
                <a:lnTo>
                  <a:pt x="2592" y="1306"/>
                </a:lnTo>
                <a:lnTo>
                  <a:pt x="2592" y="3896"/>
                </a:lnTo>
                <a:lnTo>
                  <a:pt x="2573" y="3971"/>
                </a:lnTo>
                <a:lnTo>
                  <a:pt x="2536" y="4027"/>
                </a:lnTo>
                <a:lnTo>
                  <a:pt x="2480" y="4064"/>
                </a:lnTo>
                <a:lnTo>
                  <a:pt x="2405" y="4083"/>
                </a:lnTo>
                <a:lnTo>
                  <a:pt x="2331" y="4064"/>
                </a:lnTo>
                <a:lnTo>
                  <a:pt x="2275" y="4027"/>
                </a:lnTo>
                <a:lnTo>
                  <a:pt x="2238" y="3971"/>
                </a:lnTo>
                <a:lnTo>
                  <a:pt x="2219" y="3896"/>
                </a:lnTo>
                <a:lnTo>
                  <a:pt x="2219" y="1306"/>
                </a:lnTo>
                <a:lnTo>
                  <a:pt x="2238" y="1231"/>
                </a:lnTo>
                <a:lnTo>
                  <a:pt x="2275" y="1175"/>
                </a:lnTo>
                <a:lnTo>
                  <a:pt x="2331" y="1138"/>
                </a:lnTo>
                <a:lnTo>
                  <a:pt x="2405" y="1119"/>
                </a:lnTo>
                <a:close/>
                <a:moveTo>
                  <a:pt x="224" y="1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922"/>
                </a:lnTo>
                <a:lnTo>
                  <a:pt x="1" y="4978"/>
                </a:lnTo>
                <a:lnTo>
                  <a:pt x="19" y="5034"/>
                </a:lnTo>
                <a:lnTo>
                  <a:pt x="75" y="5108"/>
                </a:lnTo>
                <a:lnTo>
                  <a:pt x="169" y="5183"/>
                </a:lnTo>
                <a:lnTo>
                  <a:pt x="224" y="5201"/>
                </a:lnTo>
                <a:lnTo>
                  <a:pt x="3486" y="5201"/>
                </a:lnTo>
                <a:lnTo>
                  <a:pt x="3542" y="5183"/>
                </a:lnTo>
                <a:lnTo>
                  <a:pt x="3617" y="5108"/>
                </a:lnTo>
                <a:lnTo>
                  <a:pt x="3691" y="5034"/>
                </a:lnTo>
                <a:lnTo>
                  <a:pt x="3710" y="4978"/>
                </a:lnTo>
                <a:lnTo>
                  <a:pt x="3710" y="4922"/>
                </a:lnTo>
                <a:lnTo>
                  <a:pt x="3710" y="4437"/>
                </a:lnTo>
                <a:lnTo>
                  <a:pt x="4642" y="4008"/>
                </a:lnTo>
                <a:lnTo>
                  <a:pt x="4754" y="3952"/>
                </a:lnTo>
                <a:lnTo>
                  <a:pt x="4866" y="3878"/>
                </a:lnTo>
                <a:lnTo>
                  <a:pt x="4959" y="3785"/>
                </a:lnTo>
                <a:lnTo>
                  <a:pt x="5034" y="3673"/>
                </a:lnTo>
                <a:lnTo>
                  <a:pt x="5108" y="3561"/>
                </a:lnTo>
                <a:lnTo>
                  <a:pt x="5145" y="3430"/>
                </a:lnTo>
                <a:lnTo>
                  <a:pt x="5183" y="3300"/>
                </a:lnTo>
                <a:lnTo>
                  <a:pt x="5183" y="3170"/>
                </a:lnTo>
                <a:lnTo>
                  <a:pt x="5183" y="1678"/>
                </a:lnTo>
                <a:lnTo>
                  <a:pt x="5164" y="1492"/>
                </a:lnTo>
                <a:lnTo>
                  <a:pt x="5127" y="1306"/>
                </a:lnTo>
                <a:lnTo>
                  <a:pt x="5034" y="1156"/>
                </a:lnTo>
                <a:lnTo>
                  <a:pt x="4922" y="1007"/>
                </a:lnTo>
                <a:lnTo>
                  <a:pt x="4791" y="895"/>
                </a:lnTo>
                <a:lnTo>
                  <a:pt x="4623" y="821"/>
                </a:lnTo>
                <a:lnTo>
                  <a:pt x="4456" y="765"/>
                </a:lnTo>
                <a:lnTo>
                  <a:pt x="4269" y="746"/>
                </a:lnTo>
                <a:lnTo>
                  <a:pt x="3710" y="746"/>
                </a:lnTo>
                <a:lnTo>
                  <a:pt x="3710" y="280"/>
                </a:lnTo>
                <a:lnTo>
                  <a:pt x="3710" y="224"/>
                </a:lnTo>
                <a:lnTo>
                  <a:pt x="3691" y="168"/>
                </a:lnTo>
                <a:lnTo>
                  <a:pt x="3617" y="75"/>
                </a:lnTo>
                <a:lnTo>
                  <a:pt x="3542" y="19"/>
                </a:lnTo>
                <a:lnTo>
                  <a:pt x="348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975a0ff47_0_11053"/>
          <p:cNvSpPr/>
          <p:nvPr/>
        </p:nvSpPr>
        <p:spPr>
          <a:xfrm>
            <a:off x="9602365" y="3361909"/>
            <a:ext cx="148593" cy="169906"/>
          </a:xfrm>
          <a:custGeom>
            <a:rect b="b" l="l" r="r" t="t"/>
            <a:pathLst>
              <a:path extrusionOk="0" h="5947" w="5201">
                <a:moveTo>
                  <a:pt x="2517" y="1"/>
                </a:moveTo>
                <a:lnTo>
                  <a:pt x="2461" y="38"/>
                </a:lnTo>
                <a:lnTo>
                  <a:pt x="2386" y="57"/>
                </a:lnTo>
                <a:lnTo>
                  <a:pt x="2330" y="113"/>
                </a:lnTo>
                <a:lnTo>
                  <a:pt x="2293" y="168"/>
                </a:lnTo>
                <a:lnTo>
                  <a:pt x="2256" y="224"/>
                </a:lnTo>
                <a:lnTo>
                  <a:pt x="2237" y="299"/>
                </a:lnTo>
                <a:lnTo>
                  <a:pt x="2237" y="374"/>
                </a:lnTo>
                <a:lnTo>
                  <a:pt x="2237" y="616"/>
                </a:lnTo>
                <a:lnTo>
                  <a:pt x="2069" y="653"/>
                </a:lnTo>
                <a:lnTo>
                  <a:pt x="1920" y="709"/>
                </a:lnTo>
                <a:lnTo>
                  <a:pt x="1771" y="765"/>
                </a:lnTo>
                <a:lnTo>
                  <a:pt x="1641" y="840"/>
                </a:lnTo>
                <a:lnTo>
                  <a:pt x="1510" y="933"/>
                </a:lnTo>
                <a:lnTo>
                  <a:pt x="1380" y="1026"/>
                </a:lnTo>
                <a:lnTo>
                  <a:pt x="1268" y="1138"/>
                </a:lnTo>
                <a:lnTo>
                  <a:pt x="1175" y="1250"/>
                </a:lnTo>
                <a:lnTo>
                  <a:pt x="1081" y="1361"/>
                </a:lnTo>
                <a:lnTo>
                  <a:pt x="988" y="1492"/>
                </a:lnTo>
                <a:lnTo>
                  <a:pt x="914" y="1641"/>
                </a:lnTo>
                <a:lnTo>
                  <a:pt x="858" y="1772"/>
                </a:lnTo>
                <a:lnTo>
                  <a:pt x="802" y="1921"/>
                </a:lnTo>
                <a:lnTo>
                  <a:pt x="765" y="2088"/>
                </a:lnTo>
                <a:lnTo>
                  <a:pt x="746" y="2256"/>
                </a:lnTo>
                <a:lnTo>
                  <a:pt x="746" y="2405"/>
                </a:lnTo>
                <a:lnTo>
                  <a:pt x="727" y="2815"/>
                </a:lnTo>
                <a:lnTo>
                  <a:pt x="671" y="3170"/>
                </a:lnTo>
                <a:lnTo>
                  <a:pt x="597" y="3430"/>
                </a:lnTo>
                <a:lnTo>
                  <a:pt x="504" y="3673"/>
                </a:lnTo>
                <a:lnTo>
                  <a:pt x="410" y="3841"/>
                </a:lnTo>
                <a:lnTo>
                  <a:pt x="299" y="3990"/>
                </a:lnTo>
                <a:lnTo>
                  <a:pt x="94" y="4195"/>
                </a:lnTo>
                <a:lnTo>
                  <a:pt x="56" y="4269"/>
                </a:lnTo>
                <a:lnTo>
                  <a:pt x="19" y="4325"/>
                </a:lnTo>
                <a:lnTo>
                  <a:pt x="0" y="4381"/>
                </a:lnTo>
                <a:lnTo>
                  <a:pt x="0" y="4456"/>
                </a:lnTo>
                <a:lnTo>
                  <a:pt x="0" y="4530"/>
                </a:lnTo>
                <a:lnTo>
                  <a:pt x="19" y="4586"/>
                </a:lnTo>
                <a:lnTo>
                  <a:pt x="56" y="4661"/>
                </a:lnTo>
                <a:lnTo>
                  <a:pt x="112" y="4717"/>
                </a:lnTo>
                <a:lnTo>
                  <a:pt x="149" y="4754"/>
                </a:lnTo>
                <a:lnTo>
                  <a:pt x="224" y="4791"/>
                </a:lnTo>
                <a:lnTo>
                  <a:pt x="299" y="4810"/>
                </a:lnTo>
                <a:lnTo>
                  <a:pt x="373" y="4828"/>
                </a:lnTo>
                <a:lnTo>
                  <a:pt x="4828" y="4828"/>
                </a:lnTo>
                <a:lnTo>
                  <a:pt x="4903" y="4810"/>
                </a:lnTo>
                <a:lnTo>
                  <a:pt x="4977" y="4791"/>
                </a:lnTo>
                <a:lnTo>
                  <a:pt x="5052" y="4754"/>
                </a:lnTo>
                <a:lnTo>
                  <a:pt x="5089" y="4717"/>
                </a:lnTo>
                <a:lnTo>
                  <a:pt x="5145" y="4661"/>
                </a:lnTo>
                <a:lnTo>
                  <a:pt x="5182" y="4586"/>
                </a:lnTo>
                <a:lnTo>
                  <a:pt x="5201" y="4530"/>
                </a:lnTo>
                <a:lnTo>
                  <a:pt x="5201" y="4456"/>
                </a:lnTo>
                <a:lnTo>
                  <a:pt x="5201" y="4381"/>
                </a:lnTo>
                <a:lnTo>
                  <a:pt x="5182" y="4325"/>
                </a:lnTo>
                <a:lnTo>
                  <a:pt x="5145" y="4269"/>
                </a:lnTo>
                <a:lnTo>
                  <a:pt x="5108" y="4195"/>
                </a:lnTo>
                <a:lnTo>
                  <a:pt x="4903" y="3990"/>
                </a:lnTo>
                <a:lnTo>
                  <a:pt x="4791" y="3841"/>
                </a:lnTo>
                <a:lnTo>
                  <a:pt x="4698" y="3673"/>
                </a:lnTo>
                <a:lnTo>
                  <a:pt x="4604" y="3430"/>
                </a:lnTo>
                <a:lnTo>
                  <a:pt x="4530" y="3170"/>
                </a:lnTo>
                <a:lnTo>
                  <a:pt x="4474" y="2815"/>
                </a:lnTo>
                <a:lnTo>
                  <a:pt x="4455" y="2405"/>
                </a:lnTo>
                <a:lnTo>
                  <a:pt x="4455" y="2256"/>
                </a:lnTo>
                <a:lnTo>
                  <a:pt x="4437" y="2088"/>
                </a:lnTo>
                <a:lnTo>
                  <a:pt x="4399" y="1921"/>
                </a:lnTo>
                <a:lnTo>
                  <a:pt x="4343" y="1772"/>
                </a:lnTo>
                <a:lnTo>
                  <a:pt x="4288" y="1641"/>
                </a:lnTo>
                <a:lnTo>
                  <a:pt x="4213" y="1492"/>
                </a:lnTo>
                <a:lnTo>
                  <a:pt x="4120" y="1361"/>
                </a:lnTo>
                <a:lnTo>
                  <a:pt x="4027" y="1250"/>
                </a:lnTo>
                <a:lnTo>
                  <a:pt x="3933" y="1138"/>
                </a:lnTo>
                <a:lnTo>
                  <a:pt x="3822" y="1026"/>
                </a:lnTo>
                <a:lnTo>
                  <a:pt x="3691" y="933"/>
                </a:lnTo>
                <a:lnTo>
                  <a:pt x="3561" y="840"/>
                </a:lnTo>
                <a:lnTo>
                  <a:pt x="3430" y="765"/>
                </a:lnTo>
                <a:lnTo>
                  <a:pt x="3281" y="709"/>
                </a:lnTo>
                <a:lnTo>
                  <a:pt x="3132" y="653"/>
                </a:lnTo>
                <a:lnTo>
                  <a:pt x="2964" y="616"/>
                </a:lnTo>
                <a:lnTo>
                  <a:pt x="2964" y="374"/>
                </a:lnTo>
                <a:lnTo>
                  <a:pt x="2964" y="299"/>
                </a:lnTo>
                <a:lnTo>
                  <a:pt x="2945" y="224"/>
                </a:lnTo>
                <a:lnTo>
                  <a:pt x="2908" y="168"/>
                </a:lnTo>
                <a:lnTo>
                  <a:pt x="2871" y="113"/>
                </a:lnTo>
                <a:lnTo>
                  <a:pt x="2815" y="57"/>
                </a:lnTo>
                <a:lnTo>
                  <a:pt x="2740" y="38"/>
                </a:lnTo>
                <a:lnTo>
                  <a:pt x="2684" y="1"/>
                </a:lnTo>
                <a:close/>
                <a:moveTo>
                  <a:pt x="1864" y="5201"/>
                </a:moveTo>
                <a:lnTo>
                  <a:pt x="1864" y="5350"/>
                </a:lnTo>
                <a:lnTo>
                  <a:pt x="1920" y="5481"/>
                </a:lnTo>
                <a:lnTo>
                  <a:pt x="1976" y="5611"/>
                </a:lnTo>
                <a:lnTo>
                  <a:pt x="2069" y="5723"/>
                </a:lnTo>
                <a:lnTo>
                  <a:pt x="2181" y="5816"/>
                </a:lnTo>
                <a:lnTo>
                  <a:pt x="2312" y="5891"/>
                </a:lnTo>
                <a:lnTo>
                  <a:pt x="2442" y="5928"/>
                </a:lnTo>
                <a:lnTo>
                  <a:pt x="2591" y="5947"/>
                </a:lnTo>
                <a:lnTo>
                  <a:pt x="2759" y="5928"/>
                </a:lnTo>
                <a:lnTo>
                  <a:pt x="2890" y="5891"/>
                </a:lnTo>
                <a:lnTo>
                  <a:pt x="3020" y="5816"/>
                </a:lnTo>
                <a:lnTo>
                  <a:pt x="3132" y="5723"/>
                </a:lnTo>
                <a:lnTo>
                  <a:pt x="3225" y="5611"/>
                </a:lnTo>
                <a:lnTo>
                  <a:pt x="3281" y="5481"/>
                </a:lnTo>
                <a:lnTo>
                  <a:pt x="3337" y="5350"/>
                </a:lnTo>
                <a:lnTo>
                  <a:pt x="3337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975a0ff47_0_11053"/>
          <p:cNvSpPr/>
          <p:nvPr/>
        </p:nvSpPr>
        <p:spPr>
          <a:xfrm>
            <a:off x="9552943" y="5106513"/>
            <a:ext cx="211989" cy="127308"/>
          </a:xfrm>
          <a:custGeom>
            <a:rect b="b" l="l" r="r" t="t"/>
            <a:pathLst>
              <a:path extrusionOk="0" h="4456" w="7420">
                <a:moveTo>
                  <a:pt x="2163" y="2349"/>
                </a:moveTo>
                <a:lnTo>
                  <a:pt x="2237" y="2443"/>
                </a:lnTo>
                <a:lnTo>
                  <a:pt x="2312" y="2554"/>
                </a:lnTo>
                <a:lnTo>
                  <a:pt x="2349" y="2666"/>
                </a:lnTo>
                <a:lnTo>
                  <a:pt x="2386" y="2778"/>
                </a:lnTo>
                <a:lnTo>
                  <a:pt x="1883" y="2778"/>
                </a:lnTo>
                <a:lnTo>
                  <a:pt x="2163" y="2349"/>
                </a:lnTo>
                <a:close/>
                <a:moveTo>
                  <a:pt x="4232" y="1399"/>
                </a:moveTo>
                <a:lnTo>
                  <a:pt x="3374" y="2778"/>
                </a:lnTo>
                <a:lnTo>
                  <a:pt x="2964" y="2778"/>
                </a:lnTo>
                <a:lnTo>
                  <a:pt x="2927" y="2648"/>
                </a:lnTo>
                <a:lnTo>
                  <a:pt x="2890" y="2517"/>
                </a:lnTo>
                <a:lnTo>
                  <a:pt x="2852" y="2387"/>
                </a:lnTo>
                <a:lnTo>
                  <a:pt x="2796" y="2275"/>
                </a:lnTo>
                <a:lnTo>
                  <a:pt x="2722" y="2163"/>
                </a:lnTo>
                <a:lnTo>
                  <a:pt x="2647" y="2051"/>
                </a:lnTo>
                <a:lnTo>
                  <a:pt x="2554" y="1958"/>
                </a:lnTo>
                <a:lnTo>
                  <a:pt x="2461" y="1865"/>
                </a:lnTo>
                <a:lnTo>
                  <a:pt x="2759" y="1399"/>
                </a:lnTo>
                <a:close/>
                <a:moveTo>
                  <a:pt x="1473" y="2051"/>
                </a:moveTo>
                <a:lnTo>
                  <a:pt x="1678" y="2070"/>
                </a:lnTo>
                <a:lnTo>
                  <a:pt x="1156" y="2909"/>
                </a:lnTo>
                <a:lnTo>
                  <a:pt x="1119" y="2983"/>
                </a:lnTo>
                <a:lnTo>
                  <a:pt x="1119" y="3058"/>
                </a:lnTo>
                <a:lnTo>
                  <a:pt x="1119" y="3132"/>
                </a:lnTo>
                <a:lnTo>
                  <a:pt x="1137" y="3207"/>
                </a:lnTo>
                <a:lnTo>
                  <a:pt x="1193" y="3263"/>
                </a:lnTo>
                <a:lnTo>
                  <a:pt x="1249" y="3300"/>
                </a:lnTo>
                <a:lnTo>
                  <a:pt x="1305" y="3337"/>
                </a:lnTo>
                <a:lnTo>
                  <a:pt x="2330" y="3337"/>
                </a:lnTo>
                <a:lnTo>
                  <a:pt x="2274" y="3468"/>
                </a:lnTo>
                <a:lnTo>
                  <a:pt x="2200" y="3561"/>
                </a:lnTo>
                <a:lnTo>
                  <a:pt x="2107" y="3654"/>
                </a:lnTo>
                <a:lnTo>
                  <a:pt x="1995" y="3747"/>
                </a:lnTo>
                <a:lnTo>
                  <a:pt x="1883" y="3803"/>
                </a:lnTo>
                <a:lnTo>
                  <a:pt x="1753" y="3859"/>
                </a:lnTo>
                <a:lnTo>
                  <a:pt x="1622" y="3896"/>
                </a:lnTo>
                <a:lnTo>
                  <a:pt x="1473" y="3896"/>
                </a:lnTo>
                <a:lnTo>
                  <a:pt x="1287" y="3878"/>
                </a:lnTo>
                <a:lnTo>
                  <a:pt x="1119" y="3822"/>
                </a:lnTo>
                <a:lnTo>
                  <a:pt x="970" y="3747"/>
                </a:lnTo>
                <a:lnTo>
                  <a:pt x="821" y="3636"/>
                </a:lnTo>
                <a:lnTo>
                  <a:pt x="709" y="3486"/>
                </a:lnTo>
                <a:lnTo>
                  <a:pt x="634" y="3337"/>
                </a:lnTo>
                <a:lnTo>
                  <a:pt x="578" y="3151"/>
                </a:lnTo>
                <a:lnTo>
                  <a:pt x="560" y="2964"/>
                </a:lnTo>
                <a:lnTo>
                  <a:pt x="578" y="2778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12"/>
                </a:lnTo>
                <a:lnTo>
                  <a:pt x="970" y="2200"/>
                </a:lnTo>
                <a:lnTo>
                  <a:pt x="1119" y="2107"/>
                </a:lnTo>
                <a:lnTo>
                  <a:pt x="1287" y="2070"/>
                </a:lnTo>
                <a:lnTo>
                  <a:pt x="1473" y="2051"/>
                </a:lnTo>
                <a:close/>
                <a:moveTo>
                  <a:pt x="5928" y="2051"/>
                </a:moveTo>
                <a:lnTo>
                  <a:pt x="6114" y="2070"/>
                </a:lnTo>
                <a:lnTo>
                  <a:pt x="6301" y="2107"/>
                </a:lnTo>
                <a:lnTo>
                  <a:pt x="6450" y="2200"/>
                </a:lnTo>
                <a:lnTo>
                  <a:pt x="6599" y="2312"/>
                </a:lnTo>
                <a:lnTo>
                  <a:pt x="6711" y="2461"/>
                </a:lnTo>
                <a:lnTo>
                  <a:pt x="6785" y="2610"/>
                </a:lnTo>
                <a:lnTo>
                  <a:pt x="6841" y="2778"/>
                </a:lnTo>
                <a:lnTo>
                  <a:pt x="6860" y="2964"/>
                </a:lnTo>
                <a:lnTo>
                  <a:pt x="6841" y="3170"/>
                </a:lnTo>
                <a:lnTo>
                  <a:pt x="6785" y="3337"/>
                </a:lnTo>
                <a:lnTo>
                  <a:pt x="6692" y="3505"/>
                </a:lnTo>
                <a:lnTo>
                  <a:pt x="6580" y="3636"/>
                </a:lnTo>
                <a:lnTo>
                  <a:pt x="6431" y="3747"/>
                </a:lnTo>
                <a:lnTo>
                  <a:pt x="6263" y="3841"/>
                </a:lnTo>
                <a:lnTo>
                  <a:pt x="6077" y="3896"/>
                </a:lnTo>
                <a:lnTo>
                  <a:pt x="5891" y="3896"/>
                </a:lnTo>
                <a:lnTo>
                  <a:pt x="5704" y="3878"/>
                </a:lnTo>
                <a:lnTo>
                  <a:pt x="5555" y="3822"/>
                </a:lnTo>
                <a:lnTo>
                  <a:pt x="5406" y="3729"/>
                </a:lnTo>
                <a:lnTo>
                  <a:pt x="5275" y="3617"/>
                </a:lnTo>
                <a:lnTo>
                  <a:pt x="5164" y="3486"/>
                </a:lnTo>
                <a:lnTo>
                  <a:pt x="5089" y="3337"/>
                </a:lnTo>
                <a:lnTo>
                  <a:pt x="5033" y="3188"/>
                </a:lnTo>
                <a:lnTo>
                  <a:pt x="5015" y="3002"/>
                </a:lnTo>
                <a:lnTo>
                  <a:pt x="5015" y="2834"/>
                </a:lnTo>
                <a:lnTo>
                  <a:pt x="5070" y="2666"/>
                </a:lnTo>
                <a:lnTo>
                  <a:pt x="5126" y="2498"/>
                </a:lnTo>
                <a:lnTo>
                  <a:pt x="5238" y="2368"/>
                </a:lnTo>
                <a:lnTo>
                  <a:pt x="5741" y="3188"/>
                </a:lnTo>
                <a:lnTo>
                  <a:pt x="5797" y="3244"/>
                </a:lnTo>
                <a:lnTo>
                  <a:pt x="5872" y="3281"/>
                </a:lnTo>
                <a:lnTo>
                  <a:pt x="5928" y="3281"/>
                </a:lnTo>
                <a:lnTo>
                  <a:pt x="6002" y="3263"/>
                </a:lnTo>
                <a:lnTo>
                  <a:pt x="6170" y="3151"/>
                </a:lnTo>
                <a:lnTo>
                  <a:pt x="6207" y="3114"/>
                </a:lnTo>
                <a:lnTo>
                  <a:pt x="6245" y="3039"/>
                </a:lnTo>
                <a:lnTo>
                  <a:pt x="6245" y="2964"/>
                </a:lnTo>
                <a:lnTo>
                  <a:pt x="6226" y="2909"/>
                </a:lnTo>
                <a:lnTo>
                  <a:pt x="5704" y="2070"/>
                </a:lnTo>
                <a:lnTo>
                  <a:pt x="5816" y="2051"/>
                </a:lnTo>
                <a:close/>
                <a:moveTo>
                  <a:pt x="3523" y="1"/>
                </a:moveTo>
                <a:lnTo>
                  <a:pt x="3449" y="19"/>
                </a:lnTo>
                <a:lnTo>
                  <a:pt x="3393" y="57"/>
                </a:lnTo>
                <a:lnTo>
                  <a:pt x="3356" y="113"/>
                </a:lnTo>
                <a:lnTo>
                  <a:pt x="3337" y="187"/>
                </a:lnTo>
                <a:lnTo>
                  <a:pt x="3337" y="374"/>
                </a:lnTo>
                <a:lnTo>
                  <a:pt x="3356" y="448"/>
                </a:lnTo>
                <a:lnTo>
                  <a:pt x="3393" y="504"/>
                </a:lnTo>
                <a:lnTo>
                  <a:pt x="3449" y="541"/>
                </a:lnTo>
                <a:lnTo>
                  <a:pt x="3523" y="560"/>
                </a:lnTo>
                <a:lnTo>
                  <a:pt x="4120" y="560"/>
                </a:lnTo>
                <a:lnTo>
                  <a:pt x="4288" y="840"/>
                </a:lnTo>
                <a:lnTo>
                  <a:pt x="2964" y="840"/>
                </a:lnTo>
                <a:lnTo>
                  <a:pt x="2964" y="653"/>
                </a:lnTo>
                <a:lnTo>
                  <a:pt x="2946" y="579"/>
                </a:lnTo>
                <a:lnTo>
                  <a:pt x="2908" y="523"/>
                </a:lnTo>
                <a:lnTo>
                  <a:pt x="2852" y="485"/>
                </a:lnTo>
                <a:lnTo>
                  <a:pt x="2778" y="467"/>
                </a:lnTo>
                <a:lnTo>
                  <a:pt x="1715" y="467"/>
                </a:lnTo>
                <a:lnTo>
                  <a:pt x="1659" y="485"/>
                </a:lnTo>
                <a:lnTo>
                  <a:pt x="1566" y="541"/>
                </a:lnTo>
                <a:lnTo>
                  <a:pt x="1510" y="634"/>
                </a:lnTo>
                <a:lnTo>
                  <a:pt x="1492" y="690"/>
                </a:lnTo>
                <a:lnTo>
                  <a:pt x="1492" y="746"/>
                </a:lnTo>
                <a:lnTo>
                  <a:pt x="1510" y="858"/>
                </a:lnTo>
                <a:lnTo>
                  <a:pt x="1566" y="933"/>
                </a:lnTo>
                <a:lnTo>
                  <a:pt x="1659" y="1007"/>
                </a:lnTo>
                <a:lnTo>
                  <a:pt x="1753" y="1026"/>
                </a:lnTo>
                <a:lnTo>
                  <a:pt x="2330" y="1026"/>
                </a:lnTo>
                <a:lnTo>
                  <a:pt x="1976" y="1566"/>
                </a:lnTo>
                <a:lnTo>
                  <a:pt x="1734" y="1511"/>
                </a:lnTo>
                <a:lnTo>
                  <a:pt x="1622" y="1492"/>
                </a:lnTo>
                <a:lnTo>
                  <a:pt x="1342" y="1492"/>
                </a:lnTo>
                <a:lnTo>
                  <a:pt x="1193" y="1511"/>
                </a:lnTo>
                <a:lnTo>
                  <a:pt x="1044" y="1548"/>
                </a:lnTo>
                <a:lnTo>
                  <a:pt x="914" y="1604"/>
                </a:lnTo>
                <a:lnTo>
                  <a:pt x="783" y="1660"/>
                </a:lnTo>
                <a:lnTo>
                  <a:pt x="653" y="1734"/>
                </a:lnTo>
                <a:lnTo>
                  <a:pt x="541" y="1827"/>
                </a:lnTo>
                <a:lnTo>
                  <a:pt x="429" y="1921"/>
                </a:lnTo>
                <a:lnTo>
                  <a:pt x="336" y="2014"/>
                </a:lnTo>
                <a:lnTo>
                  <a:pt x="261" y="2144"/>
                </a:lnTo>
                <a:lnTo>
                  <a:pt x="187" y="2256"/>
                </a:lnTo>
                <a:lnTo>
                  <a:pt x="112" y="2387"/>
                </a:lnTo>
                <a:lnTo>
                  <a:pt x="75" y="2517"/>
                </a:lnTo>
                <a:lnTo>
                  <a:pt x="38" y="2666"/>
                </a:lnTo>
                <a:lnTo>
                  <a:pt x="0" y="2815"/>
                </a:lnTo>
                <a:lnTo>
                  <a:pt x="0" y="2964"/>
                </a:lnTo>
                <a:lnTo>
                  <a:pt x="0" y="3114"/>
                </a:lnTo>
                <a:lnTo>
                  <a:pt x="19" y="3263"/>
                </a:lnTo>
                <a:lnTo>
                  <a:pt x="56" y="3412"/>
                </a:lnTo>
                <a:lnTo>
                  <a:pt x="112" y="3542"/>
                </a:lnTo>
                <a:lnTo>
                  <a:pt x="168" y="3673"/>
                </a:lnTo>
                <a:lnTo>
                  <a:pt x="243" y="3803"/>
                </a:lnTo>
                <a:lnTo>
                  <a:pt x="336" y="3915"/>
                </a:lnTo>
                <a:lnTo>
                  <a:pt x="429" y="4027"/>
                </a:lnTo>
                <a:lnTo>
                  <a:pt x="541" y="4120"/>
                </a:lnTo>
                <a:lnTo>
                  <a:pt x="653" y="4195"/>
                </a:lnTo>
                <a:lnTo>
                  <a:pt x="765" y="4269"/>
                </a:lnTo>
                <a:lnTo>
                  <a:pt x="895" y="4344"/>
                </a:lnTo>
                <a:lnTo>
                  <a:pt x="1044" y="4381"/>
                </a:lnTo>
                <a:lnTo>
                  <a:pt x="1175" y="4418"/>
                </a:lnTo>
                <a:lnTo>
                  <a:pt x="1324" y="4456"/>
                </a:lnTo>
                <a:lnTo>
                  <a:pt x="1473" y="4456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69"/>
                </a:lnTo>
                <a:lnTo>
                  <a:pt x="2405" y="4139"/>
                </a:lnTo>
                <a:lnTo>
                  <a:pt x="2573" y="3971"/>
                </a:lnTo>
                <a:lnTo>
                  <a:pt x="2722" y="3785"/>
                </a:lnTo>
                <a:lnTo>
                  <a:pt x="2834" y="3580"/>
                </a:lnTo>
                <a:lnTo>
                  <a:pt x="2927" y="3337"/>
                </a:lnTo>
                <a:lnTo>
                  <a:pt x="3598" y="3337"/>
                </a:lnTo>
                <a:lnTo>
                  <a:pt x="3654" y="3300"/>
                </a:lnTo>
                <a:lnTo>
                  <a:pt x="3710" y="3263"/>
                </a:lnTo>
                <a:lnTo>
                  <a:pt x="3766" y="3207"/>
                </a:lnTo>
                <a:lnTo>
                  <a:pt x="4754" y="1604"/>
                </a:lnTo>
                <a:lnTo>
                  <a:pt x="4940" y="1883"/>
                </a:lnTo>
                <a:lnTo>
                  <a:pt x="4828" y="1995"/>
                </a:lnTo>
                <a:lnTo>
                  <a:pt x="4735" y="2107"/>
                </a:lnTo>
                <a:lnTo>
                  <a:pt x="4642" y="2238"/>
                </a:lnTo>
                <a:lnTo>
                  <a:pt x="4586" y="2368"/>
                </a:lnTo>
                <a:lnTo>
                  <a:pt x="4530" y="2517"/>
                </a:lnTo>
                <a:lnTo>
                  <a:pt x="4493" y="2666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14"/>
                </a:lnTo>
                <a:lnTo>
                  <a:pt x="4493" y="3263"/>
                </a:lnTo>
                <a:lnTo>
                  <a:pt x="4530" y="3412"/>
                </a:lnTo>
                <a:lnTo>
                  <a:pt x="4567" y="3542"/>
                </a:lnTo>
                <a:lnTo>
                  <a:pt x="4642" y="3673"/>
                </a:lnTo>
                <a:lnTo>
                  <a:pt x="4716" y="3785"/>
                </a:lnTo>
                <a:lnTo>
                  <a:pt x="4791" y="3915"/>
                </a:lnTo>
                <a:lnTo>
                  <a:pt x="4884" y="4008"/>
                </a:lnTo>
                <a:lnTo>
                  <a:pt x="4996" y="4102"/>
                </a:lnTo>
                <a:lnTo>
                  <a:pt x="5108" y="4195"/>
                </a:lnTo>
                <a:lnTo>
                  <a:pt x="5220" y="4269"/>
                </a:lnTo>
                <a:lnTo>
                  <a:pt x="5350" y="4325"/>
                </a:lnTo>
                <a:lnTo>
                  <a:pt x="5499" y="4381"/>
                </a:lnTo>
                <a:lnTo>
                  <a:pt x="5630" y="4418"/>
                </a:lnTo>
                <a:lnTo>
                  <a:pt x="5779" y="4456"/>
                </a:lnTo>
                <a:lnTo>
                  <a:pt x="6077" y="4456"/>
                </a:lnTo>
                <a:lnTo>
                  <a:pt x="6226" y="4437"/>
                </a:lnTo>
                <a:lnTo>
                  <a:pt x="6357" y="4400"/>
                </a:lnTo>
                <a:lnTo>
                  <a:pt x="6506" y="4344"/>
                </a:lnTo>
                <a:lnTo>
                  <a:pt x="6636" y="4288"/>
                </a:lnTo>
                <a:lnTo>
                  <a:pt x="6748" y="4213"/>
                </a:lnTo>
                <a:lnTo>
                  <a:pt x="6879" y="4120"/>
                </a:lnTo>
                <a:lnTo>
                  <a:pt x="6972" y="4027"/>
                </a:lnTo>
                <a:lnTo>
                  <a:pt x="7065" y="3934"/>
                </a:lnTo>
                <a:lnTo>
                  <a:pt x="7158" y="3822"/>
                </a:lnTo>
                <a:lnTo>
                  <a:pt x="7233" y="3691"/>
                </a:lnTo>
                <a:lnTo>
                  <a:pt x="7307" y="3561"/>
                </a:lnTo>
                <a:lnTo>
                  <a:pt x="7345" y="3430"/>
                </a:lnTo>
                <a:lnTo>
                  <a:pt x="7382" y="3300"/>
                </a:lnTo>
                <a:lnTo>
                  <a:pt x="7419" y="3151"/>
                </a:lnTo>
                <a:lnTo>
                  <a:pt x="7419" y="3002"/>
                </a:lnTo>
                <a:lnTo>
                  <a:pt x="7419" y="2834"/>
                </a:lnTo>
                <a:lnTo>
                  <a:pt x="7400" y="2685"/>
                </a:lnTo>
                <a:lnTo>
                  <a:pt x="7363" y="2554"/>
                </a:lnTo>
                <a:lnTo>
                  <a:pt x="7307" y="2405"/>
                </a:lnTo>
                <a:lnTo>
                  <a:pt x="7251" y="2275"/>
                </a:lnTo>
                <a:lnTo>
                  <a:pt x="7177" y="2163"/>
                </a:lnTo>
                <a:lnTo>
                  <a:pt x="7084" y="2032"/>
                </a:lnTo>
                <a:lnTo>
                  <a:pt x="6990" y="1939"/>
                </a:lnTo>
                <a:lnTo>
                  <a:pt x="6897" y="1827"/>
                </a:lnTo>
                <a:lnTo>
                  <a:pt x="6785" y="1753"/>
                </a:lnTo>
                <a:lnTo>
                  <a:pt x="6655" y="1678"/>
                </a:lnTo>
                <a:lnTo>
                  <a:pt x="6524" y="1604"/>
                </a:lnTo>
                <a:lnTo>
                  <a:pt x="6394" y="1548"/>
                </a:lnTo>
                <a:lnTo>
                  <a:pt x="6245" y="1511"/>
                </a:lnTo>
                <a:lnTo>
                  <a:pt x="6096" y="1492"/>
                </a:lnTo>
                <a:lnTo>
                  <a:pt x="5797" y="1492"/>
                </a:lnTo>
                <a:lnTo>
                  <a:pt x="5667" y="1511"/>
                </a:lnTo>
                <a:lnTo>
                  <a:pt x="5536" y="1548"/>
                </a:lnTo>
                <a:lnTo>
                  <a:pt x="5406" y="1585"/>
                </a:lnTo>
                <a:lnTo>
                  <a:pt x="4511" y="131"/>
                </a:lnTo>
                <a:lnTo>
                  <a:pt x="4455" y="75"/>
                </a:lnTo>
                <a:lnTo>
                  <a:pt x="4399" y="38"/>
                </a:lnTo>
                <a:lnTo>
                  <a:pt x="4343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975a0ff47_0_11053"/>
          <p:cNvSpPr/>
          <p:nvPr/>
        </p:nvSpPr>
        <p:spPr>
          <a:xfrm>
            <a:off x="10450908" y="4593549"/>
            <a:ext cx="148593" cy="169906"/>
          </a:xfrm>
          <a:custGeom>
            <a:rect b="b" l="l" r="r" t="t"/>
            <a:pathLst>
              <a:path extrusionOk="0" h="5947" w="5201">
                <a:moveTo>
                  <a:pt x="1119" y="1"/>
                </a:moveTo>
                <a:lnTo>
                  <a:pt x="1100" y="150"/>
                </a:lnTo>
                <a:lnTo>
                  <a:pt x="1063" y="262"/>
                </a:lnTo>
                <a:lnTo>
                  <a:pt x="1007" y="355"/>
                </a:lnTo>
                <a:lnTo>
                  <a:pt x="932" y="411"/>
                </a:lnTo>
                <a:lnTo>
                  <a:pt x="858" y="467"/>
                </a:lnTo>
                <a:lnTo>
                  <a:pt x="802" y="541"/>
                </a:lnTo>
                <a:lnTo>
                  <a:pt x="764" y="634"/>
                </a:lnTo>
                <a:lnTo>
                  <a:pt x="746" y="746"/>
                </a:lnTo>
                <a:lnTo>
                  <a:pt x="746" y="821"/>
                </a:lnTo>
                <a:lnTo>
                  <a:pt x="764" y="895"/>
                </a:lnTo>
                <a:lnTo>
                  <a:pt x="802" y="951"/>
                </a:lnTo>
                <a:lnTo>
                  <a:pt x="858" y="1007"/>
                </a:lnTo>
                <a:lnTo>
                  <a:pt x="914" y="1045"/>
                </a:lnTo>
                <a:lnTo>
                  <a:pt x="970" y="1082"/>
                </a:lnTo>
                <a:lnTo>
                  <a:pt x="1044" y="1100"/>
                </a:lnTo>
                <a:lnTo>
                  <a:pt x="1119" y="1119"/>
                </a:lnTo>
                <a:lnTo>
                  <a:pt x="1193" y="1100"/>
                </a:lnTo>
                <a:lnTo>
                  <a:pt x="1268" y="1082"/>
                </a:lnTo>
                <a:lnTo>
                  <a:pt x="1324" y="1045"/>
                </a:lnTo>
                <a:lnTo>
                  <a:pt x="1380" y="1007"/>
                </a:lnTo>
                <a:lnTo>
                  <a:pt x="1417" y="933"/>
                </a:lnTo>
                <a:lnTo>
                  <a:pt x="1454" y="858"/>
                </a:lnTo>
                <a:lnTo>
                  <a:pt x="1473" y="765"/>
                </a:lnTo>
                <a:lnTo>
                  <a:pt x="1491" y="653"/>
                </a:lnTo>
                <a:lnTo>
                  <a:pt x="1473" y="541"/>
                </a:lnTo>
                <a:lnTo>
                  <a:pt x="1454" y="411"/>
                </a:lnTo>
                <a:lnTo>
                  <a:pt x="1398" y="318"/>
                </a:lnTo>
                <a:lnTo>
                  <a:pt x="1361" y="206"/>
                </a:lnTo>
                <a:lnTo>
                  <a:pt x="1286" y="131"/>
                </a:lnTo>
                <a:lnTo>
                  <a:pt x="1230" y="57"/>
                </a:lnTo>
                <a:lnTo>
                  <a:pt x="1175" y="19"/>
                </a:lnTo>
                <a:lnTo>
                  <a:pt x="1119" y="1"/>
                </a:lnTo>
                <a:close/>
                <a:moveTo>
                  <a:pt x="2610" y="1"/>
                </a:moveTo>
                <a:lnTo>
                  <a:pt x="2591" y="150"/>
                </a:lnTo>
                <a:lnTo>
                  <a:pt x="2535" y="262"/>
                </a:lnTo>
                <a:lnTo>
                  <a:pt x="2479" y="355"/>
                </a:lnTo>
                <a:lnTo>
                  <a:pt x="2423" y="411"/>
                </a:lnTo>
                <a:lnTo>
                  <a:pt x="2349" y="467"/>
                </a:lnTo>
                <a:lnTo>
                  <a:pt x="2293" y="541"/>
                </a:lnTo>
                <a:lnTo>
                  <a:pt x="2237" y="634"/>
                </a:lnTo>
                <a:lnTo>
                  <a:pt x="2237" y="746"/>
                </a:lnTo>
                <a:lnTo>
                  <a:pt x="2237" y="821"/>
                </a:lnTo>
                <a:lnTo>
                  <a:pt x="2256" y="895"/>
                </a:lnTo>
                <a:lnTo>
                  <a:pt x="2293" y="951"/>
                </a:lnTo>
                <a:lnTo>
                  <a:pt x="2330" y="1007"/>
                </a:lnTo>
                <a:lnTo>
                  <a:pt x="2386" y="1045"/>
                </a:lnTo>
                <a:lnTo>
                  <a:pt x="2461" y="1082"/>
                </a:lnTo>
                <a:lnTo>
                  <a:pt x="2517" y="1100"/>
                </a:lnTo>
                <a:lnTo>
                  <a:pt x="2610" y="1119"/>
                </a:lnTo>
                <a:lnTo>
                  <a:pt x="2684" y="1100"/>
                </a:lnTo>
                <a:lnTo>
                  <a:pt x="2740" y="1082"/>
                </a:lnTo>
                <a:lnTo>
                  <a:pt x="2815" y="1045"/>
                </a:lnTo>
                <a:lnTo>
                  <a:pt x="2871" y="1007"/>
                </a:lnTo>
                <a:lnTo>
                  <a:pt x="2908" y="933"/>
                </a:lnTo>
                <a:lnTo>
                  <a:pt x="2945" y="858"/>
                </a:lnTo>
                <a:lnTo>
                  <a:pt x="2964" y="765"/>
                </a:lnTo>
                <a:lnTo>
                  <a:pt x="2964" y="653"/>
                </a:lnTo>
                <a:lnTo>
                  <a:pt x="2964" y="541"/>
                </a:lnTo>
                <a:lnTo>
                  <a:pt x="2927" y="411"/>
                </a:lnTo>
                <a:lnTo>
                  <a:pt x="2889" y="318"/>
                </a:lnTo>
                <a:lnTo>
                  <a:pt x="2834" y="206"/>
                </a:lnTo>
                <a:lnTo>
                  <a:pt x="2778" y="131"/>
                </a:lnTo>
                <a:lnTo>
                  <a:pt x="2722" y="57"/>
                </a:lnTo>
                <a:lnTo>
                  <a:pt x="2666" y="19"/>
                </a:lnTo>
                <a:lnTo>
                  <a:pt x="2610" y="1"/>
                </a:lnTo>
                <a:close/>
                <a:moveTo>
                  <a:pt x="4082" y="1"/>
                </a:moveTo>
                <a:lnTo>
                  <a:pt x="4064" y="150"/>
                </a:lnTo>
                <a:lnTo>
                  <a:pt x="4026" y="262"/>
                </a:lnTo>
                <a:lnTo>
                  <a:pt x="3971" y="355"/>
                </a:lnTo>
                <a:lnTo>
                  <a:pt x="3896" y="411"/>
                </a:lnTo>
                <a:lnTo>
                  <a:pt x="3840" y="467"/>
                </a:lnTo>
                <a:lnTo>
                  <a:pt x="3766" y="541"/>
                </a:lnTo>
                <a:lnTo>
                  <a:pt x="3728" y="634"/>
                </a:lnTo>
                <a:lnTo>
                  <a:pt x="3710" y="746"/>
                </a:lnTo>
                <a:lnTo>
                  <a:pt x="3728" y="821"/>
                </a:lnTo>
                <a:lnTo>
                  <a:pt x="3747" y="895"/>
                </a:lnTo>
                <a:lnTo>
                  <a:pt x="3784" y="951"/>
                </a:lnTo>
                <a:lnTo>
                  <a:pt x="3821" y="1007"/>
                </a:lnTo>
                <a:lnTo>
                  <a:pt x="3877" y="1045"/>
                </a:lnTo>
                <a:lnTo>
                  <a:pt x="3933" y="1082"/>
                </a:lnTo>
                <a:lnTo>
                  <a:pt x="4008" y="1100"/>
                </a:lnTo>
                <a:lnTo>
                  <a:pt x="4082" y="1119"/>
                </a:lnTo>
                <a:lnTo>
                  <a:pt x="4157" y="1100"/>
                </a:lnTo>
                <a:lnTo>
                  <a:pt x="4231" y="1082"/>
                </a:lnTo>
                <a:lnTo>
                  <a:pt x="4287" y="1045"/>
                </a:lnTo>
                <a:lnTo>
                  <a:pt x="4343" y="1007"/>
                </a:lnTo>
                <a:lnTo>
                  <a:pt x="4399" y="933"/>
                </a:lnTo>
                <a:lnTo>
                  <a:pt x="4437" y="858"/>
                </a:lnTo>
                <a:lnTo>
                  <a:pt x="4455" y="765"/>
                </a:lnTo>
                <a:lnTo>
                  <a:pt x="4455" y="653"/>
                </a:lnTo>
                <a:lnTo>
                  <a:pt x="4455" y="541"/>
                </a:lnTo>
                <a:lnTo>
                  <a:pt x="4418" y="411"/>
                </a:lnTo>
                <a:lnTo>
                  <a:pt x="4381" y="318"/>
                </a:lnTo>
                <a:lnTo>
                  <a:pt x="4325" y="206"/>
                </a:lnTo>
                <a:lnTo>
                  <a:pt x="4269" y="131"/>
                </a:lnTo>
                <a:lnTo>
                  <a:pt x="4194" y="57"/>
                </a:lnTo>
                <a:lnTo>
                  <a:pt x="4138" y="19"/>
                </a:lnTo>
                <a:lnTo>
                  <a:pt x="4082" y="1"/>
                </a:lnTo>
                <a:close/>
                <a:moveTo>
                  <a:pt x="746" y="1306"/>
                </a:moveTo>
                <a:lnTo>
                  <a:pt x="746" y="2964"/>
                </a:lnTo>
                <a:lnTo>
                  <a:pt x="559" y="2964"/>
                </a:lnTo>
                <a:lnTo>
                  <a:pt x="448" y="2983"/>
                </a:lnTo>
                <a:lnTo>
                  <a:pt x="336" y="3020"/>
                </a:lnTo>
                <a:lnTo>
                  <a:pt x="243" y="3058"/>
                </a:lnTo>
                <a:lnTo>
                  <a:pt x="168" y="3132"/>
                </a:lnTo>
                <a:lnTo>
                  <a:pt x="93" y="3225"/>
                </a:lnTo>
                <a:lnTo>
                  <a:pt x="56" y="3319"/>
                </a:lnTo>
                <a:lnTo>
                  <a:pt x="19" y="3412"/>
                </a:lnTo>
                <a:lnTo>
                  <a:pt x="0" y="3524"/>
                </a:lnTo>
                <a:lnTo>
                  <a:pt x="0" y="4456"/>
                </a:lnTo>
                <a:lnTo>
                  <a:pt x="112" y="4437"/>
                </a:lnTo>
                <a:lnTo>
                  <a:pt x="205" y="4400"/>
                </a:lnTo>
                <a:lnTo>
                  <a:pt x="280" y="4344"/>
                </a:lnTo>
                <a:lnTo>
                  <a:pt x="373" y="4269"/>
                </a:lnTo>
                <a:lnTo>
                  <a:pt x="466" y="4195"/>
                </a:lnTo>
                <a:lnTo>
                  <a:pt x="559" y="4139"/>
                </a:lnTo>
                <a:lnTo>
                  <a:pt x="709" y="4102"/>
                </a:lnTo>
                <a:lnTo>
                  <a:pt x="876" y="4083"/>
                </a:lnTo>
                <a:lnTo>
                  <a:pt x="1044" y="4102"/>
                </a:lnTo>
                <a:lnTo>
                  <a:pt x="1175" y="4139"/>
                </a:lnTo>
                <a:lnTo>
                  <a:pt x="1286" y="4195"/>
                </a:lnTo>
                <a:lnTo>
                  <a:pt x="1380" y="4269"/>
                </a:lnTo>
                <a:lnTo>
                  <a:pt x="1454" y="4344"/>
                </a:lnTo>
                <a:lnTo>
                  <a:pt x="1529" y="4400"/>
                </a:lnTo>
                <a:lnTo>
                  <a:pt x="1622" y="4437"/>
                </a:lnTo>
                <a:lnTo>
                  <a:pt x="1734" y="4456"/>
                </a:lnTo>
                <a:lnTo>
                  <a:pt x="1846" y="4437"/>
                </a:lnTo>
                <a:lnTo>
                  <a:pt x="1939" y="4400"/>
                </a:lnTo>
                <a:lnTo>
                  <a:pt x="2107" y="4269"/>
                </a:lnTo>
                <a:lnTo>
                  <a:pt x="2200" y="4195"/>
                </a:lnTo>
                <a:lnTo>
                  <a:pt x="2293" y="4139"/>
                </a:lnTo>
                <a:lnTo>
                  <a:pt x="2442" y="4102"/>
                </a:lnTo>
                <a:lnTo>
                  <a:pt x="2610" y="4083"/>
                </a:lnTo>
                <a:lnTo>
                  <a:pt x="2778" y="4102"/>
                </a:lnTo>
                <a:lnTo>
                  <a:pt x="2908" y="4139"/>
                </a:lnTo>
                <a:lnTo>
                  <a:pt x="3020" y="4195"/>
                </a:lnTo>
                <a:lnTo>
                  <a:pt x="3094" y="4269"/>
                </a:lnTo>
                <a:lnTo>
                  <a:pt x="3262" y="4400"/>
                </a:lnTo>
                <a:lnTo>
                  <a:pt x="3355" y="4437"/>
                </a:lnTo>
                <a:lnTo>
                  <a:pt x="3467" y="4456"/>
                </a:lnTo>
                <a:lnTo>
                  <a:pt x="3579" y="4437"/>
                </a:lnTo>
                <a:lnTo>
                  <a:pt x="3672" y="4400"/>
                </a:lnTo>
                <a:lnTo>
                  <a:pt x="3840" y="4269"/>
                </a:lnTo>
                <a:lnTo>
                  <a:pt x="3933" y="4195"/>
                </a:lnTo>
                <a:lnTo>
                  <a:pt x="4026" y="4139"/>
                </a:lnTo>
                <a:lnTo>
                  <a:pt x="4176" y="4102"/>
                </a:lnTo>
                <a:lnTo>
                  <a:pt x="4343" y="4083"/>
                </a:lnTo>
                <a:lnTo>
                  <a:pt x="4511" y="4102"/>
                </a:lnTo>
                <a:lnTo>
                  <a:pt x="4642" y="4139"/>
                </a:lnTo>
                <a:lnTo>
                  <a:pt x="4753" y="4195"/>
                </a:lnTo>
                <a:lnTo>
                  <a:pt x="4828" y="4269"/>
                </a:lnTo>
                <a:lnTo>
                  <a:pt x="4921" y="4344"/>
                </a:lnTo>
                <a:lnTo>
                  <a:pt x="4996" y="4400"/>
                </a:lnTo>
                <a:lnTo>
                  <a:pt x="5089" y="4437"/>
                </a:lnTo>
                <a:lnTo>
                  <a:pt x="5201" y="4456"/>
                </a:lnTo>
                <a:lnTo>
                  <a:pt x="5201" y="3524"/>
                </a:lnTo>
                <a:lnTo>
                  <a:pt x="5182" y="3412"/>
                </a:lnTo>
                <a:lnTo>
                  <a:pt x="5163" y="3319"/>
                </a:lnTo>
                <a:lnTo>
                  <a:pt x="5108" y="3225"/>
                </a:lnTo>
                <a:lnTo>
                  <a:pt x="5033" y="3132"/>
                </a:lnTo>
                <a:lnTo>
                  <a:pt x="4958" y="3058"/>
                </a:lnTo>
                <a:lnTo>
                  <a:pt x="4865" y="3020"/>
                </a:lnTo>
                <a:lnTo>
                  <a:pt x="4753" y="2983"/>
                </a:lnTo>
                <a:lnTo>
                  <a:pt x="4642" y="2964"/>
                </a:lnTo>
                <a:lnTo>
                  <a:pt x="4455" y="2964"/>
                </a:lnTo>
                <a:lnTo>
                  <a:pt x="4455" y="1306"/>
                </a:lnTo>
                <a:lnTo>
                  <a:pt x="3710" y="1306"/>
                </a:lnTo>
                <a:lnTo>
                  <a:pt x="3710" y="2964"/>
                </a:lnTo>
                <a:lnTo>
                  <a:pt x="2983" y="2964"/>
                </a:lnTo>
                <a:lnTo>
                  <a:pt x="2983" y="1306"/>
                </a:lnTo>
                <a:lnTo>
                  <a:pt x="2237" y="1306"/>
                </a:lnTo>
                <a:lnTo>
                  <a:pt x="2237" y="2964"/>
                </a:lnTo>
                <a:lnTo>
                  <a:pt x="1491" y="2964"/>
                </a:lnTo>
                <a:lnTo>
                  <a:pt x="1491" y="1306"/>
                </a:lnTo>
                <a:close/>
                <a:moveTo>
                  <a:pt x="876" y="4456"/>
                </a:moveTo>
                <a:lnTo>
                  <a:pt x="764" y="4474"/>
                </a:lnTo>
                <a:lnTo>
                  <a:pt x="671" y="4512"/>
                </a:lnTo>
                <a:lnTo>
                  <a:pt x="578" y="4568"/>
                </a:lnTo>
                <a:lnTo>
                  <a:pt x="504" y="4642"/>
                </a:lnTo>
                <a:lnTo>
                  <a:pt x="410" y="4717"/>
                </a:lnTo>
                <a:lnTo>
                  <a:pt x="298" y="4773"/>
                </a:lnTo>
                <a:lnTo>
                  <a:pt x="168" y="4810"/>
                </a:lnTo>
                <a:lnTo>
                  <a:pt x="0" y="4828"/>
                </a:lnTo>
                <a:lnTo>
                  <a:pt x="0" y="5947"/>
                </a:lnTo>
                <a:lnTo>
                  <a:pt x="5201" y="5947"/>
                </a:lnTo>
                <a:lnTo>
                  <a:pt x="5201" y="4828"/>
                </a:lnTo>
                <a:lnTo>
                  <a:pt x="5033" y="4810"/>
                </a:lnTo>
                <a:lnTo>
                  <a:pt x="4903" y="4773"/>
                </a:lnTo>
                <a:lnTo>
                  <a:pt x="4791" y="4717"/>
                </a:lnTo>
                <a:lnTo>
                  <a:pt x="4697" y="4642"/>
                </a:lnTo>
                <a:lnTo>
                  <a:pt x="4530" y="4512"/>
                </a:lnTo>
                <a:lnTo>
                  <a:pt x="4437" y="4474"/>
                </a:lnTo>
                <a:lnTo>
                  <a:pt x="4343" y="4456"/>
                </a:lnTo>
                <a:lnTo>
                  <a:pt x="4231" y="4474"/>
                </a:lnTo>
                <a:lnTo>
                  <a:pt x="4138" y="4512"/>
                </a:lnTo>
                <a:lnTo>
                  <a:pt x="4045" y="4568"/>
                </a:lnTo>
                <a:lnTo>
                  <a:pt x="3971" y="4642"/>
                </a:lnTo>
                <a:lnTo>
                  <a:pt x="3877" y="4717"/>
                </a:lnTo>
                <a:lnTo>
                  <a:pt x="3766" y="4773"/>
                </a:lnTo>
                <a:lnTo>
                  <a:pt x="3635" y="4810"/>
                </a:lnTo>
                <a:lnTo>
                  <a:pt x="3467" y="4828"/>
                </a:lnTo>
                <a:lnTo>
                  <a:pt x="3300" y="4810"/>
                </a:lnTo>
                <a:lnTo>
                  <a:pt x="3169" y="4773"/>
                </a:lnTo>
                <a:lnTo>
                  <a:pt x="3057" y="4717"/>
                </a:lnTo>
                <a:lnTo>
                  <a:pt x="2964" y="4642"/>
                </a:lnTo>
                <a:lnTo>
                  <a:pt x="2889" y="4568"/>
                </a:lnTo>
                <a:lnTo>
                  <a:pt x="2796" y="4512"/>
                </a:lnTo>
                <a:lnTo>
                  <a:pt x="2722" y="4474"/>
                </a:lnTo>
                <a:lnTo>
                  <a:pt x="2610" y="4456"/>
                </a:lnTo>
                <a:lnTo>
                  <a:pt x="2498" y="4474"/>
                </a:lnTo>
                <a:lnTo>
                  <a:pt x="2405" y="4512"/>
                </a:lnTo>
                <a:lnTo>
                  <a:pt x="2237" y="4642"/>
                </a:lnTo>
                <a:lnTo>
                  <a:pt x="2144" y="4717"/>
                </a:lnTo>
                <a:lnTo>
                  <a:pt x="2032" y="4773"/>
                </a:lnTo>
                <a:lnTo>
                  <a:pt x="1902" y="4810"/>
                </a:lnTo>
                <a:lnTo>
                  <a:pt x="1734" y="4828"/>
                </a:lnTo>
                <a:lnTo>
                  <a:pt x="1566" y="4810"/>
                </a:lnTo>
                <a:lnTo>
                  <a:pt x="1436" y="4773"/>
                </a:lnTo>
                <a:lnTo>
                  <a:pt x="1324" y="4717"/>
                </a:lnTo>
                <a:lnTo>
                  <a:pt x="1230" y="4642"/>
                </a:lnTo>
                <a:lnTo>
                  <a:pt x="1156" y="4568"/>
                </a:lnTo>
                <a:lnTo>
                  <a:pt x="1081" y="4512"/>
                </a:lnTo>
                <a:lnTo>
                  <a:pt x="988" y="4474"/>
                </a:lnTo>
                <a:lnTo>
                  <a:pt x="87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975a0ff47_0_11053"/>
          <p:cNvSpPr/>
          <p:nvPr/>
        </p:nvSpPr>
        <p:spPr>
          <a:xfrm>
            <a:off x="10935417" y="4586133"/>
            <a:ext cx="126794" cy="169906"/>
          </a:xfrm>
          <a:custGeom>
            <a:rect b="b" l="l" r="r" t="t"/>
            <a:pathLst>
              <a:path extrusionOk="0" h="5947" w="4438">
                <a:moveTo>
                  <a:pt x="1101" y="1"/>
                </a:moveTo>
                <a:lnTo>
                  <a:pt x="1007" y="19"/>
                </a:lnTo>
                <a:lnTo>
                  <a:pt x="914" y="38"/>
                </a:lnTo>
                <a:lnTo>
                  <a:pt x="821" y="94"/>
                </a:lnTo>
                <a:lnTo>
                  <a:pt x="746" y="150"/>
                </a:lnTo>
                <a:lnTo>
                  <a:pt x="672" y="224"/>
                </a:lnTo>
                <a:lnTo>
                  <a:pt x="635" y="318"/>
                </a:lnTo>
                <a:lnTo>
                  <a:pt x="597" y="411"/>
                </a:lnTo>
                <a:lnTo>
                  <a:pt x="597" y="504"/>
                </a:lnTo>
                <a:lnTo>
                  <a:pt x="597" y="616"/>
                </a:lnTo>
                <a:lnTo>
                  <a:pt x="635" y="709"/>
                </a:lnTo>
                <a:lnTo>
                  <a:pt x="672" y="802"/>
                </a:lnTo>
                <a:lnTo>
                  <a:pt x="746" y="877"/>
                </a:lnTo>
                <a:lnTo>
                  <a:pt x="821" y="933"/>
                </a:lnTo>
                <a:lnTo>
                  <a:pt x="914" y="989"/>
                </a:lnTo>
                <a:lnTo>
                  <a:pt x="1007" y="1007"/>
                </a:lnTo>
                <a:lnTo>
                  <a:pt x="1101" y="1026"/>
                </a:lnTo>
                <a:lnTo>
                  <a:pt x="1212" y="1007"/>
                </a:lnTo>
                <a:lnTo>
                  <a:pt x="1306" y="989"/>
                </a:lnTo>
                <a:lnTo>
                  <a:pt x="1380" y="933"/>
                </a:lnTo>
                <a:lnTo>
                  <a:pt x="1473" y="877"/>
                </a:lnTo>
                <a:lnTo>
                  <a:pt x="1529" y="802"/>
                </a:lnTo>
                <a:lnTo>
                  <a:pt x="1567" y="709"/>
                </a:lnTo>
                <a:lnTo>
                  <a:pt x="1604" y="616"/>
                </a:lnTo>
                <a:lnTo>
                  <a:pt x="1622" y="504"/>
                </a:lnTo>
                <a:lnTo>
                  <a:pt x="1604" y="411"/>
                </a:lnTo>
                <a:lnTo>
                  <a:pt x="1567" y="318"/>
                </a:lnTo>
                <a:lnTo>
                  <a:pt x="1529" y="224"/>
                </a:lnTo>
                <a:lnTo>
                  <a:pt x="1473" y="150"/>
                </a:lnTo>
                <a:lnTo>
                  <a:pt x="1380" y="94"/>
                </a:lnTo>
                <a:lnTo>
                  <a:pt x="1306" y="38"/>
                </a:lnTo>
                <a:lnTo>
                  <a:pt x="1212" y="19"/>
                </a:lnTo>
                <a:lnTo>
                  <a:pt x="1101" y="1"/>
                </a:lnTo>
                <a:close/>
                <a:moveTo>
                  <a:pt x="858" y="1119"/>
                </a:moveTo>
                <a:lnTo>
                  <a:pt x="802" y="1138"/>
                </a:lnTo>
                <a:lnTo>
                  <a:pt x="746" y="1175"/>
                </a:lnTo>
                <a:lnTo>
                  <a:pt x="709" y="1231"/>
                </a:lnTo>
                <a:lnTo>
                  <a:pt x="1" y="2126"/>
                </a:lnTo>
                <a:lnTo>
                  <a:pt x="1" y="3244"/>
                </a:lnTo>
                <a:lnTo>
                  <a:pt x="1" y="3300"/>
                </a:lnTo>
                <a:lnTo>
                  <a:pt x="19" y="3356"/>
                </a:lnTo>
                <a:lnTo>
                  <a:pt x="75" y="3449"/>
                </a:lnTo>
                <a:lnTo>
                  <a:pt x="169" y="3505"/>
                </a:lnTo>
                <a:lnTo>
                  <a:pt x="225" y="3524"/>
                </a:lnTo>
                <a:lnTo>
                  <a:pt x="280" y="3524"/>
                </a:lnTo>
                <a:lnTo>
                  <a:pt x="374" y="3505"/>
                </a:lnTo>
                <a:lnTo>
                  <a:pt x="467" y="3449"/>
                </a:lnTo>
                <a:lnTo>
                  <a:pt x="523" y="3356"/>
                </a:lnTo>
                <a:lnTo>
                  <a:pt x="541" y="3244"/>
                </a:lnTo>
                <a:lnTo>
                  <a:pt x="541" y="2331"/>
                </a:lnTo>
                <a:lnTo>
                  <a:pt x="728" y="2088"/>
                </a:lnTo>
                <a:lnTo>
                  <a:pt x="728" y="3710"/>
                </a:lnTo>
                <a:lnTo>
                  <a:pt x="113" y="5444"/>
                </a:lnTo>
                <a:lnTo>
                  <a:pt x="94" y="5518"/>
                </a:lnTo>
                <a:lnTo>
                  <a:pt x="94" y="5593"/>
                </a:lnTo>
                <a:lnTo>
                  <a:pt x="94" y="5667"/>
                </a:lnTo>
                <a:lnTo>
                  <a:pt x="113" y="5723"/>
                </a:lnTo>
                <a:lnTo>
                  <a:pt x="150" y="5779"/>
                </a:lnTo>
                <a:lnTo>
                  <a:pt x="206" y="5835"/>
                </a:lnTo>
                <a:lnTo>
                  <a:pt x="262" y="5891"/>
                </a:lnTo>
                <a:lnTo>
                  <a:pt x="336" y="5910"/>
                </a:lnTo>
                <a:lnTo>
                  <a:pt x="411" y="5928"/>
                </a:lnTo>
                <a:lnTo>
                  <a:pt x="467" y="5947"/>
                </a:lnTo>
                <a:lnTo>
                  <a:pt x="541" y="5928"/>
                </a:lnTo>
                <a:lnTo>
                  <a:pt x="616" y="5910"/>
                </a:lnTo>
                <a:lnTo>
                  <a:pt x="672" y="5872"/>
                </a:lnTo>
                <a:lnTo>
                  <a:pt x="728" y="5816"/>
                </a:lnTo>
                <a:lnTo>
                  <a:pt x="765" y="5760"/>
                </a:lnTo>
                <a:lnTo>
                  <a:pt x="802" y="5705"/>
                </a:lnTo>
                <a:lnTo>
                  <a:pt x="1567" y="3598"/>
                </a:lnTo>
                <a:lnTo>
                  <a:pt x="1567" y="2349"/>
                </a:lnTo>
                <a:lnTo>
                  <a:pt x="1212" y="1883"/>
                </a:lnTo>
                <a:lnTo>
                  <a:pt x="1194" y="1846"/>
                </a:lnTo>
                <a:lnTo>
                  <a:pt x="1212" y="1827"/>
                </a:lnTo>
                <a:lnTo>
                  <a:pt x="1250" y="1809"/>
                </a:lnTo>
                <a:lnTo>
                  <a:pt x="1287" y="1827"/>
                </a:lnTo>
                <a:lnTo>
                  <a:pt x="2461" y="3337"/>
                </a:lnTo>
                <a:lnTo>
                  <a:pt x="2499" y="3375"/>
                </a:lnTo>
                <a:lnTo>
                  <a:pt x="2554" y="3412"/>
                </a:lnTo>
                <a:lnTo>
                  <a:pt x="2610" y="3430"/>
                </a:lnTo>
                <a:lnTo>
                  <a:pt x="2760" y="3430"/>
                </a:lnTo>
                <a:lnTo>
                  <a:pt x="2853" y="3375"/>
                </a:lnTo>
                <a:lnTo>
                  <a:pt x="2890" y="3337"/>
                </a:lnTo>
                <a:lnTo>
                  <a:pt x="2927" y="3281"/>
                </a:lnTo>
                <a:lnTo>
                  <a:pt x="2965" y="3188"/>
                </a:lnTo>
                <a:lnTo>
                  <a:pt x="2946" y="3076"/>
                </a:lnTo>
                <a:lnTo>
                  <a:pt x="2927" y="3039"/>
                </a:lnTo>
                <a:lnTo>
                  <a:pt x="2909" y="2983"/>
                </a:lnTo>
                <a:lnTo>
                  <a:pt x="1511" y="1212"/>
                </a:lnTo>
                <a:lnTo>
                  <a:pt x="1455" y="1175"/>
                </a:lnTo>
                <a:lnTo>
                  <a:pt x="1417" y="1138"/>
                </a:lnTo>
                <a:lnTo>
                  <a:pt x="1362" y="1119"/>
                </a:lnTo>
                <a:close/>
                <a:moveTo>
                  <a:pt x="1641" y="3654"/>
                </a:moveTo>
                <a:lnTo>
                  <a:pt x="1268" y="4679"/>
                </a:lnTo>
                <a:lnTo>
                  <a:pt x="1697" y="5705"/>
                </a:lnTo>
                <a:lnTo>
                  <a:pt x="1716" y="5779"/>
                </a:lnTo>
                <a:lnTo>
                  <a:pt x="1772" y="5835"/>
                </a:lnTo>
                <a:lnTo>
                  <a:pt x="1828" y="5872"/>
                </a:lnTo>
                <a:lnTo>
                  <a:pt x="1883" y="5910"/>
                </a:lnTo>
                <a:lnTo>
                  <a:pt x="1958" y="5928"/>
                </a:lnTo>
                <a:lnTo>
                  <a:pt x="2033" y="5947"/>
                </a:lnTo>
                <a:lnTo>
                  <a:pt x="2107" y="5928"/>
                </a:lnTo>
                <a:lnTo>
                  <a:pt x="2182" y="5910"/>
                </a:lnTo>
                <a:lnTo>
                  <a:pt x="2238" y="5872"/>
                </a:lnTo>
                <a:lnTo>
                  <a:pt x="2294" y="5835"/>
                </a:lnTo>
                <a:lnTo>
                  <a:pt x="2349" y="5779"/>
                </a:lnTo>
                <a:lnTo>
                  <a:pt x="2368" y="5705"/>
                </a:lnTo>
                <a:lnTo>
                  <a:pt x="2387" y="5649"/>
                </a:lnTo>
                <a:lnTo>
                  <a:pt x="2405" y="5574"/>
                </a:lnTo>
                <a:lnTo>
                  <a:pt x="2405" y="5500"/>
                </a:lnTo>
                <a:lnTo>
                  <a:pt x="2368" y="5425"/>
                </a:lnTo>
                <a:lnTo>
                  <a:pt x="1641" y="3654"/>
                </a:lnTo>
                <a:close/>
                <a:moveTo>
                  <a:pt x="2965" y="3393"/>
                </a:moveTo>
                <a:lnTo>
                  <a:pt x="2909" y="3449"/>
                </a:lnTo>
                <a:lnTo>
                  <a:pt x="2815" y="3505"/>
                </a:lnTo>
                <a:lnTo>
                  <a:pt x="4269" y="5891"/>
                </a:lnTo>
                <a:lnTo>
                  <a:pt x="4307" y="5928"/>
                </a:lnTo>
                <a:lnTo>
                  <a:pt x="4325" y="5947"/>
                </a:lnTo>
                <a:lnTo>
                  <a:pt x="4363" y="5947"/>
                </a:lnTo>
                <a:lnTo>
                  <a:pt x="4400" y="5928"/>
                </a:lnTo>
                <a:lnTo>
                  <a:pt x="4418" y="5910"/>
                </a:lnTo>
                <a:lnTo>
                  <a:pt x="4437" y="5872"/>
                </a:lnTo>
                <a:lnTo>
                  <a:pt x="4437" y="5835"/>
                </a:lnTo>
                <a:lnTo>
                  <a:pt x="4437" y="5798"/>
                </a:lnTo>
                <a:lnTo>
                  <a:pt x="2965" y="33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975a0ff47_0_11053"/>
          <p:cNvSpPr/>
          <p:nvPr/>
        </p:nvSpPr>
        <p:spPr>
          <a:xfrm>
            <a:off x="10914135" y="1736181"/>
            <a:ext cx="169363" cy="169906"/>
          </a:xfrm>
          <a:custGeom>
            <a:rect b="b" l="l" r="r" t="t"/>
            <a:pathLst>
              <a:path extrusionOk="0" h="5947" w="5928">
                <a:moveTo>
                  <a:pt x="5070" y="1"/>
                </a:moveTo>
                <a:lnTo>
                  <a:pt x="5033" y="19"/>
                </a:lnTo>
                <a:lnTo>
                  <a:pt x="4996" y="57"/>
                </a:lnTo>
                <a:lnTo>
                  <a:pt x="4977" y="94"/>
                </a:lnTo>
                <a:lnTo>
                  <a:pt x="4958" y="150"/>
                </a:lnTo>
                <a:lnTo>
                  <a:pt x="4958" y="411"/>
                </a:lnTo>
                <a:lnTo>
                  <a:pt x="4977" y="467"/>
                </a:lnTo>
                <a:lnTo>
                  <a:pt x="4996" y="504"/>
                </a:lnTo>
                <a:lnTo>
                  <a:pt x="5033" y="541"/>
                </a:lnTo>
                <a:lnTo>
                  <a:pt x="5070" y="560"/>
                </a:lnTo>
                <a:lnTo>
                  <a:pt x="5145" y="560"/>
                </a:lnTo>
                <a:lnTo>
                  <a:pt x="5201" y="523"/>
                </a:lnTo>
                <a:lnTo>
                  <a:pt x="5219" y="485"/>
                </a:lnTo>
                <a:lnTo>
                  <a:pt x="5238" y="411"/>
                </a:lnTo>
                <a:lnTo>
                  <a:pt x="5238" y="131"/>
                </a:lnTo>
                <a:lnTo>
                  <a:pt x="5219" y="75"/>
                </a:lnTo>
                <a:lnTo>
                  <a:pt x="5201" y="38"/>
                </a:lnTo>
                <a:lnTo>
                  <a:pt x="5145" y="1"/>
                </a:lnTo>
                <a:close/>
                <a:moveTo>
                  <a:pt x="4548" y="206"/>
                </a:moveTo>
                <a:lnTo>
                  <a:pt x="4511" y="243"/>
                </a:lnTo>
                <a:lnTo>
                  <a:pt x="4474" y="299"/>
                </a:lnTo>
                <a:lnTo>
                  <a:pt x="4474" y="336"/>
                </a:lnTo>
                <a:lnTo>
                  <a:pt x="4474" y="392"/>
                </a:lnTo>
                <a:lnTo>
                  <a:pt x="4511" y="448"/>
                </a:lnTo>
                <a:lnTo>
                  <a:pt x="4697" y="634"/>
                </a:lnTo>
                <a:lnTo>
                  <a:pt x="4753" y="672"/>
                </a:lnTo>
                <a:lnTo>
                  <a:pt x="4865" y="672"/>
                </a:lnTo>
                <a:lnTo>
                  <a:pt x="4902" y="634"/>
                </a:lnTo>
                <a:lnTo>
                  <a:pt x="4940" y="597"/>
                </a:lnTo>
                <a:lnTo>
                  <a:pt x="4940" y="541"/>
                </a:lnTo>
                <a:lnTo>
                  <a:pt x="4940" y="485"/>
                </a:lnTo>
                <a:lnTo>
                  <a:pt x="4902" y="448"/>
                </a:lnTo>
                <a:lnTo>
                  <a:pt x="4697" y="243"/>
                </a:lnTo>
                <a:lnTo>
                  <a:pt x="4660" y="206"/>
                </a:lnTo>
                <a:close/>
                <a:moveTo>
                  <a:pt x="5536" y="206"/>
                </a:moveTo>
                <a:lnTo>
                  <a:pt x="5499" y="243"/>
                </a:lnTo>
                <a:lnTo>
                  <a:pt x="5294" y="448"/>
                </a:lnTo>
                <a:lnTo>
                  <a:pt x="5256" y="485"/>
                </a:lnTo>
                <a:lnTo>
                  <a:pt x="5256" y="541"/>
                </a:lnTo>
                <a:lnTo>
                  <a:pt x="5256" y="597"/>
                </a:lnTo>
                <a:lnTo>
                  <a:pt x="5294" y="634"/>
                </a:lnTo>
                <a:lnTo>
                  <a:pt x="5350" y="672"/>
                </a:lnTo>
                <a:lnTo>
                  <a:pt x="5443" y="672"/>
                </a:lnTo>
                <a:lnTo>
                  <a:pt x="5499" y="634"/>
                </a:lnTo>
                <a:lnTo>
                  <a:pt x="5685" y="448"/>
                </a:lnTo>
                <a:lnTo>
                  <a:pt x="5722" y="392"/>
                </a:lnTo>
                <a:lnTo>
                  <a:pt x="5722" y="336"/>
                </a:lnTo>
                <a:lnTo>
                  <a:pt x="5722" y="299"/>
                </a:lnTo>
                <a:lnTo>
                  <a:pt x="5685" y="243"/>
                </a:lnTo>
                <a:lnTo>
                  <a:pt x="5648" y="206"/>
                </a:lnTo>
                <a:close/>
                <a:moveTo>
                  <a:pt x="5517" y="690"/>
                </a:moveTo>
                <a:lnTo>
                  <a:pt x="5462" y="709"/>
                </a:lnTo>
                <a:lnTo>
                  <a:pt x="5424" y="746"/>
                </a:lnTo>
                <a:lnTo>
                  <a:pt x="5387" y="784"/>
                </a:lnTo>
                <a:lnTo>
                  <a:pt x="5387" y="840"/>
                </a:lnTo>
                <a:lnTo>
                  <a:pt x="5387" y="895"/>
                </a:lnTo>
                <a:lnTo>
                  <a:pt x="5424" y="933"/>
                </a:lnTo>
                <a:lnTo>
                  <a:pt x="5462" y="970"/>
                </a:lnTo>
                <a:lnTo>
                  <a:pt x="5853" y="970"/>
                </a:lnTo>
                <a:lnTo>
                  <a:pt x="5890" y="933"/>
                </a:lnTo>
                <a:lnTo>
                  <a:pt x="5928" y="895"/>
                </a:lnTo>
                <a:lnTo>
                  <a:pt x="5928" y="840"/>
                </a:lnTo>
                <a:lnTo>
                  <a:pt x="5928" y="784"/>
                </a:lnTo>
                <a:lnTo>
                  <a:pt x="5890" y="746"/>
                </a:lnTo>
                <a:lnTo>
                  <a:pt x="5853" y="709"/>
                </a:lnTo>
                <a:lnTo>
                  <a:pt x="5797" y="690"/>
                </a:lnTo>
                <a:close/>
                <a:moveTo>
                  <a:pt x="5387" y="989"/>
                </a:moveTo>
                <a:lnTo>
                  <a:pt x="5350" y="1007"/>
                </a:lnTo>
                <a:lnTo>
                  <a:pt x="5294" y="1026"/>
                </a:lnTo>
                <a:lnTo>
                  <a:pt x="5256" y="1082"/>
                </a:lnTo>
                <a:lnTo>
                  <a:pt x="5256" y="1138"/>
                </a:lnTo>
                <a:lnTo>
                  <a:pt x="5256" y="1194"/>
                </a:lnTo>
                <a:lnTo>
                  <a:pt x="5294" y="1231"/>
                </a:lnTo>
                <a:lnTo>
                  <a:pt x="5499" y="1436"/>
                </a:lnTo>
                <a:lnTo>
                  <a:pt x="5536" y="1455"/>
                </a:lnTo>
                <a:lnTo>
                  <a:pt x="5592" y="1473"/>
                </a:lnTo>
                <a:lnTo>
                  <a:pt x="5648" y="1455"/>
                </a:lnTo>
                <a:lnTo>
                  <a:pt x="5685" y="1436"/>
                </a:lnTo>
                <a:lnTo>
                  <a:pt x="5722" y="1380"/>
                </a:lnTo>
                <a:lnTo>
                  <a:pt x="5722" y="1324"/>
                </a:lnTo>
                <a:lnTo>
                  <a:pt x="5722" y="1268"/>
                </a:lnTo>
                <a:lnTo>
                  <a:pt x="5685" y="1231"/>
                </a:lnTo>
                <a:lnTo>
                  <a:pt x="5499" y="1026"/>
                </a:lnTo>
                <a:lnTo>
                  <a:pt x="5443" y="1007"/>
                </a:lnTo>
                <a:lnTo>
                  <a:pt x="5387" y="989"/>
                </a:lnTo>
                <a:close/>
                <a:moveTo>
                  <a:pt x="2106" y="2051"/>
                </a:moveTo>
                <a:lnTo>
                  <a:pt x="2162" y="2088"/>
                </a:lnTo>
                <a:lnTo>
                  <a:pt x="2200" y="2163"/>
                </a:lnTo>
                <a:lnTo>
                  <a:pt x="2218" y="2238"/>
                </a:lnTo>
                <a:lnTo>
                  <a:pt x="2200" y="2293"/>
                </a:lnTo>
                <a:lnTo>
                  <a:pt x="2162" y="2368"/>
                </a:lnTo>
                <a:lnTo>
                  <a:pt x="2106" y="2405"/>
                </a:lnTo>
                <a:lnTo>
                  <a:pt x="2032" y="2405"/>
                </a:lnTo>
                <a:lnTo>
                  <a:pt x="1883" y="2424"/>
                </a:lnTo>
                <a:lnTo>
                  <a:pt x="1752" y="2480"/>
                </a:lnTo>
                <a:lnTo>
                  <a:pt x="1622" y="2536"/>
                </a:lnTo>
                <a:lnTo>
                  <a:pt x="1510" y="2629"/>
                </a:lnTo>
                <a:lnTo>
                  <a:pt x="1417" y="2741"/>
                </a:lnTo>
                <a:lnTo>
                  <a:pt x="1361" y="2871"/>
                </a:lnTo>
                <a:lnTo>
                  <a:pt x="1305" y="3002"/>
                </a:lnTo>
                <a:lnTo>
                  <a:pt x="1286" y="3151"/>
                </a:lnTo>
                <a:lnTo>
                  <a:pt x="1286" y="3225"/>
                </a:lnTo>
                <a:lnTo>
                  <a:pt x="1249" y="3281"/>
                </a:lnTo>
                <a:lnTo>
                  <a:pt x="1174" y="3319"/>
                </a:lnTo>
                <a:lnTo>
                  <a:pt x="1100" y="3337"/>
                </a:lnTo>
                <a:lnTo>
                  <a:pt x="1044" y="3319"/>
                </a:lnTo>
                <a:lnTo>
                  <a:pt x="969" y="3281"/>
                </a:lnTo>
                <a:lnTo>
                  <a:pt x="932" y="3225"/>
                </a:lnTo>
                <a:lnTo>
                  <a:pt x="932" y="3151"/>
                </a:lnTo>
                <a:lnTo>
                  <a:pt x="932" y="3039"/>
                </a:lnTo>
                <a:lnTo>
                  <a:pt x="951" y="2927"/>
                </a:lnTo>
                <a:lnTo>
                  <a:pt x="1007" y="2722"/>
                </a:lnTo>
                <a:lnTo>
                  <a:pt x="1118" y="2536"/>
                </a:lnTo>
                <a:lnTo>
                  <a:pt x="1249" y="2368"/>
                </a:lnTo>
                <a:lnTo>
                  <a:pt x="1417" y="2238"/>
                </a:lnTo>
                <a:lnTo>
                  <a:pt x="1603" y="2126"/>
                </a:lnTo>
                <a:lnTo>
                  <a:pt x="1808" y="2070"/>
                </a:lnTo>
                <a:lnTo>
                  <a:pt x="1920" y="2051"/>
                </a:lnTo>
                <a:close/>
                <a:moveTo>
                  <a:pt x="4902" y="840"/>
                </a:moveTo>
                <a:lnTo>
                  <a:pt x="4306" y="1436"/>
                </a:lnTo>
                <a:lnTo>
                  <a:pt x="3989" y="1119"/>
                </a:lnTo>
                <a:lnTo>
                  <a:pt x="3952" y="1082"/>
                </a:lnTo>
                <a:lnTo>
                  <a:pt x="3896" y="1063"/>
                </a:lnTo>
                <a:lnTo>
                  <a:pt x="3803" y="1045"/>
                </a:lnTo>
                <a:lnTo>
                  <a:pt x="3691" y="1063"/>
                </a:lnTo>
                <a:lnTo>
                  <a:pt x="3653" y="1082"/>
                </a:lnTo>
                <a:lnTo>
                  <a:pt x="3598" y="1119"/>
                </a:lnTo>
                <a:lnTo>
                  <a:pt x="3392" y="1324"/>
                </a:lnTo>
                <a:lnTo>
                  <a:pt x="3169" y="1231"/>
                </a:lnTo>
                <a:lnTo>
                  <a:pt x="2927" y="1175"/>
                </a:lnTo>
                <a:lnTo>
                  <a:pt x="2666" y="1138"/>
                </a:lnTo>
                <a:lnTo>
                  <a:pt x="2405" y="1119"/>
                </a:lnTo>
                <a:lnTo>
                  <a:pt x="2162" y="1119"/>
                </a:lnTo>
                <a:lnTo>
                  <a:pt x="1920" y="1156"/>
                </a:lnTo>
                <a:lnTo>
                  <a:pt x="1696" y="1231"/>
                </a:lnTo>
                <a:lnTo>
                  <a:pt x="1473" y="1306"/>
                </a:lnTo>
                <a:lnTo>
                  <a:pt x="1249" y="1399"/>
                </a:lnTo>
                <a:lnTo>
                  <a:pt x="1063" y="1529"/>
                </a:lnTo>
                <a:lnTo>
                  <a:pt x="876" y="1660"/>
                </a:lnTo>
                <a:lnTo>
                  <a:pt x="708" y="1827"/>
                </a:lnTo>
                <a:lnTo>
                  <a:pt x="541" y="1995"/>
                </a:lnTo>
                <a:lnTo>
                  <a:pt x="410" y="2182"/>
                </a:lnTo>
                <a:lnTo>
                  <a:pt x="280" y="2387"/>
                </a:lnTo>
                <a:lnTo>
                  <a:pt x="186" y="2592"/>
                </a:lnTo>
                <a:lnTo>
                  <a:pt x="112" y="2815"/>
                </a:lnTo>
                <a:lnTo>
                  <a:pt x="37" y="3039"/>
                </a:lnTo>
                <a:lnTo>
                  <a:pt x="0" y="3281"/>
                </a:lnTo>
                <a:lnTo>
                  <a:pt x="0" y="3524"/>
                </a:lnTo>
                <a:lnTo>
                  <a:pt x="0" y="3766"/>
                </a:lnTo>
                <a:lnTo>
                  <a:pt x="37" y="4008"/>
                </a:lnTo>
                <a:lnTo>
                  <a:pt x="112" y="4251"/>
                </a:lnTo>
                <a:lnTo>
                  <a:pt x="186" y="4474"/>
                </a:lnTo>
                <a:lnTo>
                  <a:pt x="280" y="4679"/>
                </a:lnTo>
                <a:lnTo>
                  <a:pt x="410" y="4884"/>
                </a:lnTo>
                <a:lnTo>
                  <a:pt x="541" y="5071"/>
                </a:lnTo>
                <a:lnTo>
                  <a:pt x="708" y="5239"/>
                </a:lnTo>
                <a:lnTo>
                  <a:pt x="876" y="5388"/>
                </a:lnTo>
                <a:lnTo>
                  <a:pt x="1063" y="5537"/>
                </a:lnTo>
                <a:lnTo>
                  <a:pt x="1249" y="5649"/>
                </a:lnTo>
                <a:lnTo>
                  <a:pt x="1473" y="5742"/>
                </a:lnTo>
                <a:lnTo>
                  <a:pt x="1696" y="5835"/>
                </a:lnTo>
                <a:lnTo>
                  <a:pt x="1920" y="5891"/>
                </a:lnTo>
                <a:lnTo>
                  <a:pt x="2162" y="5928"/>
                </a:lnTo>
                <a:lnTo>
                  <a:pt x="2405" y="5947"/>
                </a:lnTo>
                <a:lnTo>
                  <a:pt x="2647" y="5928"/>
                </a:lnTo>
                <a:lnTo>
                  <a:pt x="2889" y="5891"/>
                </a:lnTo>
                <a:lnTo>
                  <a:pt x="3132" y="5835"/>
                </a:lnTo>
                <a:lnTo>
                  <a:pt x="3355" y="5742"/>
                </a:lnTo>
                <a:lnTo>
                  <a:pt x="3560" y="5649"/>
                </a:lnTo>
                <a:lnTo>
                  <a:pt x="3765" y="5537"/>
                </a:lnTo>
                <a:lnTo>
                  <a:pt x="3952" y="5388"/>
                </a:lnTo>
                <a:lnTo>
                  <a:pt x="4119" y="5239"/>
                </a:lnTo>
                <a:lnTo>
                  <a:pt x="4269" y="5071"/>
                </a:lnTo>
                <a:lnTo>
                  <a:pt x="4418" y="4884"/>
                </a:lnTo>
                <a:lnTo>
                  <a:pt x="4530" y="4679"/>
                </a:lnTo>
                <a:lnTo>
                  <a:pt x="4623" y="4474"/>
                </a:lnTo>
                <a:lnTo>
                  <a:pt x="4716" y="4251"/>
                </a:lnTo>
                <a:lnTo>
                  <a:pt x="4772" y="4008"/>
                </a:lnTo>
                <a:lnTo>
                  <a:pt x="4809" y="3766"/>
                </a:lnTo>
                <a:lnTo>
                  <a:pt x="4828" y="3524"/>
                </a:lnTo>
                <a:lnTo>
                  <a:pt x="4809" y="3263"/>
                </a:lnTo>
                <a:lnTo>
                  <a:pt x="4772" y="3002"/>
                </a:lnTo>
                <a:lnTo>
                  <a:pt x="4697" y="2759"/>
                </a:lnTo>
                <a:lnTo>
                  <a:pt x="4604" y="2536"/>
                </a:lnTo>
                <a:lnTo>
                  <a:pt x="4809" y="2331"/>
                </a:lnTo>
                <a:lnTo>
                  <a:pt x="4846" y="2293"/>
                </a:lnTo>
                <a:lnTo>
                  <a:pt x="4865" y="2238"/>
                </a:lnTo>
                <a:lnTo>
                  <a:pt x="4884" y="2144"/>
                </a:lnTo>
                <a:lnTo>
                  <a:pt x="4865" y="2032"/>
                </a:lnTo>
                <a:lnTo>
                  <a:pt x="4846" y="1977"/>
                </a:lnTo>
                <a:lnTo>
                  <a:pt x="4809" y="1939"/>
                </a:lnTo>
                <a:lnTo>
                  <a:pt x="4511" y="1622"/>
                </a:lnTo>
                <a:lnTo>
                  <a:pt x="5107" y="1026"/>
                </a:lnTo>
                <a:lnTo>
                  <a:pt x="4902" y="84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b975a0ff47_0_11053"/>
          <p:cNvSpPr/>
          <p:nvPr/>
        </p:nvSpPr>
        <p:spPr>
          <a:xfrm>
            <a:off x="10410499" y="1736181"/>
            <a:ext cx="191219" cy="148621"/>
          </a:xfrm>
          <a:custGeom>
            <a:rect b="b" l="l" r="r" t="t"/>
            <a:pathLst>
              <a:path extrusionOk="0" h="5202" w="6693">
                <a:moveTo>
                  <a:pt x="318" y="1"/>
                </a:moveTo>
                <a:lnTo>
                  <a:pt x="243" y="19"/>
                </a:lnTo>
                <a:lnTo>
                  <a:pt x="187" y="57"/>
                </a:lnTo>
                <a:lnTo>
                  <a:pt x="131" y="94"/>
                </a:lnTo>
                <a:lnTo>
                  <a:pt x="75" y="150"/>
                </a:lnTo>
                <a:lnTo>
                  <a:pt x="38" y="206"/>
                </a:lnTo>
                <a:lnTo>
                  <a:pt x="19" y="280"/>
                </a:lnTo>
                <a:lnTo>
                  <a:pt x="1" y="355"/>
                </a:lnTo>
                <a:lnTo>
                  <a:pt x="1" y="4269"/>
                </a:lnTo>
                <a:lnTo>
                  <a:pt x="19" y="4344"/>
                </a:lnTo>
                <a:lnTo>
                  <a:pt x="38" y="4418"/>
                </a:lnTo>
                <a:lnTo>
                  <a:pt x="57" y="4474"/>
                </a:lnTo>
                <a:lnTo>
                  <a:pt x="113" y="4530"/>
                </a:lnTo>
                <a:lnTo>
                  <a:pt x="150" y="4568"/>
                </a:lnTo>
                <a:lnTo>
                  <a:pt x="224" y="4605"/>
                </a:lnTo>
                <a:lnTo>
                  <a:pt x="280" y="4623"/>
                </a:lnTo>
                <a:lnTo>
                  <a:pt x="355" y="4642"/>
                </a:lnTo>
                <a:lnTo>
                  <a:pt x="877" y="4679"/>
                </a:lnTo>
                <a:lnTo>
                  <a:pt x="1194" y="4717"/>
                </a:lnTo>
                <a:lnTo>
                  <a:pt x="1529" y="4773"/>
                </a:lnTo>
                <a:lnTo>
                  <a:pt x="1883" y="4828"/>
                </a:lnTo>
                <a:lnTo>
                  <a:pt x="2238" y="4922"/>
                </a:lnTo>
                <a:lnTo>
                  <a:pt x="2573" y="5034"/>
                </a:lnTo>
                <a:lnTo>
                  <a:pt x="2890" y="5183"/>
                </a:lnTo>
                <a:lnTo>
                  <a:pt x="2946" y="5201"/>
                </a:lnTo>
                <a:lnTo>
                  <a:pt x="2983" y="5201"/>
                </a:lnTo>
                <a:lnTo>
                  <a:pt x="3076" y="5164"/>
                </a:lnTo>
                <a:lnTo>
                  <a:pt x="3114" y="5145"/>
                </a:lnTo>
                <a:lnTo>
                  <a:pt x="3132" y="5108"/>
                </a:lnTo>
                <a:lnTo>
                  <a:pt x="3151" y="5071"/>
                </a:lnTo>
                <a:lnTo>
                  <a:pt x="3170" y="5015"/>
                </a:lnTo>
                <a:lnTo>
                  <a:pt x="3170" y="802"/>
                </a:lnTo>
                <a:lnTo>
                  <a:pt x="3151" y="746"/>
                </a:lnTo>
                <a:lnTo>
                  <a:pt x="3132" y="709"/>
                </a:lnTo>
                <a:lnTo>
                  <a:pt x="3114" y="672"/>
                </a:lnTo>
                <a:lnTo>
                  <a:pt x="3076" y="653"/>
                </a:lnTo>
                <a:lnTo>
                  <a:pt x="2927" y="560"/>
                </a:lnTo>
                <a:lnTo>
                  <a:pt x="2759" y="485"/>
                </a:lnTo>
                <a:lnTo>
                  <a:pt x="2424" y="355"/>
                </a:lnTo>
                <a:lnTo>
                  <a:pt x="2051" y="243"/>
                </a:lnTo>
                <a:lnTo>
                  <a:pt x="1678" y="150"/>
                </a:lnTo>
                <a:lnTo>
                  <a:pt x="1324" y="94"/>
                </a:lnTo>
                <a:lnTo>
                  <a:pt x="970" y="57"/>
                </a:lnTo>
                <a:lnTo>
                  <a:pt x="392" y="1"/>
                </a:lnTo>
                <a:close/>
                <a:moveTo>
                  <a:pt x="6301" y="1"/>
                </a:moveTo>
                <a:lnTo>
                  <a:pt x="5723" y="57"/>
                </a:lnTo>
                <a:lnTo>
                  <a:pt x="5369" y="94"/>
                </a:lnTo>
                <a:lnTo>
                  <a:pt x="5015" y="150"/>
                </a:lnTo>
                <a:lnTo>
                  <a:pt x="4642" y="243"/>
                </a:lnTo>
                <a:lnTo>
                  <a:pt x="4269" y="355"/>
                </a:lnTo>
                <a:lnTo>
                  <a:pt x="3934" y="485"/>
                </a:lnTo>
                <a:lnTo>
                  <a:pt x="3766" y="560"/>
                </a:lnTo>
                <a:lnTo>
                  <a:pt x="3617" y="653"/>
                </a:lnTo>
                <a:lnTo>
                  <a:pt x="3580" y="672"/>
                </a:lnTo>
                <a:lnTo>
                  <a:pt x="3561" y="709"/>
                </a:lnTo>
                <a:lnTo>
                  <a:pt x="3542" y="746"/>
                </a:lnTo>
                <a:lnTo>
                  <a:pt x="3542" y="802"/>
                </a:lnTo>
                <a:lnTo>
                  <a:pt x="3542" y="5015"/>
                </a:lnTo>
                <a:lnTo>
                  <a:pt x="3542" y="5071"/>
                </a:lnTo>
                <a:lnTo>
                  <a:pt x="3561" y="5108"/>
                </a:lnTo>
                <a:lnTo>
                  <a:pt x="3580" y="5145"/>
                </a:lnTo>
                <a:lnTo>
                  <a:pt x="3617" y="5164"/>
                </a:lnTo>
                <a:lnTo>
                  <a:pt x="3710" y="5201"/>
                </a:lnTo>
                <a:lnTo>
                  <a:pt x="3747" y="5201"/>
                </a:lnTo>
                <a:lnTo>
                  <a:pt x="3803" y="5183"/>
                </a:lnTo>
                <a:lnTo>
                  <a:pt x="4120" y="5034"/>
                </a:lnTo>
                <a:lnTo>
                  <a:pt x="4456" y="4922"/>
                </a:lnTo>
                <a:lnTo>
                  <a:pt x="4810" y="4828"/>
                </a:lnTo>
                <a:lnTo>
                  <a:pt x="5164" y="4773"/>
                </a:lnTo>
                <a:lnTo>
                  <a:pt x="5500" y="4717"/>
                </a:lnTo>
                <a:lnTo>
                  <a:pt x="5816" y="4679"/>
                </a:lnTo>
                <a:lnTo>
                  <a:pt x="6338" y="4642"/>
                </a:lnTo>
                <a:lnTo>
                  <a:pt x="6413" y="4623"/>
                </a:lnTo>
                <a:lnTo>
                  <a:pt x="6469" y="4605"/>
                </a:lnTo>
                <a:lnTo>
                  <a:pt x="6543" y="4568"/>
                </a:lnTo>
                <a:lnTo>
                  <a:pt x="6581" y="4530"/>
                </a:lnTo>
                <a:lnTo>
                  <a:pt x="6637" y="4474"/>
                </a:lnTo>
                <a:lnTo>
                  <a:pt x="6655" y="4418"/>
                </a:lnTo>
                <a:lnTo>
                  <a:pt x="6674" y="4344"/>
                </a:lnTo>
                <a:lnTo>
                  <a:pt x="6692" y="4269"/>
                </a:lnTo>
                <a:lnTo>
                  <a:pt x="6692" y="355"/>
                </a:lnTo>
                <a:lnTo>
                  <a:pt x="6674" y="280"/>
                </a:lnTo>
                <a:lnTo>
                  <a:pt x="6655" y="206"/>
                </a:lnTo>
                <a:lnTo>
                  <a:pt x="6618" y="150"/>
                </a:lnTo>
                <a:lnTo>
                  <a:pt x="6581" y="94"/>
                </a:lnTo>
                <a:lnTo>
                  <a:pt x="6506" y="57"/>
                </a:lnTo>
                <a:lnTo>
                  <a:pt x="6450" y="19"/>
                </a:lnTo>
                <a:lnTo>
                  <a:pt x="6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b975a0ff47_0_11053"/>
          <p:cNvSpPr/>
          <p:nvPr/>
        </p:nvSpPr>
        <p:spPr>
          <a:xfrm>
            <a:off x="10014840" y="1736181"/>
            <a:ext cx="148593" cy="169906"/>
          </a:xfrm>
          <a:custGeom>
            <a:rect b="b" l="l" r="r" t="t"/>
            <a:pathLst>
              <a:path extrusionOk="0" h="5947" w="5201">
                <a:moveTo>
                  <a:pt x="4008" y="1492"/>
                </a:moveTo>
                <a:lnTo>
                  <a:pt x="4064" y="1511"/>
                </a:lnTo>
                <a:lnTo>
                  <a:pt x="4083" y="1548"/>
                </a:lnTo>
                <a:lnTo>
                  <a:pt x="4083" y="1790"/>
                </a:lnTo>
                <a:lnTo>
                  <a:pt x="4064" y="1827"/>
                </a:lnTo>
                <a:lnTo>
                  <a:pt x="4008" y="1865"/>
                </a:lnTo>
                <a:lnTo>
                  <a:pt x="1547" y="1865"/>
                </a:lnTo>
                <a:lnTo>
                  <a:pt x="1510" y="1827"/>
                </a:lnTo>
                <a:lnTo>
                  <a:pt x="1473" y="1790"/>
                </a:lnTo>
                <a:lnTo>
                  <a:pt x="1473" y="1548"/>
                </a:lnTo>
                <a:lnTo>
                  <a:pt x="1510" y="1511"/>
                </a:lnTo>
                <a:lnTo>
                  <a:pt x="1547" y="1492"/>
                </a:lnTo>
                <a:close/>
                <a:moveTo>
                  <a:pt x="4008" y="2238"/>
                </a:moveTo>
                <a:lnTo>
                  <a:pt x="4064" y="2256"/>
                </a:lnTo>
                <a:lnTo>
                  <a:pt x="4083" y="2293"/>
                </a:lnTo>
                <a:lnTo>
                  <a:pt x="4083" y="2536"/>
                </a:lnTo>
                <a:lnTo>
                  <a:pt x="4064" y="2573"/>
                </a:lnTo>
                <a:lnTo>
                  <a:pt x="4008" y="2592"/>
                </a:lnTo>
                <a:lnTo>
                  <a:pt x="1547" y="2592"/>
                </a:lnTo>
                <a:lnTo>
                  <a:pt x="1510" y="2573"/>
                </a:lnTo>
                <a:lnTo>
                  <a:pt x="1473" y="2536"/>
                </a:lnTo>
                <a:lnTo>
                  <a:pt x="1473" y="2293"/>
                </a:lnTo>
                <a:lnTo>
                  <a:pt x="1510" y="2256"/>
                </a:lnTo>
                <a:lnTo>
                  <a:pt x="1547" y="2238"/>
                </a:lnTo>
                <a:close/>
                <a:moveTo>
                  <a:pt x="4418" y="4456"/>
                </a:moveTo>
                <a:lnTo>
                  <a:pt x="4399" y="4828"/>
                </a:lnTo>
                <a:lnTo>
                  <a:pt x="4418" y="5201"/>
                </a:lnTo>
                <a:lnTo>
                  <a:pt x="1100" y="5201"/>
                </a:lnTo>
                <a:lnTo>
                  <a:pt x="1026" y="5183"/>
                </a:lnTo>
                <a:lnTo>
                  <a:pt x="970" y="5164"/>
                </a:lnTo>
                <a:lnTo>
                  <a:pt x="895" y="5127"/>
                </a:lnTo>
                <a:lnTo>
                  <a:pt x="839" y="5089"/>
                </a:lnTo>
                <a:lnTo>
                  <a:pt x="802" y="5034"/>
                </a:lnTo>
                <a:lnTo>
                  <a:pt x="765" y="4978"/>
                </a:lnTo>
                <a:lnTo>
                  <a:pt x="746" y="4903"/>
                </a:lnTo>
                <a:lnTo>
                  <a:pt x="746" y="4828"/>
                </a:lnTo>
                <a:lnTo>
                  <a:pt x="746" y="4754"/>
                </a:lnTo>
                <a:lnTo>
                  <a:pt x="765" y="4679"/>
                </a:lnTo>
                <a:lnTo>
                  <a:pt x="802" y="4623"/>
                </a:lnTo>
                <a:lnTo>
                  <a:pt x="839" y="4568"/>
                </a:lnTo>
                <a:lnTo>
                  <a:pt x="895" y="4512"/>
                </a:lnTo>
                <a:lnTo>
                  <a:pt x="970" y="4493"/>
                </a:lnTo>
                <a:lnTo>
                  <a:pt x="1026" y="4456"/>
                </a:lnTo>
                <a:close/>
                <a:moveTo>
                  <a:pt x="466" y="1"/>
                </a:moveTo>
                <a:lnTo>
                  <a:pt x="373" y="19"/>
                </a:lnTo>
                <a:lnTo>
                  <a:pt x="280" y="38"/>
                </a:lnTo>
                <a:lnTo>
                  <a:pt x="205" y="75"/>
                </a:lnTo>
                <a:lnTo>
                  <a:pt x="131" y="131"/>
                </a:lnTo>
                <a:lnTo>
                  <a:pt x="75" y="206"/>
                </a:lnTo>
                <a:lnTo>
                  <a:pt x="38" y="280"/>
                </a:lnTo>
                <a:lnTo>
                  <a:pt x="0" y="374"/>
                </a:lnTo>
                <a:lnTo>
                  <a:pt x="0" y="467"/>
                </a:lnTo>
                <a:lnTo>
                  <a:pt x="0" y="5481"/>
                </a:lnTo>
                <a:lnTo>
                  <a:pt x="0" y="5574"/>
                </a:lnTo>
                <a:lnTo>
                  <a:pt x="38" y="5649"/>
                </a:lnTo>
                <a:lnTo>
                  <a:pt x="75" y="5742"/>
                </a:lnTo>
                <a:lnTo>
                  <a:pt x="131" y="5798"/>
                </a:lnTo>
                <a:lnTo>
                  <a:pt x="205" y="5854"/>
                </a:lnTo>
                <a:lnTo>
                  <a:pt x="280" y="5910"/>
                </a:lnTo>
                <a:lnTo>
                  <a:pt x="373" y="5928"/>
                </a:lnTo>
                <a:lnTo>
                  <a:pt x="466" y="5947"/>
                </a:lnTo>
                <a:lnTo>
                  <a:pt x="5070" y="5947"/>
                </a:lnTo>
                <a:lnTo>
                  <a:pt x="5126" y="5928"/>
                </a:lnTo>
                <a:lnTo>
                  <a:pt x="5164" y="5910"/>
                </a:lnTo>
                <a:lnTo>
                  <a:pt x="5182" y="5872"/>
                </a:lnTo>
                <a:lnTo>
                  <a:pt x="5201" y="5816"/>
                </a:lnTo>
                <a:lnTo>
                  <a:pt x="5201" y="5481"/>
                </a:lnTo>
                <a:lnTo>
                  <a:pt x="5182" y="5406"/>
                </a:lnTo>
                <a:lnTo>
                  <a:pt x="5164" y="5350"/>
                </a:lnTo>
                <a:lnTo>
                  <a:pt x="5126" y="5294"/>
                </a:lnTo>
                <a:lnTo>
                  <a:pt x="5089" y="5257"/>
                </a:lnTo>
                <a:lnTo>
                  <a:pt x="5070" y="5071"/>
                </a:lnTo>
                <a:lnTo>
                  <a:pt x="5052" y="4828"/>
                </a:lnTo>
                <a:lnTo>
                  <a:pt x="5070" y="4586"/>
                </a:lnTo>
                <a:lnTo>
                  <a:pt x="5089" y="4400"/>
                </a:lnTo>
                <a:lnTo>
                  <a:pt x="5126" y="4344"/>
                </a:lnTo>
                <a:lnTo>
                  <a:pt x="5164" y="4307"/>
                </a:lnTo>
                <a:lnTo>
                  <a:pt x="5182" y="4232"/>
                </a:lnTo>
                <a:lnTo>
                  <a:pt x="5201" y="4176"/>
                </a:lnTo>
                <a:lnTo>
                  <a:pt x="5201" y="113"/>
                </a:lnTo>
                <a:lnTo>
                  <a:pt x="5182" y="75"/>
                </a:lnTo>
                <a:lnTo>
                  <a:pt x="5164" y="38"/>
                </a:lnTo>
                <a:lnTo>
                  <a:pt x="5126" y="19"/>
                </a:lnTo>
                <a:lnTo>
                  <a:pt x="50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b975a0ff47_0_11053"/>
          <p:cNvSpPr/>
          <p:nvPr/>
        </p:nvSpPr>
        <p:spPr>
          <a:xfrm>
            <a:off x="9565928" y="1736181"/>
            <a:ext cx="211961" cy="148621"/>
          </a:xfrm>
          <a:custGeom>
            <a:rect b="b" l="l" r="r" t="t"/>
            <a:pathLst>
              <a:path extrusionOk="0" h="5202" w="7419">
                <a:moveTo>
                  <a:pt x="746" y="1"/>
                </a:moveTo>
                <a:lnTo>
                  <a:pt x="690" y="19"/>
                </a:lnTo>
                <a:lnTo>
                  <a:pt x="652" y="57"/>
                </a:lnTo>
                <a:lnTo>
                  <a:pt x="615" y="113"/>
                </a:lnTo>
                <a:lnTo>
                  <a:pt x="19" y="1306"/>
                </a:lnTo>
                <a:lnTo>
                  <a:pt x="0" y="1380"/>
                </a:lnTo>
                <a:lnTo>
                  <a:pt x="19" y="1455"/>
                </a:lnTo>
                <a:lnTo>
                  <a:pt x="56" y="1529"/>
                </a:lnTo>
                <a:lnTo>
                  <a:pt x="130" y="1566"/>
                </a:lnTo>
                <a:lnTo>
                  <a:pt x="2442" y="2219"/>
                </a:lnTo>
                <a:lnTo>
                  <a:pt x="2554" y="2219"/>
                </a:lnTo>
                <a:lnTo>
                  <a:pt x="2610" y="2182"/>
                </a:lnTo>
                <a:lnTo>
                  <a:pt x="2647" y="2144"/>
                </a:lnTo>
                <a:lnTo>
                  <a:pt x="3709" y="374"/>
                </a:lnTo>
                <a:lnTo>
                  <a:pt x="802" y="1"/>
                </a:lnTo>
                <a:close/>
                <a:moveTo>
                  <a:pt x="6617" y="1"/>
                </a:moveTo>
                <a:lnTo>
                  <a:pt x="3709" y="374"/>
                </a:lnTo>
                <a:lnTo>
                  <a:pt x="4772" y="2144"/>
                </a:lnTo>
                <a:lnTo>
                  <a:pt x="4809" y="2182"/>
                </a:lnTo>
                <a:lnTo>
                  <a:pt x="4865" y="2219"/>
                </a:lnTo>
                <a:lnTo>
                  <a:pt x="4921" y="2238"/>
                </a:lnTo>
                <a:lnTo>
                  <a:pt x="4995" y="2219"/>
                </a:lnTo>
                <a:lnTo>
                  <a:pt x="7288" y="1566"/>
                </a:lnTo>
                <a:lnTo>
                  <a:pt x="7363" y="1529"/>
                </a:lnTo>
                <a:lnTo>
                  <a:pt x="7400" y="1455"/>
                </a:lnTo>
                <a:lnTo>
                  <a:pt x="7419" y="1380"/>
                </a:lnTo>
                <a:lnTo>
                  <a:pt x="7400" y="1306"/>
                </a:lnTo>
                <a:lnTo>
                  <a:pt x="6804" y="113"/>
                </a:lnTo>
                <a:lnTo>
                  <a:pt x="6766" y="57"/>
                </a:lnTo>
                <a:lnTo>
                  <a:pt x="6729" y="19"/>
                </a:lnTo>
                <a:lnTo>
                  <a:pt x="6673" y="1"/>
                </a:lnTo>
                <a:close/>
                <a:moveTo>
                  <a:pt x="3709" y="1100"/>
                </a:moveTo>
                <a:lnTo>
                  <a:pt x="2964" y="2331"/>
                </a:lnTo>
                <a:lnTo>
                  <a:pt x="2871" y="2443"/>
                </a:lnTo>
                <a:lnTo>
                  <a:pt x="2759" y="2536"/>
                </a:lnTo>
                <a:lnTo>
                  <a:pt x="2628" y="2573"/>
                </a:lnTo>
                <a:lnTo>
                  <a:pt x="2479" y="2610"/>
                </a:lnTo>
                <a:lnTo>
                  <a:pt x="2405" y="2592"/>
                </a:lnTo>
                <a:lnTo>
                  <a:pt x="2330" y="2573"/>
                </a:lnTo>
                <a:lnTo>
                  <a:pt x="746" y="2126"/>
                </a:lnTo>
                <a:lnTo>
                  <a:pt x="746" y="4195"/>
                </a:lnTo>
                <a:lnTo>
                  <a:pt x="764" y="4307"/>
                </a:lnTo>
                <a:lnTo>
                  <a:pt x="820" y="4418"/>
                </a:lnTo>
                <a:lnTo>
                  <a:pt x="913" y="4493"/>
                </a:lnTo>
                <a:lnTo>
                  <a:pt x="1025" y="4549"/>
                </a:lnTo>
                <a:lnTo>
                  <a:pt x="3542" y="5183"/>
                </a:lnTo>
                <a:lnTo>
                  <a:pt x="3709" y="5201"/>
                </a:lnTo>
                <a:lnTo>
                  <a:pt x="3896" y="5183"/>
                </a:lnTo>
                <a:lnTo>
                  <a:pt x="6393" y="4549"/>
                </a:lnTo>
                <a:lnTo>
                  <a:pt x="6524" y="4493"/>
                </a:lnTo>
                <a:lnTo>
                  <a:pt x="6599" y="4418"/>
                </a:lnTo>
                <a:lnTo>
                  <a:pt x="6654" y="4307"/>
                </a:lnTo>
                <a:lnTo>
                  <a:pt x="6692" y="4195"/>
                </a:lnTo>
                <a:lnTo>
                  <a:pt x="6692" y="2126"/>
                </a:lnTo>
                <a:lnTo>
                  <a:pt x="5089" y="2573"/>
                </a:lnTo>
                <a:lnTo>
                  <a:pt x="5014" y="2592"/>
                </a:lnTo>
                <a:lnTo>
                  <a:pt x="4940" y="2592"/>
                </a:lnTo>
                <a:lnTo>
                  <a:pt x="4790" y="2573"/>
                </a:lnTo>
                <a:lnTo>
                  <a:pt x="4660" y="2536"/>
                </a:lnTo>
                <a:lnTo>
                  <a:pt x="4548" y="2443"/>
                </a:lnTo>
                <a:lnTo>
                  <a:pt x="4455" y="2331"/>
                </a:lnTo>
                <a:lnTo>
                  <a:pt x="3709" y="110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b975a0ff47_0_11053"/>
          <p:cNvSpPr/>
          <p:nvPr/>
        </p:nvSpPr>
        <p:spPr>
          <a:xfrm>
            <a:off x="10007217" y="5089727"/>
            <a:ext cx="169392" cy="159249"/>
          </a:xfrm>
          <a:custGeom>
            <a:rect b="b" l="l" r="r" t="t"/>
            <a:pathLst>
              <a:path extrusionOk="0" h="5574" w="5929">
                <a:moveTo>
                  <a:pt x="3710" y="746"/>
                </a:moveTo>
                <a:lnTo>
                  <a:pt x="3710" y="1119"/>
                </a:lnTo>
                <a:lnTo>
                  <a:pt x="2219" y="1119"/>
                </a:lnTo>
                <a:lnTo>
                  <a:pt x="2219" y="746"/>
                </a:lnTo>
                <a:close/>
                <a:moveTo>
                  <a:pt x="3244" y="2219"/>
                </a:moveTo>
                <a:lnTo>
                  <a:pt x="3281" y="2237"/>
                </a:lnTo>
                <a:lnTo>
                  <a:pt x="3300" y="2256"/>
                </a:lnTo>
                <a:lnTo>
                  <a:pt x="3337" y="2293"/>
                </a:lnTo>
                <a:lnTo>
                  <a:pt x="3337" y="2312"/>
                </a:lnTo>
                <a:lnTo>
                  <a:pt x="3337" y="2964"/>
                </a:lnTo>
                <a:lnTo>
                  <a:pt x="3990" y="2964"/>
                </a:lnTo>
                <a:lnTo>
                  <a:pt x="4027" y="2983"/>
                </a:lnTo>
                <a:lnTo>
                  <a:pt x="4045" y="3002"/>
                </a:lnTo>
                <a:lnTo>
                  <a:pt x="4064" y="3020"/>
                </a:lnTo>
                <a:lnTo>
                  <a:pt x="4083" y="3058"/>
                </a:lnTo>
                <a:lnTo>
                  <a:pt x="4083" y="3617"/>
                </a:lnTo>
                <a:lnTo>
                  <a:pt x="4064" y="3654"/>
                </a:lnTo>
                <a:lnTo>
                  <a:pt x="4045" y="3691"/>
                </a:lnTo>
                <a:lnTo>
                  <a:pt x="4027" y="3710"/>
                </a:lnTo>
                <a:lnTo>
                  <a:pt x="3337" y="3710"/>
                </a:lnTo>
                <a:lnTo>
                  <a:pt x="3337" y="4362"/>
                </a:lnTo>
                <a:lnTo>
                  <a:pt x="3337" y="4400"/>
                </a:lnTo>
                <a:lnTo>
                  <a:pt x="3300" y="4418"/>
                </a:lnTo>
                <a:lnTo>
                  <a:pt x="3281" y="4456"/>
                </a:lnTo>
                <a:lnTo>
                  <a:pt x="2647" y="4456"/>
                </a:lnTo>
                <a:lnTo>
                  <a:pt x="2629" y="4418"/>
                </a:lnTo>
                <a:lnTo>
                  <a:pt x="2592" y="4400"/>
                </a:lnTo>
                <a:lnTo>
                  <a:pt x="2592" y="4362"/>
                </a:lnTo>
                <a:lnTo>
                  <a:pt x="2592" y="3710"/>
                </a:lnTo>
                <a:lnTo>
                  <a:pt x="1902" y="3710"/>
                </a:lnTo>
                <a:lnTo>
                  <a:pt x="1883" y="3691"/>
                </a:lnTo>
                <a:lnTo>
                  <a:pt x="1865" y="3654"/>
                </a:lnTo>
                <a:lnTo>
                  <a:pt x="1846" y="3617"/>
                </a:lnTo>
                <a:lnTo>
                  <a:pt x="1846" y="3058"/>
                </a:lnTo>
                <a:lnTo>
                  <a:pt x="1865" y="3020"/>
                </a:lnTo>
                <a:lnTo>
                  <a:pt x="1883" y="3002"/>
                </a:lnTo>
                <a:lnTo>
                  <a:pt x="1902" y="2983"/>
                </a:lnTo>
                <a:lnTo>
                  <a:pt x="1939" y="2964"/>
                </a:lnTo>
                <a:lnTo>
                  <a:pt x="2592" y="2964"/>
                </a:lnTo>
                <a:lnTo>
                  <a:pt x="2592" y="2312"/>
                </a:lnTo>
                <a:lnTo>
                  <a:pt x="2592" y="2293"/>
                </a:lnTo>
                <a:lnTo>
                  <a:pt x="2629" y="2256"/>
                </a:lnTo>
                <a:lnTo>
                  <a:pt x="2647" y="2237"/>
                </a:lnTo>
                <a:lnTo>
                  <a:pt x="2685" y="2219"/>
                </a:lnTo>
                <a:close/>
                <a:moveTo>
                  <a:pt x="2032" y="1"/>
                </a:moveTo>
                <a:lnTo>
                  <a:pt x="1921" y="19"/>
                </a:lnTo>
                <a:lnTo>
                  <a:pt x="1827" y="38"/>
                </a:lnTo>
                <a:lnTo>
                  <a:pt x="1715" y="94"/>
                </a:lnTo>
                <a:lnTo>
                  <a:pt x="1641" y="168"/>
                </a:lnTo>
                <a:lnTo>
                  <a:pt x="1566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73" y="560"/>
                </a:lnTo>
                <a:lnTo>
                  <a:pt x="1473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50" y="1268"/>
                </a:lnTo>
                <a:lnTo>
                  <a:pt x="94" y="1361"/>
                </a:lnTo>
                <a:lnTo>
                  <a:pt x="38" y="1455"/>
                </a:lnTo>
                <a:lnTo>
                  <a:pt x="1" y="1566"/>
                </a:lnTo>
                <a:lnTo>
                  <a:pt x="1" y="1678"/>
                </a:lnTo>
                <a:lnTo>
                  <a:pt x="1" y="5015"/>
                </a:lnTo>
                <a:lnTo>
                  <a:pt x="1" y="5127"/>
                </a:lnTo>
                <a:lnTo>
                  <a:pt x="38" y="5220"/>
                </a:lnTo>
                <a:lnTo>
                  <a:pt x="94" y="5332"/>
                </a:lnTo>
                <a:lnTo>
                  <a:pt x="150" y="5406"/>
                </a:lnTo>
                <a:lnTo>
                  <a:pt x="243" y="5481"/>
                </a:lnTo>
                <a:lnTo>
                  <a:pt x="336" y="5518"/>
                </a:lnTo>
                <a:lnTo>
                  <a:pt x="448" y="5555"/>
                </a:lnTo>
                <a:lnTo>
                  <a:pt x="560" y="5574"/>
                </a:lnTo>
                <a:lnTo>
                  <a:pt x="5369" y="5574"/>
                </a:lnTo>
                <a:lnTo>
                  <a:pt x="5481" y="5555"/>
                </a:lnTo>
                <a:lnTo>
                  <a:pt x="5593" y="5518"/>
                </a:lnTo>
                <a:lnTo>
                  <a:pt x="5686" y="5481"/>
                </a:lnTo>
                <a:lnTo>
                  <a:pt x="5779" y="5406"/>
                </a:lnTo>
                <a:lnTo>
                  <a:pt x="5835" y="5332"/>
                </a:lnTo>
                <a:lnTo>
                  <a:pt x="5891" y="5220"/>
                </a:lnTo>
                <a:lnTo>
                  <a:pt x="5928" y="5127"/>
                </a:lnTo>
                <a:lnTo>
                  <a:pt x="5928" y="5015"/>
                </a:lnTo>
                <a:lnTo>
                  <a:pt x="5928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35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481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00" y="336"/>
                </a:lnTo>
                <a:lnTo>
                  <a:pt x="4362" y="243"/>
                </a:lnTo>
                <a:lnTo>
                  <a:pt x="4288" y="168"/>
                </a:lnTo>
                <a:lnTo>
                  <a:pt x="4195" y="94"/>
                </a:lnTo>
                <a:lnTo>
                  <a:pt x="4101" y="38"/>
                </a:lnTo>
                <a:lnTo>
                  <a:pt x="4008" y="19"/>
                </a:lnTo>
                <a:lnTo>
                  <a:pt x="389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975a0ff47_0_11053"/>
          <p:cNvSpPr/>
          <p:nvPr/>
        </p:nvSpPr>
        <p:spPr>
          <a:xfrm>
            <a:off x="10913863" y="5796489"/>
            <a:ext cx="169906" cy="148621"/>
          </a:xfrm>
          <a:custGeom>
            <a:rect b="b" l="l" r="r" t="t"/>
            <a:pathLst>
              <a:path extrusionOk="0" h="5202" w="5947">
                <a:moveTo>
                  <a:pt x="3710" y="746"/>
                </a:moveTo>
                <a:lnTo>
                  <a:pt x="3710" y="1119"/>
                </a:lnTo>
                <a:lnTo>
                  <a:pt x="2238" y="1119"/>
                </a:lnTo>
                <a:lnTo>
                  <a:pt x="2238" y="746"/>
                </a:lnTo>
                <a:close/>
                <a:moveTo>
                  <a:pt x="2051" y="1"/>
                </a:moveTo>
                <a:lnTo>
                  <a:pt x="1939" y="19"/>
                </a:lnTo>
                <a:lnTo>
                  <a:pt x="1828" y="38"/>
                </a:lnTo>
                <a:lnTo>
                  <a:pt x="1734" y="94"/>
                </a:lnTo>
                <a:lnTo>
                  <a:pt x="1641" y="168"/>
                </a:lnTo>
                <a:lnTo>
                  <a:pt x="1585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92" y="560"/>
                </a:lnTo>
                <a:lnTo>
                  <a:pt x="1492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69" y="1268"/>
                </a:lnTo>
                <a:lnTo>
                  <a:pt x="94" y="1361"/>
                </a:lnTo>
                <a:lnTo>
                  <a:pt x="38" y="1455"/>
                </a:lnTo>
                <a:lnTo>
                  <a:pt x="19" y="1566"/>
                </a:lnTo>
                <a:lnTo>
                  <a:pt x="1" y="1678"/>
                </a:lnTo>
                <a:lnTo>
                  <a:pt x="1" y="2592"/>
                </a:lnTo>
                <a:lnTo>
                  <a:pt x="5947" y="2592"/>
                </a:lnTo>
                <a:lnTo>
                  <a:pt x="5947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54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500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18" y="336"/>
                </a:lnTo>
                <a:lnTo>
                  <a:pt x="4363" y="243"/>
                </a:lnTo>
                <a:lnTo>
                  <a:pt x="4288" y="168"/>
                </a:lnTo>
                <a:lnTo>
                  <a:pt x="4213" y="94"/>
                </a:lnTo>
                <a:lnTo>
                  <a:pt x="4120" y="38"/>
                </a:lnTo>
                <a:lnTo>
                  <a:pt x="4008" y="19"/>
                </a:lnTo>
                <a:lnTo>
                  <a:pt x="3897" y="1"/>
                </a:lnTo>
                <a:close/>
                <a:moveTo>
                  <a:pt x="1" y="2964"/>
                </a:moveTo>
                <a:lnTo>
                  <a:pt x="1" y="4642"/>
                </a:lnTo>
                <a:lnTo>
                  <a:pt x="19" y="4754"/>
                </a:lnTo>
                <a:lnTo>
                  <a:pt x="38" y="4866"/>
                </a:lnTo>
                <a:lnTo>
                  <a:pt x="94" y="4959"/>
                </a:lnTo>
                <a:lnTo>
                  <a:pt x="169" y="5033"/>
                </a:lnTo>
                <a:lnTo>
                  <a:pt x="243" y="5108"/>
                </a:lnTo>
                <a:lnTo>
                  <a:pt x="336" y="5145"/>
                </a:lnTo>
                <a:lnTo>
                  <a:pt x="448" y="5182"/>
                </a:lnTo>
                <a:lnTo>
                  <a:pt x="560" y="5201"/>
                </a:lnTo>
                <a:lnTo>
                  <a:pt x="5388" y="5201"/>
                </a:lnTo>
                <a:lnTo>
                  <a:pt x="5500" y="5182"/>
                </a:lnTo>
                <a:lnTo>
                  <a:pt x="5593" y="5145"/>
                </a:lnTo>
                <a:lnTo>
                  <a:pt x="5686" y="5108"/>
                </a:lnTo>
                <a:lnTo>
                  <a:pt x="5779" y="5033"/>
                </a:lnTo>
                <a:lnTo>
                  <a:pt x="5854" y="4959"/>
                </a:lnTo>
                <a:lnTo>
                  <a:pt x="5891" y="4866"/>
                </a:lnTo>
                <a:lnTo>
                  <a:pt x="5928" y="4754"/>
                </a:lnTo>
                <a:lnTo>
                  <a:pt x="5947" y="4642"/>
                </a:lnTo>
                <a:lnTo>
                  <a:pt x="5947" y="2964"/>
                </a:lnTo>
                <a:lnTo>
                  <a:pt x="3710" y="2964"/>
                </a:lnTo>
                <a:lnTo>
                  <a:pt x="3710" y="3524"/>
                </a:lnTo>
                <a:lnTo>
                  <a:pt x="3692" y="3598"/>
                </a:lnTo>
                <a:lnTo>
                  <a:pt x="3654" y="3654"/>
                </a:lnTo>
                <a:lnTo>
                  <a:pt x="3598" y="3691"/>
                </a:lnTo>
                <a:lnTo>
                  <a:pt x="3524" y="3710"/>
                </a:lnTo>
                <a:lnTo>
                  <a:pt x="2405" y="3710"/>
                </a:lnTo>
                <a:lnTo>
                  <a:pt x="2349" y="3691"/>
                </a:lnTo>
                <a:lnTo>
                  <a:pt x="2275" y="3654"/>
                </a:lnTo>
                <a:lnTo>
                  <a:pt x="2238" y="3598"/>
                </a:lnTo>
                <a:lnTo>
                  <a:pt x="2238" y="3524"/>
                </a:lnTo>
                <a:lnTo>
                  <a:pt x="2238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b975a0ff47_0_11053"/>
          <p:cNvSpPr/>
          <p:nvPr/>
        </p:nvSpPr>
        <p:spPr>
          <a:xfrm>
            <a:off x="10914120" y="2946537"/>
            <a:ext cx="169392" cy="169906"/>
          </a:xfrm>
          <a:custGeom>
            <a:rect b="b" l="l" r="r" t="t"/>
            <a:pathLst>
              <a:path extrusionOk="0" h="5947" w="5929">
                <a:moveTo>
                  <a:pt x="2834" y="1"/>
                </a:moveTo>
                <a:lnTo>
                  <a:pt x="2722" y="19"/>
                </a:lnTo>
                <a:lnTo>
                  <a:pt x="2592" y="57"/>
                </a:lnTo>
                <a:lnTo>
                  <a:pt x="2461" y="94"/>
                </a:lnTo>
                <a:lnTo>
                  <a:pt x="2349" y="150"/>
                </a:lnTo>
                <a:lnTo>
                  <a:pt x="2256" y="224"/>
                </a:lnTo>
                <a:lnTo>
                  <a:pt x="2144" y="299"/>
                </a:lnTo>
                <a:lnTo>
                  <a:pt x="2051" y="373"/>
                </a:lnTo>
                <a:lnTo>
                  <a:pt x="1977" y="467"/>
                </a:lnTo>
                <a:lnTo>
                  <a:pt x="1902" y="578"/>
                </a:lnTo>
                <a:lnTo>
                  <a:pt x="1827" y="672"/>
                </a:lnTo>
                <a:lnTo>
                  <a:pt x="1772" y="802"/>
                </a:lnTo>
                <a:lnTo>
                  <a:pt x="1734" y="914"/>
                </a:lnTo>
                <a:lnTo>
                  <a:pt x="1697" y="1044"/>
                </a:lnTo>
                <a:lnTo>
                  <a:pt x="1678" y="1175"/>
                </a:lnTo>
                <a:lnTo>
                  <a:pt x="1678" y="1305"/>
                </a:lnTo>
                <a:lnTo>
                  <a:pt x="4269" y="1305"/>
                </a:lnTo>
                <a:lnTo>
                  <a:pt x="4269" y="1175"/>
                </a:lnTo>
                <a:lnTo>
                  <a:pt x="4251" y="1044"/>
                </a:lnTo>
                <a:lnTo>
                  <a:pt x="4213" y="914"/>
                </a:lnTo>
                <a:lnTo>
                  <a:pt x="4176" y="802"/>
                </a:lnTo>
                <a:lnTo>
                  <a:pt x="4120" y="672"/>
                </a:lnTo>
                <a:lnTo>
                  <a:pt x="4046" y="578"/>
                </a:lnTo>
                <a:lnTo>
                  <a:pt x="3971" y="467"/>
                </a:lnTo>
                <a:lnTo>
                  <a:pt x="3897" y="373"/>
                </a:lnTo>
                <a:lnTo>
                  <a:pt x="3803" y="299"/>
                </a:lnTo>
                <a:lnTo>
                  <a:pt x="3710" y="224"/>
                </a:lnTo>
                <a:lnTo>
                  <a:pt x="3598" y="150"/>
                </a:lnTo>
                <a:lnTo>
                  <a:pt x="3486" y="94"/>
                </a:lnTo>
                <a:lnTo>
                  <a:pt x="3356" y="57"/>
                </a:lnTo>
                <a:lnTo>
                  <a:pt x="3244" y="19"/>
                </a:lnTo>
                <a:lnTo>
                  <a:pt x="3114" y="1"/>
                </a:lnTo>
                <a:close/>
                <a:moveTo>
                  <a:pt x="672" y="1119"/>
                </a:moveTo>
                <a:lnTo>
                  <a:pt x="597" y="1138"/>
                </a:lnTo>
                <a:lnTo>
                  <a:pt x="541" y="1175"/>
                </a:lnTo>
                <a:lnTo>
                  <a:pt x="467" y="1231"/>
                </a:lnTo>
                <a:lnTo>
                  <a:pt x="430" y="1287"/>
                </a:lnTo>
                <a:lnTo>
                  <a:pt x="392" y="1343"/>
                </a:lnTo>
                <a:lnTo>
                  <a:pt x="374" y="1417"/>
                </a:lnTo>
                <a:lnTo>
                  <a:pt x="374" y="1492"/>
                </a:lnTo>
                <a:lnTo>
                  <a:pt x="374" y="1548"/>
                </a:lnTo>
                <a:lnTo>
                  <a:pt x="392" y="1622"/>
                </a:lnTo>
                <a:lnTo>
                  <a:pt x="430" y="1697"/>
                </a:lnTo>
                <a:lnTo>
                  <a:pt x="467" y="1753"/>
                </a:lnTo>
                <a:lnTo>
                  <a:pt x="1026" y="2293"/>
                </a:lnTo>
                <a:lnTo>
                  <a:pt x="1026" y="2964"/>
                </a:lnTo>
                <a:lnTo>
                  <a:pt x="374" y="2964"/>
                </a:lnTo>
                <a:lnTo>
                  <a:pt x="299" y="2983"/>
                </a:lnTo>
                <a:lnTo>
                  <a:pt x="224" y="3002"/>
                </a:lnTo>
                <a:lnTo>
                  <a:pt x="150" y="3039"/>
                </a:lnTo>
                <a:lnTo>
                  <a:pt x="94" y="3076"/>
                </a:lnTo>
                <a:lnTo>
                  <a:pt x="57" y="3132"/>
                </a:lnTo>
                <a:lnTo>
                  <a:pt x="19" y="3207"/>
                </a:lnTo>
                <a:lnTo>
                  <a:pt x="1" y="3281"/>
                </a:lnTo>
                <a:lnTo>
                  <a:pt x="1" y="3356"/>
                </a:lnTo>
                <a:lnTo>
                  <a:pt x="1" y="3430"/>
                </a:lnTo>
                <a:lnTo>
                  <a:pt x="38" y="3486"/>
                </a:lnTo>
                <a:lnTo>
                  <a:pt x="57" y="3561"/>
                </a:lnTo>
                <a:lnTo>
                  <a:pt x="113" y="3617"/>
                </a:lnTo>
                <a:lnTo>
                  <a:pt x="169" y="3654"/>
                </a:lnTo>
                <a:lnTo>
                  <a:pt x="224" y="3691"/>
                </a:lnTo>
                <a:lnTo>
                  <a:pt x="299" y="3710"/>
                </a:lnTo>
                <a:lnTo>
                  <a:pt x="1026" y="3710"/>
                </a:lnTo>
                <a:lnTo>
                  <a:pt x="1026" y="3896"/>
                </a:lnTo>
                <a:lnTo>
                  <a:pt x="1026" y="4083"/>
                </a:lnTo>
                <a:lnTo>
                  <a:pt x="1063" y="4269"/>
                </a:lnTo>
                <a:lnTo>
                  <a:pt x="1101" y="4437"/>
                </a:lnTo>
                <a:lnTo>
                  <a:pt x="1175" y="4605"/>
                </a:lnTo>
                <a:lnTo>
                  <a:pt x="467" y="5313"/>
                </a:lnTo>
                <a:lnTo>
                  <a:pt x="430" y="5369"/>
                </a:lnTo>
                <a:lnTo>
                  <a:pt x="392" y="5425"/>
                </a:lnTo>
                <a:lnTo>
                  <a:pt x="374" y="5499"/>
                </a:lnTo>
                <a:lnTo>
                  <a:pt x="374" y="5574"/>
                </a:lnTo>
                <a:lnTo>
                  <a:pt x="374" y="5648"/>
                </a:lnTo>
                <a:lnTo>
                  <a:pt x="392" y="5704"/>
                </a:lnTo>
                <a:lnTo>
                  <a:pt x="430" y="5779"/>
                </a:lnTo>
                <a:lnTo>
                  <a:pt x="467" y="5835"/>
                </a:lnTo>
                <a:lnTo>
                  <a:pt x="541" y="5872"/>
                </a:lnTo>
                <a:lnTo>
                  <a:pt x="597" y="5909"/>
                </a:lnTo>
                <a:lnTo>
                  <a:pt x="672" y="5928"/>
                </a:lnTo>
                <a:lnTo>
                  <a:pt x="746" y="5947"/>
                </a:lnTo>
                <a:lnTo>
                  <a:pt x="802" y="5928"/>
                </a:lnTo>
                <a:lnTo>
                  <a:pt x="877" y="5909"/>
                </a:lnTo>
                <a:lnTo>
                  <a:pt x="951" y="5872"/>
                </a:lnTo>
                <a:lnTo>
                  <a:pt x="1007" y="5835"/>
                </a:lnTo>
                <a:lnTo>
                  <a:pt x="1641" y="5201"/>
                </a:lnTo>
                <a:lnTo>
                  <a:pt x="1753" y="5276"/>
                </a:lnTo>
                <a:lnTo>
                  <a:pt x="1865" y="5350"/>
                </a:lnTo>
                <a:lnTo>
                  <a:pt x="1995" y="5425"/>
                </a:lnTo>
                <a:lnTo>
                  <a:pt x="2126" y="5462"/>
                </a:lnTo>
                <a:lnTo>
                  <a:pt x="2256" y="5518"/>
                </a:lnTo>
                <a:lnTo>
                  <a:pt x="2387" y="5537"/>
                </a:lnTo>
                <a:lnTo>
                  <a:pt x="2536" y="5555"/>
                </a:lnTo>
                <a:lnTo>
                  <a:pt x="2685" y="5574"/>
                </a:lnTo>
                <a:lnTo>
                  <a:pt x="2685" y="2741"/>
                </a:lnTo>
                <a:lnTo>
                  <a:pt x="2704" y="2685"/>
                </a:lnTo>
                <a:lnTo>
                  <a:pt x="2722" y="2647"/>
                </a:lnTo>
                <a:lnTo>
                  <a:pt x="2778" y="2610"/>
                </a:lnTo>
                <a:lnTo>
                  <a:pt x="2834" y="2592"/>
                </a:lnTo>
                <a:lnTo>
                  <a:pt x="3114" y="2592"/>
                </a:lnTo>
                <a:lnTo>
                  <a:pt x="3151" y="2610"/>
                </a:lnTo>
                <a:lnTo>
                  <a:pt x="3207" y="2647"/>
                </a:lnTo>
                <a:lnTo>
                  <a:pt x="3225" y="2685"/>
                </a:lnTo>
                <a:lnTo>
                  <a:pt x="3244" y="2741"/>
                </a:lnTo>
                <a:lnTo>
                  <a:pt x="3244" y="5574"/>
                </a:lnTo>
                <a:lnTo>
                  <a:pt x="3393" y="5555"/>
                </a:lnTo>
                <a:lnTo>
                  <a:pt x="3542" y="5537"/>
                </a:lnTo>
                <a:lnTo>
                  <a:pt x="3673" y="5518"/>
                </a:lnTo>
                <a:lnTo>
                  <a:pt x="3803" y="5462"/>
                </a:lnTo>
                <a:lnTo>
                  <a:pt x="3934" y="5425"/>
                </a:lnTo>
                <a:lnTo>
                  <a:pt x="4064" y="5350"/>
                </a:lnTo>
                <a:lnTo>
                  <a:pt x="4176" y="5276"/>
                </a:lnTo>
                <a:lnTo>
                  <a:pt x="4288" y="5201"/>
                </a:lnTo>
                <a:lnTo>
                  <a:pt x="4922" y="5835"/>
                </a:lnTo>
                <a:lnTo>
                  <a:pt x="4996" y="5872"/>
                </a:lnTo>
                <a:lnTo>
                  <a:pt x="5052" y="5909"/>
                </a:lnTo>
                <a:lnTo>
                  <a:pt x="5127" y="5928"/>
                </a:lnTo>
                <a:lnTo>
                  <a:pt x="5201" y="5947"/>
                </a:lnTo>
                <a:lnTo>
                  <a:pt x="5257" y="5928"/>
                </a:lnTo>
                <a:lnTo>
                  <a:pt x="5332" y="5909"/>
                </a:lnTo>
                <a:lnTo>
                  <a:pt x="5406" y="5872"/>
                </a:lnTo>
                <a:lnTo>
                  <a:pt x="5462" y="5835"/>
                </a:lnTo>
                <a:lnTo>
                  <a:pt x="5500" y="5779"/>
                </a:lnTo>
                <a:lnTo>
                  <a:pt x="5537" y="5704"/>
                </a:lnTo>
                <a:lnTo>
                  <a:pt x="5555" y="5648"/>
                </a:lnTo>
                <a:lnTo>
                  <a:pt x="5555" y="5574"/>
                </a:lnTo>
                <a:lnTo>
                  <a:pt x="5555" y="5499"/>
                </a:lnTo>
                <a:lnTo>
                  <a:pt x="5537" y="5425"/>
                </a:lnTo>
                <a:lnTo>
                  <a:pt x="5500" y="5369"/>
                </a:lnTo>
                <a:lnTo>
                  <a:pt x="5462" y="5313"/>
                </a:lnTo>
                <a:lnTo>
                  <a:pt x="4754" y="4605"/>
                </a:lnTo>
                <a:lnTo>
                  <a:pt x="4829" y="4437"/>
                </a:lnTo>
                <a:lnTo>
                  <a:pt x="4866" y="4269"/>
                </a:lnTo>
                <a:lnTo>
                  <a:pt x="4903" y="4083"/>
                </a:lnTo>
                <a:lnTo>
                  <a:pt x="4922" y="3896"/>
                </a:lnTo>
                <a:lnTo>
                  <a:pt x="4922" y="3710"/>
                </a:lnTo>
                <a:lnTo>
                  <a:pt x="5630" y="3710"/>
                </a:lnTo>
                <a:lnTo>
                  <a:pt x="5705" y="3691"/>
                </a:lnTo>
                <a:lnTo>
                  <a:pt x="5761" y="3654"/>
                </a:lnTo>
                <a:lnTo>
                  <a:pt x="5816" y="3617"/>
                </a:lnTo>
                <a:lnTo>
                  <a:pt x="5854" y="3561"/>
                </a:lnTo>
                <a:lnTo>
                  <a:pt x="5891" y="3505"/>
                </a:lnTo>
                <a:lnTo>
                  <a:pt x="5928" y="3430"/>
                </a:lnTo>
                <a:lnTo>
                  <a:pt x="5928" y="3374"/>
                </a:lnTo>
                <a:lnTo>
                  <a:pt x="5928" y="3281"/>
                </a:lnTo>
                <a:lnTo>
                  <a:pt x="5910" y="3207"/>
                </a:lnTo>
                <a:lnTo>
                  <a:pt x="5872" y="3151"/>
                </a:lnTo>
                <a:lnTo>
                  <a:pt x="5835" y="3095"/>
                </a:lnTo>
                <a:lnTo>
                  <a:pt x="5779" y="3039"/>
                </a:lnTo>
                <a:lnTo>
                  <a:pt x="5723" y="3002"/>
                </a:lnTo>
                <a:lnTo>
                  <a:pt x="5649" y="2983"/>
                </a:lnTo>
                <a:lnTo>
                  <a:pt x="5555" y="2964"/>
                </a:lnTo>
                <a:lnTo>
                  <a:pt x="4922" y="2964"/>
                </a:lnTo>
                <a:lnTo>
                  <a:pt x="4922" y="2293"/>
                </a:lnTo>
                <a:lnTo>
                  <a:pt x="5462" y="1753"/>
                </a:lnTo>
                <a:lnTo>
                  <a:pt x="5500" y="1697"/>
                </a:lnTo>
                <a:lnTo>
                  <a:pt x="5537" y="1622"/>
                </a:lnTo>
                <a:lnTo>
                  <a:pt x="5555" y="1548"/>
                </a:lnTo>
                <a:lnTo>
                  <a:pt x="5555" y="1492"/>
                </a:lnTo>
                <a:lnTo>
                  <a:pt x="5555" y="1417"/>
                </a:lnTo>
                <a:lnTo>
                  <a:pt x="5537" y="1343"/>
                </a:lnTo>
                <a:lnTo>
                  <a:pt x="5500" y="1287"/>
                </a:lnTo>
                <a:lnTo>
                  <a:pt x="5462" y="1231"/>
                </a:lnTo>
                <a:lnTo>
                  <a:pt x="5406" y="1175"/>
                </a:lnTo>
                <a:lnTo>
                  <a:pt x="5332" y="1138"/>
                </a:lnTo>
                <a:lnTo>
                  <a:pt x="5257" y="1119"/>
                </a:lnTo>
                <a:lnTo>
                  <a:pt x="5127" y="1119"/>
                </a:lnTo>
                <a:lnTo>
                  <a:pt x="5052" y="1138"/>
                </a:lnTo>
                <a:lnTo>
                  <a:pt x="4996" y="1175"/>
                </a:lnTo>
                <a:lnTo>
                  <a:pt x="4922" y="1231"/>
                </a:lnTo>
                <a:lnTo>
                  <a:pt x="4288" y="1865"/>
                </a:lnTo>
                <a:lnTo>
                  <a:pt x="1641" y="1865"/>
                </a:lnTo>
                <a:lnTo>
                  <a:pt x="1007" y="1231"/>
                </a:lnTo>
                <a:lnTo>
                  <a:pt x="951" y="1175"/>
                </a:lnTo>
                <a:lnTo>
                  <a:pt x="877" y="1138"/>
                </a:lnTo>
                <a:lnTo>
                  <a:pt x="802" y="11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b975a0ff47_0_11053"/>
          <p:cNvSpPr/>
          <p:nvPr/>
        </p:nvSpPr>
        <p:spPr>
          <a:xfrm>
            <a:off x="10440021" y="2946537"/>
            <a:ext cx="148621" cy="169906"/>
          </a:xfrm>
          <a:custGeom>
            <a:rect b="b" l="l" r="r" t="t"/>
            <a:pathLst>
              <a:path extrusionOk="0" h="5947" w="5202">
                <a:moveTo>
                  <a:pt x="2144" y="746"/>
                </a:moveTo>
                <a:lnTo>
                  <a:pt x="2200" y="783"/>
                </a:lnTo>
                <a:lnTo>
                  <a:pt x="2219" y="821"/>
                </a:lnTo>
                <a:lnTo>
                  <a:pt x="2238" y="877"/>
                </a:lnTo>
                <a:lnTo>
                  <a:pt x="2238" y="1343"/>
                </a:lnTo>
                <a:lnTo>
                  <a:pt x="2219" y="1399"/>
                </a:lnTo>
                <a:lnTo>
                  <a:pt x="2200" y="1436"/>
                </a:lnTo>
                <a:lnTo>
                  <a:pt x="2144" y="1473"/>
                </a:lnTo>
                <a:lnTo>
                  <a:pt x="2088" y="1492"/>
                </a:lnTo>
                <a:lnTo>
                  <a:pt x="1641" y="1492"/>
                </a:lnTo>
                <a:lnTo>
                  <a:pt x="1585" y="1473"/>
                </a:lnTo>
                <a:lnTo>
                  <a:pt x="1529" y="1436"/>
                </a:lnTo>
                <a:lnTo>
                  <a:pt x="1511" y="1399"/>
                </a:lnTo>
                <a:lnTo>
                  <a:pt x="1492" y="1343"/>
                </a:lnTo>
                <a:lnTo>
                  <a:pt x="1492" y="877"/>
                </a:lnTo>
                <a:lnTo>
                  <a:pt x="1511" y="821"/>
                </a:lnTo>
                <a:lnTo>
                  <a:pt x="1529" y="783"/>
                </a:lnTo>
                <a:lnTo>
                  <a:pt x="1585" y="746"/>
                </a:lnTo>
                <a:close/>
                <a:moveTo>
                  <a:pt x="3636" y="746"/>
                </a:moveTo>
                <a:lnTo>
                  <a:pt x="3673" y="783"/>
                </a:lnTo>
                <a:lnTo>
                  <a:pt x="3710" y="821"/>
                </a:lnTo>
                <a:lnTo>
                  <a:pt x="3729" y="877"/>
                </a:lnTo>
                <a:lnTo>
                  <a:pt x="3729" y="1343"/>
                </a:lnTo>
                <a:lnTo>
                  <a:pt x="3710" y="1399"/>
                </a:lnTo>
                <a:lnTo>
                  <a:pt x="3673" y="1436"/>
                </a:lnTo>
                <a:lnTo>
                  <a:pt x="3636" y="1473"/>
                </a:lnTo>
                <a:lnTo>
                  <a:pt x="3580" y="1492"/>
                </a:lnTo>
                <a:lnTo>
                  <a:pt x="3114" y="1492"/>
                </a:lnTo>
                <a:lnTo>
                  <a:pt x="3058" y="1473"/>
                </a:lnTo>
                <a:lnTo>
                  <a:pt x="3020" y="1436"/>
                </a:lnTo>
                <a:lnTo>
                  <a:pt x="2983" y="1399"/>
                </a:lnTo>
                <a:lnTo>
                  <a:pt x="2983" y="1343"/>
                </a:lnTo>
                <a:lnTo>
                  <a:pt x="2983" y="877"/>
                </a:lnTo>
                <a:lnTo>
                  <a:pt x="2983" y="821"/>
                </a:lnTo>
                <a:lnTo>
                  <a:pt x="3020" y="783"/>
                </a:lnTo>
                <a:lnTo>
                  <a:pt x="3058" y="746"/>
                </a:lnTo>
                <a:close/>
                <a:moveTo>
                  <a:pt x="2144" y="1865"/>
                </a:moveTo>
                <a:lnTo>
                  <a:pt x="2200" y="1902"/>
                </a:lnTo>
                <a:lnTo>
                  <a:pt x="2219" y="1939"/>
                </a:lnTo>
                <a:lnTo>
                  <a:pt x="2238" y="1995"/>
                </a:lnTo>
                <a:lnTo>
                  <a:pt x="2238" y="2461"/>
                </a:lnTo>
                <a:lnTo>
                  <a:pt x="2219" y="2517"/>
                </a:lnTo>
                <a:lnTo>
                  <a:pt x="2200" y="2554"/>
                </a:lnTo>
                <a:lnTo>
                  <a:pt x="2144" y="2592"/>
                </a:lnTo>
                <a:lnTo>
                  <a:pt x="1585" y="2592"/>
                </a:lnTo>
                <a:lnTo>
                  <a:pt x="1529" y="2554"/>
                </a:lnTo>
                <a:lnTo>
                  <a:pt x="1511" y="2517"/>
                </a:lnTo>
                <a:lnTo>
                  <a:pt x="1492" y="2461"/>
                </a:lnTo>
                <a:lnTo>
                  <a:pt x="1492" y="1995"/>
                </a:lnTo>
                <a:lnTo>
                  <a:pt x="1511" y="1939"/>
                </a:lnTo>
                <a:lnTo>
                  <a:pt x="1529" y="1902"/>
                </a:lnTo>
                <a:lnTo>
                  <a:pt x="1585" y="1865"/>
                </a:lnTo>
                <a:close/>
                <a:moveTo>
                  <a:pt x="3636" y="1865"/>
                </a:moveTo>
                <a:lnTo>
                  <a:pt x="3673" y="1902"/>
                </a:lnTo>
                <a:lnTo>
                  <a:pt x="3710" y="1939"/>
                </a:lnTo>
                <a:lnTo>
                  <a:pt x="3729" y="1995"/>
                </a:lnTo>
                <a:lnTo>
                  <a:pt x="3729" y="2461"/>
                </a:lnTo>
                <a:lnTo>
                  <a:pt x="3710" y="2517"/>
                </a:lnTo>
                <a:lnTo>
                  <a:pt x="3673" y="2554"/>
                </a:lnTo>
                <a:lnTo>
                  <a:pt x="3636" y="2592"/>
                </a:lnTo>
                <a:lnTo>
                  <a:pt x="3058" y="2592"/>
                </a:lnTo>
                <a:lnTo>
                  <a:pt x="3020" y="2554"/>
                </a:lnTo>
                <a:lnTo>
                  <a:pt x="2983" y="2517"/>
                </a:lnTo>
                <a:lnTo>
                  <a:pt x="2983" y="2461"/>
                </a:lnTo>
                <a:lnTo>
                  <a:pt x="2983" y="1995"/>
                </a:lnTo>
                <a:lnTo>
                  <a:pt x="2983" y="1939"/>
                </a:lnTo>
                <a:lnTo>
                  <a:pt x="3020" y="1902"/>
                </a:lnTo>
                <a:lnTo>
                  <a:pt x="3058" y="1865"/>
                </a:lnTo>
                <a:close/>
                <a:moveTo>
                  <a:pt x="2088" y="2964"/>
                </a:moveTo>
                <a:lnTo>
                  <a:pt x="2144" y="2983"/>
                </a:lnTo>
                <a:lnTo>
                  <a:pt x="2200" y="3002"/>
                </a:lnTo>
                <a:lnTo>
                  <a:pt x="2219" y="3058"/>
                </a:lnTo>
                <a:lnTo>
                  <a:pt x="2238" y="3113"/>
                </a:lnTo>
                <a:lnTo>
                  <a:pt x="2238" y="3579"/>
                </a:lnTo>
                <a:lnTo>
                  <a:pt x="2219" y="3635"/>
                </a:lnTo>
                <a:lnTo>
                  <a:pt x="2200" y="3673"/>
                </a:lnTo>
                <a:lnTo>
                  <a:pt x="2144" y="3710"/>
                </a:lnTo>
                <a:lnTo>
                  <a:pt x="1585" y="3710"/>
                </a:lnTo>
                <a:lnTo>
                  <a:pt x="1529" y="3673"/>
                </a:lnTo>
                <a:lnTo>
                  <a:pt x="1511" y="3635"/>
                </a:lnTo>
                <a:lnTo>
                  <a:pt x="1492" y="3579"/>
                </a:lnTo>
                <a:lnTo>
                  <a:pt x="1492" y="3113"/>
                </a:lnTo>
                <a:lnTo>
                  <a:pt x="1511" y="3058"/>
                </a:lnTo>
                <a:lnTo>
                  <a:pt x="1529" y="3002"/>
                </a:lnTo>
                <a:lnTo>
                  <a:pt x="1585" y="2983"/>
                </a:lnTo>
                <a:lnTo>
                  <a:pt x="1641" y="2964"/>
                </a:lnTo>
                <a:close/>
                <a:moveTo>
                  <a:pt x="3580" y="2964"/>
                </a:moveTo>
                <a:lnTo>
                  <a:pt x="3636" y="2983"/>
                </a:lnTo>
                <a:lnTo>
                  <a:pt x="3673" y="3002"/>
                </a:lnTo>
                <a:lnTo>
                  <a:pt x="3710" y="3058"/>
                </a:lnTo>
                <a:lnTo>
                  <a:pt x="3729" y="3113"/>
                </a:lnTo>
                <a:lnTo>
                  <a:pt x="3729" y="3579"/>
                </a:lnTo>
                <a:lnTo>
                  <a:pt x="3710" y="3635"/>
                </a:lnTo>
                <a:lnTo>
                  <a:pt x="3673" y="3673"/>
                </a:lnTo>
                <a:lnTo>
                  <a:pt x="3636" y="3710"/>
                </a:lnTo>
                <a:lnTo>
                  <a:pt x="3058" y="3710"/>
                </a:lnTo>
                <a:lnTo>
                  <a:pt x="3020" y="3673"/>
                </a:lnTo>
                <a:lnTo>
                  <a:pt x="2983" y="3635"/>
                </a:lnTo>
                <a:lnTo>
                  <a:pt x="2983" y="3579"/>
                </a:lnTo>
                <a:lnTo>
                  <a:pt x="2983" y="3113"/>
                </a:lnTo>
                <a:lnTo>
                  <a:pt x="2983" y="3058"/>
                </a:lnTo>
                <a:lnTo>
                  <a:pt x="3020" y="3002"/>
                </a:lnTo>
                <a:lnTo>
                  <a:pt x="3058" y="2983"/>
                </a:lnTo>
                <a:lnTo>
                  <a:pt x="3114" y="2964"/>
                </a:lnTo>
                <a:close/>
                <a:moveTo>
                  <a:pt x="2834" y="4456"/>
                </a:moveTo>
                <a:lnTo>
                  <a:pt x="2890" y="4474"/>
                </a:lnTo>
                <a:lnTo>
                  <a:pt x="2946" y="4493"/>
                </a:lnTo>
                <a:lnTo>
                  <a:pt x="2965" y="4549"/>
                </a:lnTo>
                <a:lnTo>
                  <a:pt x="2983" y="4586"/>
                </a:lnTo>
                <a:lnTo>
                  <a:pt x="2983" y="5574"/>
                </a:lnTo>
                <a:lnTo>
                  <a:pt x="2238" y="5574"/>
                </a:lnTo>
                <a:lnTo>
                  <a:pt x="2238" y="4586"/>
                </a:lnTo>
                <a:lnTo>
                  <a:pt x="2256" y="4549"/>
                </a:lnTo>
                <a:lnTo>
                  <a:pt x="2275" y="4493"/>
                </a:lnTo>
                <a:lnTo>
                  <a:pt x="2331" y="4474"/>
                </a:lnTo>
                <a:lnTo>
                  <a:pt x="2368" y="4456"/>
                </a:lnTo>
                <a:close/>
                <a:moveTo>
                  <a:pt x="597" y="1"/>
                </a:moveTo>
                <a:lnTo>
                  <a:pt x="541" y="19"/>
                </a:lnTo>
                <a:lnTo>
                  <a:pt x="467" y="75"/>
                </a:lnTo>
                <a:lnTo>
                  <a:pt x="411" y="168"/>
                </a:lnTo>
                <a:lnTo>
                  <a:pt x="392" y="224"/>
                </a:lnTo>
                <a:lnTo>
                  <a:pt x="374" y="280"/>
                </a:lnTo>
                <a:lnTo>
                  <a:pt x="374" y="5574"/>
                </a:lnTo>
                <a:lnTo>
                  <a:pt x="94" y="5574"/>
                </a:lnTo>
                <a:lnTo>
                  <a:pt x="57" y="5611"/>
                </a:lnTo>
                <a:lnTo>
                  <a:pt x="19" y="5648"/>
                </a:lnTo>
                <a:lnTo>
                  <a:pt x="1" y="5704"/>
                </a:lnTo>
                <a:lnTo>
                  <a:pt x="1" y="5947"/>
                </a:lnTo>
                <a:lnTo>
                  <a:pt x="5201" y="5947"/>
                </a:lnTo>
                <a:lnTo>
                  <a:pt x="5201" y="5704"/>
                </a:lnTo>
                <a:lnTo>
                  <a:pt x="5201" y="5648"/>
                </a:lnTo>
                <a:lnTo>
                  <a:pt x="5164" y="5611"/>
                </a:lnTo>
                <a:lnTo>
                  <a:pt x="5127" y="5574"/>
                </a:lnTo>
                <a:lnTo>
                  <a:pt x="4829" y="5574"/>
                </a:lnTo>
                <a:lnTo>
                  <a:pt x="4829" y="280"/>
                </a:lnTo>
                <a:lnTo>
                  <a:pt x="4829" y="224"/>
                </a:lnTo>
                <a:lnTo>
                  <a:pt x="4810" y="168"/>
                </a:lnTo>
                <a:lnTo>
                  <a:pt x="4754" y="75"/>
                </a:lnTo>
                <a:lnTo>
                  <a:pt x="4661" y="19"/>
                </a:lnTo>
                <a:lnTo>
                  <a:pt x="460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b975a0ff47_0_11053"/>
          <p:cNvSpPr/>
          <p:nvPr/>
        </p:nvSpPr>
        <p:spPr>
          <a:xfrm>
            <a:off x="9990052" y="2946537"/>
            <a:ext cx="190676" cy="169906"/>
          </a:xfrm>
          <a:custGeom>
            <a:rect b="b" l="l" r="r" t="t"/>
            <a:pathLst>
              <a:path extrusionOk="0" h="5947" w="6674">
                <a:moveTo>
                  <a:pt x="5573" y="1138"/>
                </a:moveTo>
                <a:lnTo>
                  <a:pt x="5573" y="4418"/>
                </a:lnTo>
                <a:lnTo>
                  <a:pt x="5182" y="4120"/>
                </a:lnTo>
                <a:lnTo>
                  <a:pt x="4940" y="3934"/>
                </a:lnTo>
                <a:lnTo>
                  <a:pt x="4679" y="3784"/>
                </a:lnTo>
                <a:lnTo>
                  <a:pt x="4418" y="3654"/>
                </a:lnTo>
                <a:lnTo>
                  <a:pt x="4138" y="3542"/>
                </a:lnTo>
                <a:lnTo>
                  <a:pt x="3859" y="3449"/>
                </a:lnTo>
                <a:lnTo>
                  <a:pt x="3560" y="3393"/>
                </a:lnTo>
                <a:lnTo>
                  <a:pt x="3262" y="3356"/>
                </a:lnTo>
                <a:lnTo>
                  <a:pt x="2964" y="3337"/>
                </a:lnTo>
                <a:lnTo>
                  <a:pt x="2964" y="2219"/>
                </a:lnTo>
                <a:lnTo>
                  <a:pt x="3262" y="2219"/>
                </a:lnTo>
                <a:lnTo>
                  <a:pt x="3560" y="2181"/>
                </a:lnTo>
                <a:lnTo>
                  <a:pt x="3859" y="2107"/>
                </a:lnTo>
                <a:lnTo>
                  <a:pt x="4138" y="2032"/>
                </a:lnTo>
                <a:lnTo>
                  <a:pt x="4418" y="1921"/>
                </a:lnTo>
                <a:lnTo>
                  <a:pt x="4679" y="1790"/>
                </a:lnTo>
                <a:lnTo>
                  <a:pt x="4940" y="1622"/>
                </a:lnTo>
                <a:lnTo>
                  <a:pt x="5182" y="1455"/>
                </a:lnTo>
                <a:lnTo>
                  <a:pt x="5573" y="1138"/>
                </a:lnTo>
                <a:close/>
                <a:moveTo>
                  <a:pt x="5946" y="1"/>
                </a:moveTo>
                <a:lnTo>
                  <a:pt x="5816" y="19"/>
                </a:lnTo>
                <a:lnTo>
                  <a:pt x="5704" y="75"/>
                </a:lnTo>
                <a:lnTo>
                  <a:pt x="4716" y="877"/>
                </a:lnTo>
                <a:lnTo>
                  <a:pt x="4530" y="1007"/>
                </a:lnTo>
                <a:lnTo>
                  <a:pt x="4325" y="1138"/>
                </a:lnTo>
                <a:lnTo>
                  <a:pt x="4120" y="1231"/>
                </a:lnTo>
                <a:lnTo>
                  <a:pt x="3896" y="1324"/>
                </a:lnTo>
                <a:lnTo>
                  <a:pt x="3672" y="1399"/>
                </a:lnTo>
                <a:lnTo>
                  <a:pt x="3430" y="1436"/>
                </a:lnTo>
                <a:lnTo>
                  <a:pt x="3206" y="1473"/>
                </a:lnTo>
                <a:lnTo>
                  <a:pt x="2964" y="1492"/>
                </a:lnTo>
                <a:lnTo>
                  <a:pt x="597" y="1492"/>
                </a:lnTo>
                <a:lnTo>
                  <a:pt x="448" y="1548"/>
                </a:lnTo>
                <a:lnTo>
                  <a:pt x="317" y="1604"/>
                </a:lnTo>
                <a:lnTo>
                  <a:pt x="224" y="1697"/>
                </a:lnTo>
                <a:lnTo>
                  <a:pt x="131" y="1809"/>
                </a:lnTo>
                <a:lnTo>
                  <a:pt x="56" y="1939"/>
                </a:lnTo>
                <a:lnTo>
                  <a:pt x="19" y="2070"/>
                </a:lnTo>
                <a:lnTo>
                  <a:pt x="0" y="2219"/>
                </a:lnTo>
                <a:lnTo>
                  <a:pt x="0" y="3337"/>
                </a:lnTo>
                <a:lnTo>
                  <a:pt x="19" y="3486"/>
                </a:lnTo>
                <a:lnTo>
                  <a:pt x="56" y="3635"/>
                </a:lnTo>
                <a:lnTo>
                  <a:pt x="131" y="3747"/>
                </a:lnTo>
                <a:lnTo>
                  <a:pt x="224" y="3859"/>
                </a:lnTo>
                <a:lnTo>
                  <a:pt x="317" y="3952"/>
                </a:lnTo>
                <a:lnTo>
                  <a:pt x="448" y="4027"/>
                </a:lnTo>
                <a:lnTo>
                  <a:pt x="597" y="4064"/>
                </a:lnTo>
                <a:lnTo>
                  <a:pt x="746" y="4083"/>
                </a:lnTo>
                <a:lnTo>
                  <a:pt x="1137" y="4083"/>
                </a:lnTo>
                <a:lnTo>
                  <a:pt x="1119" y="4269"/>
                </a:lnTo>
                <a:lnTo>
                  <a:pt x="1100" y="4456"/>
                </a:lnTo>
                <a:lnTo>
                  <a:pt x="1119" y="4791"/>
                </a:lnTo>
                <a:lnTo>
                  <a:pt x="1174" y="5127"/>
                </a:lnTo>
                <a:lnTo>
                  <a:pt x="1268" y="5443"/>
                </a:lnTo>
                <a:lnTo>
                  <a:pt x="1398" y="5742"/>
                </a:lnTo>
                <a:lnTo>
                  <a:pt x="1454" y="5816"/>
                </a:lnTo>
                <a:lnTo>
                  <a:pt x="1529" y="5891"/>
                </a:lnTo>
                <a:lnTo>
                  <a:pt x="1622" y="5928"/>
                </a:lnTo>
                <a:lnTo>
                  <a:pt x="1734" y="5947"/>
                </a:lnTo>
                <a:lnTo>
                  <a:pt x="2591" y="5947"/>
                </a:lnTo>
                <a:lnTo>
                  <a:pt x="2703" y="5928"/>
                </a:lnTo>
                <a:lnTo>
                  <a:pt x="2796" y="5891"/>
                </a:lnTo>
                <a:lnTo>
                  <a:pt x="2871" y="5816"/>
                </a:lnTo>
                <a:lnTo>
                  <a:pt x="2927" y="5742"/>
                </a:lnTo>
                <a:lnTo>
                  <a:pt x="2964" y="5648"/>
                </a:lnTo>
                <a:lnTo>
                  <a:pt x="2964" y="5555"/>
                </a:lnTo>
                <a:lnTo>
                  <a:pt x="2945" y="5443"/>
                </a:lnTo>
                <a:lnTo>
                  <a:pt x="2889" y="5350"/>
                </a:lnTo>
                <a:lnTo>
                  <a:pt x="2759" y="5164"/>
                </a:lnTo>
                <a:lnTo>
                  <a:pt x="2666" y="4940"/>
                </a:lnTo>
                <a:lnTo>
                  <a:pt x="2610" y="4698"/>
                </a:lnTo>
                <a:lnTo>
                  <a:pt x="2591" y="4456"/>
                </a:lnTo>
                <a:lnTo>
                  <a:pt x="2610" y="4269"/>
                </a:lnTo>
                <a:lnTo>
                  <a:pt x="2647" y="4083"/>
                </a:lnTo>
                <a:lnTo>
                  <a:pt x="2964" y="4083"/>
                </a:lnTo>
                <a:lnTo>
                  <a:pt x="3206" y="4101"/>
                </a:lnTo>
                <a:lnTo>
                  <a:pt x="3430" y="4120"/>
                </a:lnTo>
                <a:lnTo>
                  <a:pt x="3672" y="4176"/>
                </a:lnTo>
                <a:lnTo>
                  <a:pt x="3896" y="4250"/>
                </a:lnTo>
                <a:lnTo>
                  <a:pt x="4120" y="4325"/>
                </a:lnTo>
                <a:lnTo>
                  <a:pt x="4325" y="4437"/>
                </a:lnTo>
                <a:lnTo>
                  <a:pt x="4530" y="4549"/>
                </a:lnTo>
                <a:lnTo>
                  <a:pt x="4716" y="4698"/>
                </a:lnTo>
                <a:lnTo>
                  <a:pt x="5704" y="5481"/>
                </a:lnTo>
                <a:lnTo>
                  <a:pt x="5816" y="5555"/>
                </a:lnTo>
                <a:lnTo>
                  <a:pt x="5928" y="5574"/>
                </a:lnTo>
                <a:lnTo>
                  <a:pt x="6039" y="5555"/>
                </a:lnTo>
                <a:lnTo>
                  <a:pt x="6114" y="5518"/>
                </a:lnTo>
                <a:lnTo>
                  <a:pt x="6189" y="5481"/>
                </a:lnTo>
                <a:lnTo>
                  <a:pt x="6226" y="5425"/>
                </a:lnTo>
                <a:lnTo>
                  <a:pt x="6263" y="5369"/>
                </a:lnTo>
                <a:lnTo>
                  <a:pt x="6282" y="5294"/>
                </a:lnTo>
                <a:lnTo>
                  <a:pt x="6300" y="5201"/>
                </a:lnTo>
                <a:lnTo>
                  <a:pt x="6300" y="3430"/>
                </a:lnTo>
                <a:lnTo>
                  <a:pt x="6375" y="3374"/>
                </a:lnTo>
                <a:lnTo>
                  <a:pt x="6450" y="3300"/>
                </a:lnTo>
                <a:lnTo>
                  <a:pt x="6524" y="3244"/>
                </a:lnTo>
                <a:lnTo>
                  <a:pt x="6580" y="3151"/>
                </a:lnTo>
                <a:lnTo>
                  <a:pt x="6617" y="3076"/>
                </a:lnTo>
                <a:lnTo>
                  <a:pt x="6655" y="2983"/>
                </a:lnTo>
                <a:lnTo>
                  <a:pt x="6673" y="2890"/>
                </a:lnTo>
                <a:lnTo>
                  <a:pt x="6673" y="2778"/>
                </a:lnTo>
                <a:lnTo>
                  <a:pt x="6655" y="2685"/>
                </a:lnTo>
                <a:lnTo>
                  <a:pt x="6617" y="2573"/>
                </a:lnTo>
                <a:lnTo>
                  <a:pt x="6561" y="2461"/>
                </a:lnTo>
                <a:lnTo>
                  <a:pt x="6487" y="2368"/>
                </a:lnTo>
                <a:lnTo>
                  <a:pt x="6375" y="2200"/>
                </a:lnTo>
                <a:lnTo>
                  <a:pt x="6300" y="2144"/>
                </a:lnTo>
                <a:lnTo>
                  <a:pt x="6300" y="373"/>
                </a:lnTo>
                <a:lnTo>
                  <a:pt x="6300" y="262"/>
                </a:lnTo>
                <a:lnTo>
                  <a:pt x="6263" y="206"/>
                </a:lnTo>
                <a:lnTo>
                  <a:pt x="6226" y="150"/>
                </a:lnTo>
                <a:lnTo>
                  <a:pt x="6189" y="94"/>
                </a:lnTo>
                <a:lnTo>
                  <a:pt x="6114" y="38"/>
                </a:lnTo>
                <a:lnTo>
                  <a:pt x="6039" y="19"/>
                </a:lnTo>
                <a:lnTo>
                  <a:pt x="59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b975a0ff47_0_11053"/>
          <p:cNvSpPr/>
          <p:nvPr/>
        </p:nvSpPr>
        <p:spPr>
          <a:xfrm>
            <a:off x="9613021" y="2946537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2219"/>
                </a:moveTo>
                <a:lnTo>
                  <a:pt x="2572" y="2629"/>
                </a:lnTo>
                <a:lnTo>
                  <a:pt x="2852" y="2983"/>
                </a:lnTo>
                <a:lnTo>
                  <a:pt x="3038" y="3281"/>
                </a:lnTo>
                <a:lnTo>
                  <a:pt x="3188" y="3542"/>
                </a:lnTo>
                <a:lnTo>
                  <a:pt x="3262" y="3747"/>
                </a:lnTo>
                <a:lnTo>
                  <a:pt x="3318" y="3896"/>
                </a:lnTo>
                <a:lnTo>
                  <a:pt x="3337" y="4027"/>
                </a:lnTo>
                <a:lnTo>
                  <a:pt x="3337" y="4101"/>
                </a:lnTo>
                <a:lnTo>
                  <a:pt x="3318" y="4325"/>
                </a:lnTo>
                <a:lnTo>
                  <a:pt x="3262" y="4549"/>
                </a:lnTo>
                <a:lnTo>
                  <a:pt x="3169" y="4735"/>
                </a:lnTo>
                <a:lnTo>
                  <a:pt x="3038" y="4884"/>
                </a:lnTo>
                <a:lnTo>
                  <a:pt x="2871" y="5015"/>
                </a:lnTo>
                <a:lnTo>
                  <a:pt x="2684" y="5108"/>
                </a:lnTo>
                <a:lnTo>
                  <a:pt x="2461" y="5182"/>
                </a:lnTo>
                <a:lnTo>
                  <a:pt x="2218" y="5201"/>
                </a:lnTo>
                <a:lnTo>
                  <a:pt x="1995" y="5182"/>
                </a:lnTo>
                <a:lnTo>
                  <a:pt x="1771" y="5108"/>
                </a:lnTo>
                <a:lnTo>
                  <a:pt x="1585" y="5015"/>
                </a:lnTo>
                <a:lnTo>
                  <a:pt x="1417" y="4884"/>
                </a:lnTo>
                <a:lnTo>
                  <a:pt x="1286" y="4735"/>
                </a:lnTo>
                <a:lnTo>
                  <a:pt x="1193" y="4549"/>
                </a:lnTo>
                <a:lnTo>
                  <a:pt x="1137" y="4325"/>
                </a:lnTo>
                <a:lnTo>
                  <a:pt x="1119" y="4101"/>
                </a:lnTo>
                <a:lnTo>
                  <a:pt x="1119" y="4027"/>
                </a:lnTo>
                <a:lnTo>
                  <a:pt x="1137" y="3896"/>
                </a:lnTo>
                <a:lnTo>
                  <a:pt x="1193" y="3747"/>
                </a:lnTo>
                <a:lnTo>
                  <a:pt x="1268" y="3542"/>
                </a:lnTo>
                <a:lnTo>
                  <a:pt x="1417" y="3281"/>
                </a:lnTo>
                <a:lnTo>
                  <a:pt x="1603" y="2983"/>
                </a:lnTo>
                <a:lnTo>
                  <a:pt x="1883" y="2629"/>
                </a:lnTo>
                <a:lnTo>
                  <a:pt x="2218" y="2219"/>
                </a:lnTo>
                <a:close/>
                <a:moveTo>
                  <a:pt x="2218" y="1"/>
                </a:moveTo>
                <a:lnTo>
                  <a:pt x="1752" y="448"/>
                </a:lnTo>
                <a:lnTo>
                  <a:pt x="1324" y="914"/>
                </a:lnTo>
                <a:lnTo>
                  <a:pt x="951" y="1380"/>
                </a:lnTo>
                <a:lnTo>
                  <a:pt x="634" y="1846"/>
                </a:lnTo>
                <a:lnTo>
                  <a:pt x="485" y="2070"/>
                </a:lnTo>
                <a:lnTo>
                  <a:pt x="354" y="2293"/>
                </a:lnTo>
                <a:lnTo>
                  <a:pt x="261" y="2498"/>
                </a:lnTo>
                <a:lnTo>
                  <a:pt x="168" y="2722"/>
                </a:lnTo>
                <a:lnTo>
                  <a:pt x="93" y="2927"/>
                </a:lnTo>
                <a:lnTo>
                  <a:pt x="37" y="3113"/>
                </a:lnTo>
                <a:lnTo>
                  <a:pt x="19" y="3300"/>
                </a:lnTo>
                <a:lnTo>
                  <a:pt x="0" y="3486"/>
                </a:lnTo>
                <a:lnTo>
                  <a:pt x="19" y="3747"/>
                </a:lnTo>
                <a:lnTo>
                  <a:pt x="37" y="4008"/>
                </a:lnTo>
                <a:lnTo>
                  <a:pt x="93" y="4250"/>
                </a:lnTo>
                <a:lnTo>
                  <a:pt x="168" y="4474"/>
                </a:lnTo>
                <a:lnTo>
                  <a:pt x="261" y="4698"/>
                </a:lnTo>
                <a:lnTo>
                  <a:pt x="354" y="4903"/>
                </a:lnTo>
                <a:lnTo>
                  <a:pt x="485" y="5089"/>
                </a:lnTo>
                <a:lnTo>
                  <a:pt x="615" y="5257"/>
                </a:lnTo>
                <a:lnTo>
                  <a:pt x="783" y="5406"/>
                </a:lnTo>
                <a:lnTo>
                  <a:pt x="951" y="5537"/>
                </a:lnTo>
                <a:lnTo>
                  <a:pt x="1137" y="5667"/>
                </a:lnTo>
                <a:lnTo>
                  <a:pt x="1324" y="5760"/>
                </a:lnTo>
                <a:lnTo>
                  <a:pt x="1529" y="5835"/>
                </a:lnTo>
                <a:lnTo>
                  <a:pt x="1752" y="5891"/>
                </a:lnTo>
                <a:lnTo>
                  <a:pt x="1995" y="5928"/>
                </a:lnTo>
                <a:lnTo>
                  <a:pt x="2218" y="5947"/>
                </a:lnTo>
                <a:lnTo>
                  <a:pt x="2461" y="5928"/>
                </a:lnTo>
                <a:lnTo>
                  <a:pt x="2703" y="5891"/>
                </a:lnTo>
                <a:lnTo>
                  <a:pt x="2927" y="5835"/>
                </a:lnTo>
                <a:lnTo>
                  <a:pt x="3132" y="5760"/>
                </a:lnTo>
                <a:lnTo>
                  <a:pt x="3318" y="5667"/>
                </a:lnTo>
                <a:lnTo>
                  <a:pt x="3504" y="5537"/>
                </a:lnTo>
                <a:lnTo>
                  <a:pt x="3672" y="5406"/>
                </a:lnTo>
                <a:lnTo>
                  <a:pt x="3840" y="5257"/>
                </a:lnTo>
                <a:lnTo>
                  <a:pt x="3970" y="5089"/>
                </a:lnTo>
                <a:lnTo>
                  <a:pt x="4101" y="4903"/>
                </a:lnTo>
                <a:lnTo>
                  <a:pt x="4194" y="4698"/>
                </a:lnTo>
                <a:lnTo>
                  <a:pt x="4287" y="4474"/>
                </a:lnTo>
                <a:lnTo>
                  <a:pt x="4362" y="4250"/>
                </a:lnTo>
                <a:lnTo>
                  <a:pt x="4418" y="4008"/>
                </a:lnTo>
                <a:lnTo>
                  <a:pt x="4436" y="3747"/>
                </a:lnTo>
                <a:lnTo>
                  <a:pt x="4455" y="3486"/>
                </a:lnTo>
                <a:lnTo>
                  <a:pt x="4436" y="3300"/>
                </a:lnTo>
                <a:lnTo>
                  <a:pt x="4418" y="3113"/>
                </a:lnTo>
                <a:lnTo>
                  <a:pt x="4362" y="2927"/>
                </a:lnTo>
                <a:lnTo>
                  <a:pt x="4287" y="2722"/>
                </a:lnTo>
                <a:lnTo>
                  <a:pt x="4194" y="2498"/>
                </a:lnTo>
                <a:lnTo>
                  <a:pt x="4101" y="2293"/>
                </a:lnTo>
                <a:lnTo>
                  <a:pt x="3970" y="2070"/>
                </a:lnTo>
                <a:lnTo>
                  <a:pt x="3821" y="1827"/>
                </a:lnTo>
                <a:lnTo>
                  <a:pt x="3504" y="1380"/>
                </a:lnTo>
                <a:lnTo>
                  <a:pt x="3132" y="914"/>
                </a:lnTo>
                <a:lnTo>
                  <a:pt x="2703" y="448"/>
                </a:lnTo>
                <a:lnTo>
                  <a:pt x="22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975a0ff47_0_11053"/>
          <p:cNvSpPr/>
          <p:nvPr/>
        </p:nvSpPr>
        <p:spPr>
          <a:xfrm>
            <a:off x="9574255" y="4691140"/>
            <a:ext cx="169363" cy="169906"/>
          </a:xfrm>
          <a:custGeom>
            <a:rect b="b" l="l" r="r" t="t"/>
            <a:pathLst>
              <a:path extrusionOk="0" h="5947" w="5928">
                <a:moveTo>
                  <a:pt x="4529" y="1119"/>
                </a:moveTo>
                <a:lnTo>
                  <a:pt x="4585" y="1138"/>
                </a:lnTo>
                <a:lnTo>
                  <a:pt x="4660" y="1175"/>
                </a:lnTo>
                <a:lnTo>
                  <a:pt x="4716" y="1231"/>
                </a:lnTo>
                <a:lnTo>
                  <a:pt x="4753" y="1268"/>
                </a:lnTo>
                <a:lnTo>
                  <a:pt x="4790" y="1343"/>
                </a:lnTo>
                <a:lnTo>
                  <a:pt x="4809" y="1417"/>
                </a:lnTo>
                <a:lnTo>
                  <a:pt x="4828" y="1492"/>
                </a:lnTo>
                <a:lnTo>
                  <a:pt x="4828" y="2964"/>
                </a:lnTo>
                <a:lnTo>
                  <a:pt x="4809" y="3039"/>
                </a:lnTo>
                <a:lnTo>
                  <a:pt x="4790" y="3113"/>
                </a:lnTo>
                <a:lnTo>
                  <a:pt x="4753" y="3169"/>
                </a:lnTo>
                <a:lnTo>
                  <a:pt x="4716" y="3225"/>
                </a:lnTo>
                <a:lnTo>
                  <a:pt x="4660" y="3281"/>
                </a:lnTo>
                <a:lnTo>
                  <a:pt x="4585" y="3319"/>
                </a:lnTo>
                <a:lnTo>
                  <a:pt x="4529" y="3337"/>
                </a:lnTo>
                <a:lnTo>
                  <a:pt x="1398" y="3337"/>
                </a:lnTo>
                <a:lnTo>
                  <a:pt x="1342" y="3319"/>
                </a:lnTo>
                <a:lnTo>
                  <a:pt x="1268" y="3281"/>
                </a:lnTo>
                <a:lnTo>
                  <a:pt x="1212" y="3225"/>
                </a:lnTo>
                <a:lnTo>
                  <a:pt x="1174" y="3169"/>
                </a:lnTo>
                <a:lnTo>
                  <a:pt x="1137" y="3113"/>
                </a:lnTo>
                <a:lnTo>
                  <a:pt x="1118" y="3039"/>
                </a:lnTo>
                <a:lnTo>
                  <a:pt x="1100" y="2964"/>
                </a:lnTo>
                <a:lnTo>
                  <a:pt x="1100" y="1492"/>
                </a:lnTo>
                <a:lnTo>
                  <a:pt x="1118" y="1417"/>
                </a:lnTo>
                <a:lnTo>
                  <a:pt x="1137" y="1343"/>
                </a:lnTo>
                <a:lnTo>
                  <a:pt x="1174" y="1268"/>
                </a:lnTo>
                <a:lnTo>
                  <a:pt x="1212" y="1231"/>
                </a:lnTo>
                <a:lnTo>
                  <a:pt x="1268" y="1175"/>
                </a:lnTo>
                <a:lnTo>
                  <a:pt x="1342" y="1138"/>
                </a:lnTo>
                <a:lnTo>
                  <a:pt x="1398" y="1119"/>
                </a:lnTo>
                <a:close/>
                <a:moveTo>
                  <a:pt x="1361" y="3896"/>
                </a:moveTo>
                <a:lnTo>
                  <a:pt x="1435" y="3934"/>
                </a:lnTo>
                <a:lnTo>
                  <a:pt x="1491" y="3952"/>
                </a:lnTo>
                <a:lnTo>
                  <a:pt x="1547" y="4008"/>
                </a:lnTo>
                <a:lnTo>
                  <a:pt x="1603" y="4064"/>
                </a:lnTo>
                <a:lnTo>
                  <a:pt x="1640" y="4120"/>
                </a:lnTo>
                <a:lnTo>
                  <a:pt x="1659" y="4195"/>
                </a:lnTo>
                <a:lnTo>
                  <a:pt x="1659" y="4269"/>
                </a:lnTo>
                <a:lnTo>
                  <a:pt x="1659" y="4344"/>
                </a:lnTo>
                <a:lnTo>
                  <a:pt x="1640" y="4418"/>
                </a:lnTo>
                <a:lnTo>
                  <a:pt x="1603" y="4474"/>
                </a:lnTo>
                <a:lnTo>
                  <a:pt x="1547" y="4530"/>
                </a:lnTo>
                <a:lnTo>
                  <a:pt x="1491" y="4586"/>
                </a:lnTo>
                <a:lnTo>
                  <a:pt x="1435" y="4605"/>
                </a:lnTo>
                <a:lnTo>
                  <a:pt x="1361" y="4642"/>
                </a:lnTo>
                <a:lnTo>
                  <a:pt x="1212" y="4642"/>
                </a:lnTo>
                <a:lnTo>
                  <a:pt x="1156" y="4605"/>
                </a:lnTo>
                <a:lnTo>
                  <a:pt x="1081" y="4586"/>
                </a:lnTo>
                <a:lnTo>
                  <a:pt x="1025" y="4530"/>
                </a:lnTo>
                <a:lnTo>
                  <a:pt x="988" y="4474"/>
                </a:lnTo>
                <a:lnTo>
                  <a:pt x="951" y="4418"/>
                </a:lnTo>
                <a:lnTo>
                  <a:pt x="932" y="4344"/>
                </a:lnTo>
                <a:lnTo>
                  <a:pt x="913" y="4269"/>
                </a:lnTo>
                <a:lnTo>
                  <a:pt x="932" y="4195"/>
                </a:lnTo>
                <a:lnTo>
                  <a:pt x="951" y="4120"/>
                </a:lnTo>
                <a:lnTo>
                  <a:pt x="988" y="4064"/>
                </a:lnTo>
                <a:lnTo>
                  <a:pt x="1025" y="4008"/>
                </a:lnTo>
                <a:lnTo>
                  <a:pt x="1081" y="3952"/>
                </a:lnTo>
                <a:lnTo>
                  <a:pt x="1156" y="3934"/>
                </a:lnTo>
                <a:lnTo>
                  <a:pt x="1212" y="3896"/>
                </a:lnTo>
                <a:close/>
                <a:moveTo>
                  <a:pt x="4716" y="3896"/>
                </a:moveTo>
                <a:lnTo>
                  <a:pt x="4772" y="3934"/>
                </a:lnTo>
                <a:lnTo>
                  <a:pt x="4846" y="3952"/>
                </a:lnTo>
                <a:lnTo>
                  <a:pt x="4902" y="4008"/>
                </a:lnTo>
                <a:lnTo>
                  <a:pt x="4940" y="4064"/>
                </a:lnTo>
                <a:lnTo>
                  <a:pt x="4977" y="4120"/>
                </a:lnTo>
                <a:lnTo>
                  <a:pt x="4995" y="4195"/>
                </a:lnTo>
                <a:lnTo>
                  <a:pt x="4995" y="4269"/>
                </a:lnTo>
                <a:lnTo>
                  <a:pt x="4995" y="4344"/>
                </a:lnTo>
                <a:lnTo>
                  <a:pt x="4977" y="4418"/>
                </a:lnTo>
                <a:lnTo>
                  <a:pt x="4940" y="4474"/>
                </a:lnTo>
                <a:lnTo>
                  <a:pt x="4902" y="4530"/>
                </a:lnTo>
                <a:lnTo>
                  <a:pt x="4846" y="4586"/>
                </a:lnTo>
                <a:lnTo>
                  <a:pt x="4772" y="4605"/>
                </a:lnTo>
                <a:lnTo>
                  <a:pt x="4716" y="4642"/>
                </a:lnTo>
                <a:lnTo>
                  <a:pt x="4567" y="4642"/>
                </a:lnTo>
                <a:lnTo>
                  <a:pt x="4492" y="4605"/>
                </a:lnTo>
                <a:lnTo>
                  <a:pt x="4418" y="4586"/>
                </a:lnTo>
                <a:lnTo>
                  <a:pt x="4362" y="4530"/>
                </a:lnTo>
                <a:lnTo>
                  <a:pt x="4324" y="4474"/>
                </a:lnTo>
                <a:lnTo>
                  <a:pt x="4287" y="4418"/>
                </a:lnTo>
                <a:lnTo>
                  <a:pt x="4269" y="4344"/>
                </a:lnTo>
                <a:lnTo>
                  <a:pt x="4269" y="4269"/>
                </a:lnTo>
                <a:lnTo>
                  <a:pt x="4269" y="4195"/>
                </a:lnTo>
                <a:lnTo>
                  <a:pt x="4287" y="4120"/>
                </a:lnTo>
                <a:lnTo>
                  <a:pt x="4324" y="4064"/>
                </a:lnTo>
                <a:lnTo>
                  <a:pt x="4362" y="4008"/>
                </a:lnTo>
                <a:lnTo>
                  <a:pt x="4418" y="3952"/>
                </a:lnTo>
                <a:lnTo>
                  <a:pt x="4492" y="3934"/>
                </a:lnTo>
                <a:lnTo>
                  <a:pt x="4567" y="3896"/>
                </a:lnTo>
                <a:close/>
                <a:moveTo>
                  <a:pt x="2964" y="1"/>
                </a:moveTo>
                <a:lnTo>
                  <a:pt x="2442" y="19"/>
                </a:lnTo>
                <a:lnTo>
                  <a:pt x="1939" y="75"/>
                </a:lnTo>
                <a:lnTo>
                  <a:pt x="1510" y="150"/>
                </a:lnTo>
                <a:lnTo>
                  <a:pt x="1118" y="262"/>
                </a:lnTo>
                <a:lnTo>
                  <a:pt x="951" y="336"/>
                </a:lnTo>
                <a:lnTo>
                  <a:pt x="802" y="411"/>
                </a:lnTo>
                <a:lnTo>
                  <a:pt x="671" y="485"/>
                </a:lnTo>
                <a:lnTo>
                  <a:pt x="559" y="560"/>
                </a:lnTo>
                <a:lnTo>
                  <a:pt x="485" y="653"/>
                </a:lnTo>
                <a:lnTo>
                  <a:pt x="410" y="746"/>
                </a:lnTo>
                <a:lnTo>
                  <a:pt x="373" y="839"/>
                </a:lnTo>
                <a:lnTo>
                  <a:pt x="373" y="933"/>
                </a:lnTo>
                <a:lnTo>
                  <a:pt x="373" y="1492"/>
                </a:lnTo>
                <a:lnTo>
                  <a:pt x="224" y="1492"/>
                </a:lnTo>
                <a:lnTo>
                  <a:pt x="168" y="1510"/>
                </a:lnTo>
                <a:lnTo>
                  <a:pt x="75" y="1566"/>
                </a:lnTo>
                <a:lnTo>
                  <a:pt x="19" y="1660"/>
                </a:lnTo>
                <a:lnTo>
                  <a:pt x="0" y="1715"/>
                </a:lnTo>
                <a:lnTo>
                  <a:pt x="0" y="1771"/>
                </a:lnTo>
                <a:lnTo>
                  <a:pt x="0" y="2685"/>
                </a:lnTo>
                <a:lnTo>
                  <a:pt x="0" y="2741"/>
                </a:lnTo>
                <a:lnTo>
                  <a:pt x="19" y="2797"/>
                </a:lnTo>
                <a:lnTo>
                  <a:pt x="75" y="2890"/>
                </a:lnTo>
                <a:lnTo>
                  <a:pt x="168" y="2946"/>
                </a:lnTo>
                <a:lnTo>
                  <a:pt x="224" y="2964"/>
                </a:lnTo>
                <a:lnTo>
                  <a:pt x="373" y="2964"/>
                </a:lnTo>
                <a:lnTo>
                  <a:pt x="373" y="4828"/>
                </a:lnTo>
                <a:lnTo>
                  <a:pt x="373" y="4903"/>
                </a:lnTo>
                <a:lnTo>
                  <a:pt x="391" y="4977"/>
                </a:lnTo>
                <a:lnTo>
                  <a:pt x="429" y="5033"/>
                </a:lnTo>
                <a:lnTo>
                  <a:pt x="466" y="5089"/>
                </a:lnTo>
                <a:lnTo>
                  <a:pt x="522" y="5127"/>
                </a:lnTo>
                <a:lnTo>
                  <a:pt x="596" y="5164"/>
                </a:lnTo>
                <a:lnTo>
                  <a:pt x="652" y="5182"/>
                </a:lnTo>
                <a:lnTo>
                  <a:pt x="746" y="5201"/>
                </a:lnTo>
                <a:lnTo>
                  <a:pt x="746" y="5574"/>
                </a:lnTo>
                <a:lnTo>
                  <a:pt x="746" y="5648"/>
                </a:lnTo>
                <a:lnTo>
                  <a:pt x="764" y="5704"/>
                </a:lnTo>
                <a:lnTo>
                  <a:pt x="802" y="5779"/>
                </a:lnTo>
                <a:lnTo>
                  <a:pt x="839" y="5835"/>
                </a:lnTo>
                <a:lnTo>
                  <a:pt x="895" y="5872"/>
                </a:lnTo>
                <a:lnTo>
                  <a:pt x="969" y="5909"/>
                </a:lnTo>
                <a:lnTo>
                  <a:pt x="1025" y="5928"/>
                </a:lnTo>
                <a:lnTo>
                  <a:pt x="1100" y="5947"/>
                </a:lnTo>
                <a:lnTo>
                  <a:pt x="1473" y="5947"/>
                </a:lnTo>
                <a:lnTo>
                  <a:pt x="1547" y="5928"/>
                </a:lnTo>
                <a:lnTo>
                  <a:pt x="1622" y="5909"/>
                </a:lnTo>
                <a:lnTo>
                  <a:pt x="1678" y="5872"/>
                </a:lnTo>
                <a:lnTo>
                  <a:pt x="1734" y="5835"/>
                </a:lnTo>
                <a:lnTo>
                  <a:pt x="1789" y="5779"/>
                </a:lnTo>
                <a:lnTo>
                  <a:pt x="1827" y="5704"/>
                </a:lnTo>
                <a:lnTo>
                  <a:pt x="1845" y="5648"/>
                </a:lnTo>
                <a:lnTo>
                  <a:pt x="1845" y="5574"/>
                </a:lnTo>
                <a:lnTo>
                  <a:pt x="1845" y="5201"/>
                </a:lnTo>
                <a:lnTo>
                  <a:pt x="4082" y="5201"/>
                </a:lnTo>
                <a:lnTo>
                  <a:pt x="4082" y="5574"/>
                </a:lnTo>
                <a:lnTo>
                  <a:pt x="4082" y="5648"/>
                </a:lnTo>
                <a:lnTo>
                  <a:pt x="4101" y="5704"/>
                </a:lnTo>
                <a:lnTo>
                  <a:pt x="4138" y="5779"/>
                </a:lnTo>
                <a:lnTo>
                  <a:pt x="4194" y="5835"/>
                </a:lnTo>
                <a:lnTo>
                  <a:pt x="4250" y="5872"/>
                </a:lnTo>
                <a:lnTo>
                  <a:pt x="4306" y="5909"/>
                </a:lnTo>
                <a:lnTo>
                  <a:pt x="4380" y="5928"/>
                </a:lnTo>
                <a:lnTo>
                  <a:pt x="4455" y="5947"/>
                </a:lnTo>
                <a:lnTo>
                  <a:pt x="4828" y="5947"/>
                </a:lnTo>
                <a:lnTo>
                  <a:pt x="4902" y="5928"/>
                </a:lnTo>
                <a:lnTo>
                  <a:pt x="4958" y="5909"/>
                </a:lnTo>
                <a:lnTo>
                  <a:pt x="5033" y="5872"/>
                </a:lnTo>
                <a:lnTo>
                  <a:pt x="5089" y="5835"/>
                </a:lnTo>
                <a:lnTo>
                  <a:pt x="5126" y="5779"/>
                </a:lnTo>
                <a:lnTo>
                  <a:pt x="5163" y="5704"/>
                </a:lnTo>
                <a:lnTo>
                  <a:pt x="5182" y="5648"/>
                </a:lnTo>
                <a:lnTo>
                  <a:pt x="5182" y="5574"/>
                </a:lnTo>
                <a:lnTo>
                  <a:pt x="5182" y="5201"/>
                </a:lnTo>
                <a:lnTo>
                  <a:pt x="5256" y="5201"/>
                </a:lnTo>
                <a:lnTo>
                  <a:pt x="5331" y="5182"/>
                </a:lnTo>
                <a:lnTo>
                  <a:pt x="5387" y="5164"/>
                </a:lnTo>
                <a:lnTo>
                  <a:pt x="5443" y="5145"/>
                </a:lnTo>
                <a:lnTo>
                  <a:pt x="5480" y="5108"/>
                </a:lnTo>
                <a:lnTo>
                  <a:pt x="5536" y="5015"/>
                </a:lnTo>
                <a:lnTo>
                  <a:pt x="5555" y="4903"/>
                </a:lnTo>
                <a:lnTo>
                  <a:pt x="5555" y="2964"/>
                </a:lnTo>
                <a:lnTo>
                  <a:pt x="5704" y="2964"/>
                </a:lnTo>
                <a:lnTo>
                  <a:pt x="5760" y="2946"/>
                </a:lnTo>
                <a:lnTo>
                  <a:pt x="5853" y="2890"/>
                </a:lnTo>
                <a:lnTo>
                  <a:pt x="5909" y="2797"/>
                </a:lnTo>
                <a:lnTo>
                  <a:pt x="5927" y="2741"/>
                </a:lnTo>
                <a:lnTo>
                  <a:pt x="5927" y="2685"/>
                </a:lnTo>
                <a:lnTo>
                  <a:pt x="5927" y="1771"/>
                </a:lnTo>
                <a:lnTo>
                  <a:pt x="5927" y="1715"/>
                </a:lnTo>
                <a:lnTo>
                  <a:pt x="5909" y="1660"/>
                </a:lnTo>
                <a:lnTo>
                  <a:pt x="5853" y="1566"/>
                </a:lnTo>
                <a:lnTo>
                  <a:pt x="5760" y="1510"/>
                </a:lnTo>
                <a:lnTo>
                  <a:pt x="5704" y="1492"/>
                </a:lnTo>
                <a:lnTo>
                  <a:pt x="5555" y="1492"/>
                </a:lnTo>
                <a:lnTo>
                  <a:pt x="5555" y="933"/>
                </a:lnTo>
                <a:lnTo>
                  <a:pt x="5555" y="839"/>
                </a:lnTo>
                <a:lnTo>
                  <a:pt x="5517" y="746"/>
                </a:lnTo>
                <a:lnTo>
                  <a:pt x="5443" y="653"/>
                </a:lnTo>
                <a:lnTo>
                  <a:pt x="5368" y="560"/>
                </a:lnTo>
                <a:lnTo>
                  <a:pt x="5256" y="485"/>
                </a:lnTo>
                <a:lnTo>
                  <a:pt x="5126" y="411"/>
                </a:lnTo>
                <a:lnTo>
                  <a:pt x="4977" y="336"/>
                </a:lnTo>
                <a:lnTo>
                  <a:pt x="4809" y="262"/>
                </a:lnTo>
                <a:lnTo>
                  <a:pt x="4418" y="150"/>
                </a:lnTo>
                <a:lnTo>
                  <a:pt x="3989" y="75"/>
                </a:lnTo>
                <a:lnTo>
                  <a:pt x="3486" y="19"/>
                </a:lnTo>
                <a:lnTo>
                  <a:pt x="29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b975a0ff47_0_11053"/>
          <p:cNvSpPr/>
          <p:nvPr/>
        </p:nvSpPr>
        <p:spPr>
          <a:xfrm>
            <a:off x="10450908" y="4178177"/>
            <a:ext cx="148593" cy="169906"/>
          </a:xfrm>
          <a:custGeom>
            <a:rect b="b" l="l" r="r" t="t"/>
            <a:pathLst>
              <a:path extrusionOk="0" h="5947" w="5201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b975a0ff47_0_11053"/>
          <p:cNvSpPr/>
          <p:nvPr/>
        </p:nvSpPr>
        <p:spPr>
          <a:xfrm>
            <a:off x="10924791" y="4170760"/>
            <a:ext cx="148050" cy="169906"/>
          </a:xfrm>
          <a:custGeom>
            <a:rect b="b" l="l" r="r" t="t"/>
            <a:pathLst>
              <a:path extrusionOk="0" h="5947" w="5182">
                <a:moveTo>
                  <a:pt x="1286" y="1"/>
                </a:moveTo>
                <a:lnTo>
                  <a:pt x="1212" y="19"/>
                </a:lnTo>
                <a:lnTo>
                  <a:pt x="1156" y="57"/>
                </a:lnTo>
                <a:lnTo>
                  <a:pt x="1118" y="112"/>
                </a:lnTo>
                <a:lnTo>
                  <a:pt x="1100" y="187"/>
                </a:lnTo>
                <a:lnTo>
                  <a:pt x="1100" y="746"/>
                </a:lnTo>
                <a:lnTo>
                  <a:pt x="429" y="746"/>
                </a:lnTo>
                <a:lnTo>
                  <a:pt x="336" y="783"/>
                </a:lnTo>
                <a:lnTo>
                  <a:pt x="242" y="839"/>
                </a:lnTo>
                <a:lnTo>
                  <a:pt x="149" y="914"/>
                </a:lnTo>
                <a:lnTo>
                  <a:pt x="93" y="989"/>
                </a:lnTo>
                <a:lnTo>
                  <a:pt x="37" y="1082"/>
                </a:lnTo>
                <a:lnTo>
                  <a:pt x="0" y="1194"/>
                </a:lnTo>
                <a:lnTo>
                  <a:pt x="0" y="1305"/>
                </a:lnTo>
                <a:lnTo>
                  <a:pt x="0" y="1865"/>
                </a:lnTo>
                <a:lnTo>
                  <a:pt x="5182" y="1865"/>
                </a:lnTo>
                <a:lnTo>
                  <a:pt x="5182" y="1305"/>
                </a:lnTo>
                <a:lnTo>
                  <a:pt x="5182" y="1194"/>
                </a:lnTo>
                <a:lnTo>
                  <a:pt x="5145" y="1082"/>
                </a:lnTo>
                <a:lnTo>
                  <a:pt x="5089" y="989"/>
                </a:lnTo>
                <a:lnTo>
                  <a:pt x="5033" y="914"/>
                </a:lnTo>
                <a:lnTo>
                  <a:pt x="4940" y="839"/>
                </a:lnTo>
                <a:lnTo>
                  <a:pt x="4846" y="783"/>
                </a:lnTo>
                <a:lnTo>
                  <a:pt x="4753" y="746"/>
                </a:lnTo>
                <a:lnTo>
                  <a:pt x="4082" y="746"/>
                </a:lnTo>
                <a:lnTo>
                  <a:pt x="4082" y="187"/>
                </a:lnTo>
                <a:lnTo>
                  <a:pt x="4064" y="112"/>
                </a:lnTo>
                <a:lnTo>
                  <a:pt x="4026" y="57"/>
                </a:lnTo>
                <a:lnTo>
                  <a:pt x="3970" y="19"/>
                </a:lnTo>
                <a:lnTo>
                  <a:pt x="3896" y="1"/>
                </a:lnTo>
                <a:lnTo>
                  <a:pt x="3523" y="1"/>
                </a:lnTo>
                <a:lnTo>
                  <a:pt x="3448" y="19"/>
                </a:lnTo>
                <a:lnTo>
                  <a:pt x="3392" y="57"/>
                </a:lnTo>
                <a:lnTo>
                  <a:pt x="3355" y="112"/>
                </a:lnTo>
                <a:lnTo>
                  <a:pt x="3337" y="187"/>
                </a:lnTo>
                <a:lnTo>
                  <a:pt x="3337" y="746"/>
                </a:lnTo>
                <a:lnTo>
                  <a:pt x="1845" y="746"/>
                </a:lnTo>
                <a:lnTo>
                  <a:pt x="1845" y="187"/>
                </a:lnTo>
                <a:lnTo>
                  <a:pt x="1827" y="112"/>
                </a:lnTo>
                <a:lnTo>
                  <a:pt x="1789" y="57"/>
                </a:lnTo>
                <a:lnTo>
                  <a:pt x="1734" y="19"/>
                </a:lnTo>
                <a:lnTo>
                  <a:pt x="1659" y="1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35" y="3002"/>
                </a:lnTo>
                <a:lnTo>
                  <a:pt x="1473" y="3058"/>
                </a:lnTo>
                <a:lnTo>
                  <a:pt x="1473" y="3113"/>
                </a:lnTo>
                <a:lnTo>
                  <a:pt x="1473" y="3579"/>
                </a:lnTo>
                <a:lnTo>
                  <a:pt x="1473" y="3635"/>
                </a:lnTo>
                <a:lnTo>
                  <a:pt x="1435" y="3673"/>
                </a:lnTo>
                <a:lnTo>
                  <a:pt x="1398" y="3710"/>
                </a:lnTo>
                <a:lnTo>
                  <a:pt x="820" y="3710"/>
                </a:lnTo>
                <a:lnTo>
                  <a:pt x="783" y="3673"/>
                </a:lnTo>
                <a:lnTo>
                  <a:pt x="746" y="3635"/>
                </a:lnTo>
                <a:lnTo>
                  <a:pt x="727" y="3579"/>
                </a:lnTo>
                <a:lnTo>
                  <a:pt x="727" y="3113"/>
                </a:lnTo>
                <a:lnTo>
                  <a:pt x="746" y="3058"/>
                </a:lnTo>
                <a:lnTo>
                  <a:pt x="783" y="3002"/>
                </a:lnTo>
                <a:lnTo>
                  <a:pt x="820" y="2983"/>
                </a:lnTo>
                <a:lnTo>
                  <a:pt x="876" y="2964"/>
                </a:lnTo>
                <a:close/>
                <a:moveTo>
                  <a:pt x="2815" y="2964"/>
                </a:moveTo>
                <a:lnTo>
                  <a:pt x="2871" y="2983"/>
                </a:lnTo>
                <a:lnTo>
                  <a:pt x="2926" y="3002"/>
                </a:lnTo>
                <a:lnTo>
                  <a:pt x="2945" y="3058"/>
                </a:lnTo>
                <a:lnTo>
                  <a:pt x="2964" y="3113"/>
                </a:lnTo>
                <a:lnTo>
                  <a:pt x="2964" y="3579"/>
                </a:lnTo>
                <a:lnTo>
                  <a:pt x="2945" y="3635"/>
                </a:lnTo>
                <a:lnTo>
                  <a:pt x="2926" y="3673"/>
                </a:lnTo>
                <a:lnTo>
                  <a:pt x="2871" y="3710"/>
                </a:lnTo>
                <a:lnTo>
                  <a:pt x="2311" y="3710"/>
                </a:lnTo>
                <a:lnTo>
                  <a:pt x="2255" y="3673"/>
                </a:lnTo>
                <a:lnTo>
                  <a:pt x="2237" y="3635"/>
                </a:lnTo>
                <a:lnTo>
                  <a:pt x="2218" y="3579"/>
                </a:lnTo>
                <a:lnTo>
                  <a:pt x="2218" y="3113"/>
                </a:lnTo>
                <a:lnTo>
                  <a:pt x="2237" y="3058"/>
                </a:lnTo>
                <a:lnTo>
                  <a:pt x="2255" y="3002"/>
                </a:lnTo>
                <a:lnTo>
                  <a:pt x="2311" y="2983"/>
                </a:lnTo>
                <a:lnTo>
                  <a:pt x="2367" y="2964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399" y="3002"/>
                </a:lnTo>
                <a:lnTo>
                  <a:pt x="4436" y="3058"/>
                </a:lnTo>
                <a:lnTo>
                  <a:pt x="4455" y="3113"/>
                </a:lnTo>
                <a:lnTo>
                  <a:pt x="4455" y="3579"/>
                </a:lnTo>
                <a:lnTo>
                  <a:pt x="4436" y="3635"/>
                </a:lnTo>
                <a:lnTo>
                  <a:pt x="4399" y="3673"/>
                </a:lnTo>
                <a:lnTo>
                  <a:pt x="4362" y="3710"/>
                </a:lnTo>
                <a:lnTo>
                  <a:pt x="3784" y="3710"/>
                </a:lnTo>
                <a:lnTo>
                  <a:pt x="3747" y="3673"/>
                </a:lnTo>
                <a:lnTo>
                  <a:pt x="3709" y="3635"/>
                </a:lnTo>
                <a:lnTo>
                  <a:pt x="3709" y="3579"/>
                </a:lnTo>
                <a:lnTo>
                  <a:pt x="3709" y="3113"/>
                </a:lnTo>
                <a:lnTo>
                  <a:pt x="3709" y="3058"/>
                </a:lnTo>
                <a:lnTo>
                  <a:pt x="3747" y="3002"/>
                </a:lnTo>
                <a:lnTo>
                  <a:pt x="3784" y="2983"/>
                </a:lnTo>
                <a:lnTo>
                  <a:pt x="3840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35" y="4493"/>
                </a:lnTo>
                <a:lnTo>
                  <a:pt x="1473" y="4549"/>
                </a:lnTo>
                <a:lnTo>
                  <a:pt x="1473" y="4586"/>
                </a:lnTo>
                <a:lnTo>
                  <a:pt x="1473" y="5052"/>
                </a:lnTo>
                <a:lnTo>
                  <a:pt x="1473" y="5108"/>
                </a:lnTo>
                <a:lnTo>
                  <a:pt x="1435" y="5164"/>
                </a:lnTo>
                <a:lnTo>
                  <a:pt x="1398" y="5182"/>
                </a:lnTo>
                <a:lnTo>
                  <a:pt x="1342" y="5201"/>
                </a:lnTo>
                <a:lnTo>
                  <a:pt x="876" y="5201"/>
                </a:lnTo>
                <a:lnTo>
                  <a:pt x="820" y="5182"/>
                </a:lnTo>
                <a:lnTo>
                  <a:pt x="783" y="5164"/>
                </a:lnTo>
                <a:lnTo>
                  <a:pt x="746" y="5108"/>
                </a:lnTo>
                <a:lnTo>
                  <a:pt x="727" y="5052"/>
                </a:lnTo>
                <a:lnTo>
                  <a:pt x="727" y="4586"/>
                </a:lnTo>
                <a:lnTo>
                  <a:pt x="746" y="4549"/>
                </a:lnTo>
                <a:lnTo>
                  <a:pt x="783" y="4493"/>
                </a:lnTo>
                <a:lnTo>
                  <a:pt x="820" y="4474"/>
                </a:lnTo>
                <a:lnTo>
                  <a:pt x="876" y="4456"/>
                </a:lnTo>
                <a:close/>
                <a:moveTo>
                  <a:pt x="2815" y="4456"/>
                </a:moveTo>
                <a:lnTo>
                  <a:pt x="2871" y="4474"/>
                </a:lnTo>
                <a:lnTo>
                  <a:pt x="2926" y="4493"/>
                </a:lnTo>
                <a:lnTo>
                  <a:pt x="2945" y="4549"/>
                </a:lnTo>
                <a:lnTo>
                  <a:pt x="2964" y="4586"/>
                </a:lnTo>
                <a:lnTo>
                  <a:pt x="2964" y="5052"/>
                </a:lnTo>
                <a:lnTo>
                  <a:pt x="2945" y="5108"/>
                </a:lnTo>
                <a:lnTo>
                  <a:pt x="2926" y="5164"/>
                </a:lnTo>
                <a:lnTo>
                  <a:pt x="2871" y="5182"/>
                </a:lnTo>
                <a:lnTo>
                  <a:pt x="2815" y="5201"/>
                </a:lnTo>
                <a:lnTo>
                  <a:pt x="2367" y="5201"/>
                </a:lnTo>
                <a:lnTo>
                  <a:pt x="2311" y="5182"/>
                </a:lnTo>
                <a:lnTo>
                  <a:pt x="2255" y="5164"/>
                </a:lnTo>
                <a:lnTo>
                  <a:pt x="2237" y="5108"/>
                </a:lnTo>
                <a:lnTo>
                  <a:pt x="2218" y="5052"/>
                </a:lnTo>
                <a:lnTo>
                  <a:pt x="2218" y="4586"/>
                </a:lnTo>
                <a:lnTo>
                  <a:pt x="2237" y="4549"/>
                </a:lnTo>
                <a:lnTo>
                  <a:pt x="2255" y="4493"/>
                </a:lnTo>
                <a:lnTo>
                  <a:pt x="2311" y="4474"/>
                </a:lnTo>
                <a:lnTo>
                  <a:pt x="2367" y="4456"/>
                </a:lnTo>
                <a:close/>
                <a:moveTo>
                  <a:pt x="4306" y="4456"/>
                </a:moveTo>
                <a:lnTo>
                  <a:pt x="4362" y="4474"/>
                </a:lnTo>
                <a:lnTo>
                  <a:pt x="4399" y="4493"/>
                </a:lnTo>
                <a:lnTo>
                  <a:pt x="4436" y="4549"/>
                </a:lnTo>
                <a:lnTo>
                  <a:pt x="4455" y="4586"/>
                </a:lnTo>
                <a:lnTo>
                  <a:pt x="4455" y="5052"/>
                </a:lnTo>
                <a:lnTo>
                  <a:pt x="4436" y="5108"/>
                </a:lnTo>
                <a:lnTo>
                  <a:pt x="4399" y="5164"/>
                </a:lnTo>
                <a:lnTo>
                  <a:pt x="4362" y="5182"/>
                </a:lnTo>
                <a:lnTo>
                  <a:pt x="4306" y="5201"/>
                </a:lnTo>
                <a:lnTo>
                  <a:pt x="3840" y="5201"/>
                </a:lnTo>
                <a:lnTo>
                  <a:pt x="3784" y="5182"/>
                </a:lnTo>
                <a:lnTo>
                  <a:pt x="3747" y="5164"/>
                </a:lnTo>
                <a:lnTo>
                  <a:pt x="3709" y="5108"/>
                </a:lnTo>
                <a:lnTo>
                  <a:pt x="3709" y="5052"/>
                </a:lnTo>
                <a:lnTo>
                  <a:pt x="3709" y="4586"/>
                </a:lnTo>
                <a:lnTo>
                  <a:pt x="3709" y="4549"/>
                </a:lnTo>
                <a:lnTo>
                  <a:pt x="3747" y="4493"/>
                </a:lnTo>
                <a:lnTo>
                  <a:pt x="3784" y="4474"/>
                </a:lnTo>
                <a:lnTo>
                  <a:pt x="3840" y="4456"/>
                </a:lnTo>
                <a:close/>
                <a:moveTo>
                  <a:pt x="0" y="2219"/>
                </a:moveTo>
                <a:lnTo>
                  <a:pt x="0" y="5388"/>
                </a:lnTo>
                <a:lnTo>
                  <a:pt x="0" y="5499"/>
                </a:lnTo>
                <a:lnTo>
                  <a:pt x="37" y="5593"/>
                </a:lnTo>
                <a:lnTo>
                  <a:pt x="93" y="5686"/>
                </a:lnTo>
                <a:lnTo>
                  <a:pt x="149" y="5779"/>
                </a:lnTo>
                <a:lnTo>
                  <a:pt x="242" y="5854"/>
                </a:lnTo>
                <a:lnTo>
                  <a:pt x="336" y="5891"/>
                </a:lnTo>
                <a:lnTo>
                  <a:pt x="429" y="5928"/>
                </a:lnTo>
                <a:lnTo>
                  <a:pt x="541" y="5947"/>
                </a:lnTo>
                <a:lnTo>
                  <a:pt x="4641" y="5947"/>
                </a:lnTo>
                <a:lnTo>
                  <a:pt x="4753" y="5928"/>
                </a:lnTo>
                <a:lnTo>
                  <a:pt x="4846" y="5891"/>
                </a:lnTo>
                <a:lnTo>
                  <a:pt x="4940" y="5854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499"/>
                </a:lnTo>
                <a:lnTo>
                  <a:pt x="5182" y="5388"/>
                </a:lnTo>
                <a:lnTo>
                  <a:pt x="5182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975a0ff47_0_11053"/>
          <p:cNvSpPr/>
          <p:nvPr/>
        </p:nvSpPr>
        <p:spPr>
          <a:xfrm>
            <a:off x="10914135" y="1320809"/>
            <a:ext cx="169363" cy="148621"/>
          </a:xfrm>
          <a:custGeom>
            <a:rect b="b" l="l" r="r" t="t"/>
            <a:pathLst>
              <a:path extrusionOk="0" h="5202" w="5928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b975a0ff47_0_11053"/>
          <p:cNvSpPr/>
          <p:nvPr/>
        </p:nvSpPr>
        <p:spPr>
          <a:xfrm>
            <a:off x="10421155" y="1320809"/>
            <a:ext cx="169906" cy="169906"/>
          </a:xfrm>
          <a:custGeom>
            <a:rect b="b" l="l" r="r" t="t"/>
            <a:pathLst>
              <a:path extrusionOk="0" h="5947" w="5947">
                <a:moveTo>
                  <a:pt x="3803" y="411"/>
                </a:moveTo>
                <a:lnTo>
                  <a:pt x="4045" y="1119"/>
                </a:lnTo>
                <a:lnTo>
                  <a:pt x="3878" y="1156"/>
                </a:lnTo>
                <a:lnTo>
                  <a:pt x="3784" y="1175"/>
                </a:lnTo>
                <a:lnTo>
                  <a:pt x="3710" y="1212"/>
                </a:lnTo>
                <a:lnTo>
                  <a:pt x="3691" y="1231"/>
                </a:lnTo>
                <a:lnTo>
                  <a:pt x="3449" y="523"/>
                </a:lnTo>
                <a:lnTo>
                  <a:pt x="3617" y="448"/>
                </a:lnTo>
                <a:lnTo>
                  <a:pt x="3803" y="411"/>
                </a:lnTo>
                <a:close/>
                <a:moveTo>
                  <a:pt x="4996" y="672"/>
                </a:moveTo>
                <a:lnTo>
                  <a:pt x="5145" y="802"/>
                </a:lnTo>
                <a:lnTo>
                  <a:pt x="5257" y="951"/>
                </a:lnTo>
                <a:lnTo>
                  <a:pt x="4735" y="1473"/>
                </a:lnTo>
                <a:lnTo>
                  <a:pt x="4679" y="1399"/>
                </a:lnTo>
                <a:lnTo>
                  <a:pt x="4623" y="1324"/>
                </a:lnTo>
                <a:lnTo>
                  <a:pt x="4474" y="1212"/>
                </a:lnTo>
                <a:lnTo>
                  <a:pt x="4996" y="672"/>
                </a:lnTo>
                <a:close/>
                <a:moveTo>
                  <a:pt x="4828" y="1883"/>
                </a:moveTo>
                <a:lnTo>
                  <a:pt x="5537" y="2107"/>
                </a:lnTo>
                <a:lnTo>
                  <a:pt x="5481" y="2293"/>
                </a:lnTo>
                <a:lnTo>
                  <a:pt x="5425" y="2461"/>
                </a:lnTo>
                <a:lnTo>
                  <a:pt x="4735" y="2237"/>
                </a:lnTo>
                <a:lnTo>
                  <a:pt x="4772" y="2144"/>
                </a:lnTo>
                <a:lnTo>
                  <a:pt x="4810" y="2032"/>
                </a:lnTo>
                <a:lnTo>
                  <a:pt x="4828" y="1883"/>
                </a:lnTo>
                <a:close/>
                <a:moveTo>
                  <a:pt x="3878" y="2853"/>
                </a:moveTo>
                <a:lnTo>
                  <a:pt x="4586" y="3300"/>
                </a:lnTo>
                <a:lnTo>
                  <a:pt x="4232" y="3505"/>
                </a:lnTo>
                <a:lnTo>
                  <a:pt x="3524" y="3058"/>
                </a:lnTo>
                <a:lnTo>
                  <a:pt x="3878" y="2853"/>
                </a:lnTo>
                <a:close/>
                <a:moveTo>
                  <a:pt x="2592" y="3617"/>
                </a:moveTo>
                <a:lnTo>
                  <a:pt x="3300" y="4064"/>
                </a:lnTo>
                <a:lnTo>
                  <a:pt x="2946" y="4269"/>
                </a:lnTo>
                <a:lnTo>
                  <a:pt x="2237" y="3822"/>
                </a:lnTo>
                <a:lnTo>
                  <a:pt x="2592" y="3617"/>
                </a:lnTo>
                <a:close/>
                <a:moveTo>
                  <a:pt x="1361" y="4344"/>
                </a:moveTo>
                <a:lnTo>
                  <a:pt x="2051" y="4791"/>
                </a:lnTo>
                <a:lnTo>
                  <a:pt x="1697" y="5015"/>
                </a:lnTo>
                <a:lnTo>
                  <a:pt x="988" y="4567"/>
                </a:lnTo>
                <a:lnTo>
                  <a:pt x="1361" y="4344"/>
                </a:lnTo>
                <a:close/>
                <a:moveTo>
                  <a:pt x="4101" y="1"/>
                </a:moveTo>
                <a:lnTo>
                  <a:pt x="3859" y="19"/>
                </a:lnTo>
                <a:lnTo>
                  <a:pt x="3617" y="57"/>
                </a:lnTo>
                <a:lnTo>
                  <a:pt x="3374" y="150"/>
                </a:lnTo>
                <a:lnTo>
                  <a:pt x="3151" y="262"/>
                </a:lnTo>
                <a:lnTo>
                  <a:pt x="2834" y="448"/>
                </a:lnTo>
                <a:lnTo>
                  <a:pt x="2759" y="504"/>
                </a:lnTo>
                <a:lnTo>
                  <a:pt x="2722" y="560"/>
                </a:lnTo>
                <a:lnTo>
                  <a:pt x="2685" y="616"/>
                </a:lnTo>
                <a:lnTo>
                  <a:pt x="2647" y="672"/>
                </a:lnTo>
                <a:lnTo>
                  <a:pt x="2647" y="746"/>
                </a:lnTo>
                <a:lnTo>
                  <a:pt x="2647" y="821"/>
                </a:lnTo>
                <a:lnTo>
                  <a:pt x="2666" y="895"/>
                </a:lnTo>
                <a:lnTo>
                  <a:pt x="2703" y="970"/>
                </a:lnTo>
                <a:lnTo>
                  <a:pt x="3076" y="1604"/>
                </a:lnTo>
                <a:lnTo>
                  <a:pt x="3132" y="1678"/>
                </a:lnTo>
                <a:lnTo>
                  <a:pt x="3225" y="1734"/>
                </a:lnTo>
                <a:lnTo>
                  <a:pt x="3300" y="1771"/>
                </a:lnTo>
                <a:lnTo>
                  <a:pt x="3486" y="1771"/>
                </a:lnTo>
                <a:lnTo>
                  <a:pt x="3579" y="1734"/>
                </a:lnTo>
                <a:lnTo>
                  <a:pt x="3915" y="1529"/>
                </a:lnTo>
                <a:lnTo>
                  <a:pt x="4008" y="1492"/>
                </a:lnTo>
                <a:lnTo>
                  <a:pt x="4195" y="1492"/>
                </a:lnTo>
                <a:lnTo>
                  <a:pt x="4269" y="1529"/>
                </a:lnTo>
                <a:lnTo>
                  <a:pt x="4362" y="1585"/>
                </a:lnTo>
                <a:lnTo>
                  <a:pt x="4418" y="1660"/>
                </a:lnTo>
                <a:lnTo>
                  <a:pt x="4455" y="1734"/>
                </a:lnTo>
                <a:lnTo>
                  <a:pt x="4455" y="1809"/>
                </a:lnTo>
                <a:lnTo>
                  <a:pt x="4474" y="1883"/>
                </a:lnTo>
                <a:lnTo>
                  <a:pt x="4455" y="1939"/>
                </a:lnTo>
                <a:lnTo>
                  <a:pt x="4437" y="2014"/>
                </a:lnTo>
                <a:lnTo>
                  <a:pt x="4400" y="2070"/>
                </a:lnTo>
                <a:lnTo>
                  <a:pt x="4344" y="2126"/>
                </a:lnTo>
                <a:lnTo>
                  <a:pt x="4288" y="2181"/>
                </a:lnTo>
                <a:lnTo>
                  <a:pt x="187" y="4605"/>
                </a:lnTo>
                <a:lnTo>
                  <a:pt x="131" y="4661"/>
                </a:lnTo>
                <a:lnTo>
                  <a:pt x="75" y="4716"/>
                </a:lnTo>
                <a:lnTo>
                  <a:pt x="38" y="4772"/>
                </a:lnTo>
                <a:lnTo>
                  <a:pt x="19" y="4847"/>
                </a:lnTo>
                <a:lnTo>
                  <a:pt x="1" y="4903"/>
                </a:lnTo>
                <a:lnTo>
                  <a:pt x="1" y="4977"/>
                </a:lnTo>
                <a:lnTo>
                  <a:pt x="19" y="5052"/>
                </a:lnTo>
                <a:lnTo>
                  <a:pt x="56" y="5127"/>
                </a:lnTo>
                <a:lnTo>
                  <a:pt x="429" y="5760"/>
                </a:lnTo>
                <a:lnTo>
                  <a:pt x="504" y="5835"/>
                </a:lnTo>
                <a:lnTo>
                  <a:pt x="578" y="5891"/>
                </a:lnTo>
                <a:lnTo>
                  <a:pt x="672" y="5928"/>
                </a:lnTo>
                <a:lnTo>
                  <a:pt x="765" y="5947"/>
                </a:lnTo>
                <a:lnTo>
                  <a:pt x="858" y="5928"/>
                </a:lnTo>
                <a:lnTo>
                  <a:pt x="951" y="5891"/>
                </a:lnTo>
                <a:lnTo>
                  <a:pt x="4977" y="3486"/>
                </a:lnTo>
                <a:lnTo>
                  <a:pt x="5127" y="3393"/>
                </a:lnTo>
                <a:lnTo>
                  <a:pt x="5276" y="3281"/>
                </a:lnTo>
                <a:lnTo>
                  <a:pt x="5387" y="3151"/>
                </a:lnTo>
                <a:lnTo>
                  <a:pt x="5518" y="3020"/>
                </a:lnTo>
                <a:lnTo>
                  <a:pt x="5611" y="2890"/>
                </a:lnTo>
                <a:lnTo>
                  <a:pt x="5704" y="2741"/>
                </a:lnTo>
                <a:lnTo>
                  <a:pt x="5779" y="2573"/>
                </a:lnTo>
                <a:lnTo>
                  <a:pt x="5835" y="2424"/>
                </a:lnTo>
                <a:lnTo>
                  <a:pt x="5891" y="2256"/>
                </a:lnTo>
                <a:lnTo>
                  <a:pt x="5928" y="2088"/>
                </a:lnTo>
                <a:lnTo>
                  <a:pt x="5947" y="1921"/>
                </a:lnTo>
                <a:lnTo>
                  <a:pt x="5947" y="1753"/>
                </a:lnTo>
                <a:lnTo>
                  <a:pt x="5928" y="1566"/>
                </a:lnTo>
                <a:lnTo>
                  <a:pt x="5891" y="1399"/>
                </a:lnTo>
                <a:lnTo>
                  <a:pt x="5853" y="1231"/>
                </a:lnTo>
                <a:lnTo>
                  <a:pt x="5779" y="1063"/>
                </a:lnTo>
                <a:lnTo>
                  <a:pt x="5648" y="821"/>
                </a:lnTo>
                <a:lnTo>
                  <a:pt x="5481" y="616"/>
                </a:lnTo>
                <a:lnTo>
                  <a:pt x="5276" y="429"/>
                </a:lnTo>
                <a:lnTo>
                  <a:pt x="5071" y="280"/>
                </a:lnTo>
                <a:lnTo>
                  <a:pt x="4847" y="150"/>
                </a:lnTo>
                <a:lnTo>
                  <a:pt x="4605" y="75"/>
                </a:lnTo>
                <a:lnTo>
                  <a:pt x="4344" y="19"/>
                </a:lnTo>
                <a:lnTo>
                  <a:pt x="41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975a0ff47_0_11053"/>
          <p:cNvSpPr/>
          <p:nvPr/>
        </p:nvSpPr>
        <p:spPr>
          <a:xfrm>
            <a:off x="9993528" y="1320809"/>
            <a:ext cx="190676" cy="148621"/>
          </a:xfrm>
          <a:custGeom>
            <a:rect b="b" l="l" r="r" t="t"/>
            <a:pathLst>
              <a:path extrusionOk="0" h="5202" w="6674">
                <a:moveTo>
                  <a:pt x="1380" y="746"/>
                </a:moveTo>
                <a:lnTo>
                  <a:pt x="1492" y="783"/>
                </a:lnTo>
                <a:lnTo>
                  <a:pt x="1604" y="821"/>
                </a:lnTo>
                <a:lnTo>
                  <a:pt x="1678" y="895"/>
                </a:lnTo>
                <a:lnTo>
                  <a:pt x="1753" y="989"/>
                </a:lnTo>
                <a:lnTo>
                  <a:pt x="1809" y="1082"/>
                </a:lnTo>
                <a:lnTo>
                  <a:pt x="1846" y="1175"/>
                </a:lnTo>
                <a:lnTo>
                  <a:pt x="1865" y="1305"/>
                </a:lnTo>
                <a:lnTo>
                  <a:pt x="1865" y="2592"/>
                </a:lnTo>
                <a:lnTo>
                  <a:pt x="746" y="2592"/>
                </a:lnTo>
                <a:lnTo>
                  <a:pt x="746" y="1305"/>
                </a:lnTo>
                <a:lnTo>
                  <a:pt x="746" y="1194"/>
                </a:lnTo>
                <a:lnTo>
                  <a:pt x="784" y="1100"/>
                </a:lnTo>
                <a:lnTo>
                  <a:pt x="840" y="1007"/>
                </a:lnTo>
                <a:lnTo>
                  <a:pt x="896" y="914"/>
                </a:lnTo>
                <a:lnTo>
                  <a:pt x="970" y="858"/>
                </a:lnTo>
                <a:lnTo>
                  <a:pt x="1063" y="802"/>
                </a:lnTo>
                <a:lnTo>
                  <a:pt x="1156" y="765"/>
                </a:lnTo>
                <a:lnTo>
                  <a:pt x="1268" y="746"/>
                </a:lnTo>
                <a:close/>
                <a:moveTo>
                  <a:pt x="3822" y="1119"/>
                </a:moveTo>
                <a:lnTo>
                  <a:pt x="3971" y="1138"/>
                </a:lnTo>
                <a:lnTo>
                  <a:pt x="4102" y="1175"/>
                </a:lnTo>
                <a:lnTo>
                  <a:pt x="4213" y="1249"/>
                </a:lnTo>
                <a:lnTo>
                  <a:pt x="4307" y="1361"/>
                </a:lnTo>
                <a:lnTo>
                  <a:pt x="5071" y="2442"/>
                </a:lnTo>
                <a:lnTo>
                  <a:pt x="4120" y="3113"/>
                </a:lnTo>
                <a:lnTo>
                  <a:pt x="3356" y="2032"/>
                </a:lnTo>
                <a:lnTo>
                  <a:pt x="3300" y="1939"/>
                </a:lnTo>
                <a:lnTo>
                  <a:pt x="3263" y="1827"/>
                </a:lnTo>
                <a:lnTo>
                  <a:pt x="3244" y="1715"/>
                </a:lnTo>
                <a:lnTo>
                  <a:pt x="3263" y="1604"/>
                </a:lnTo>
                <a:lnTo>
                  <a:pt x="3281" y="1492"/>
                </a:lnTo>
                <a:lnTo>
                  <a:pt x="3337" y="1380"/>
                </a:lnTo>
                <a:lnTo>
                  <a:pt x="3412" y="1287"/>
                </a:lnTo>
                <a:lnTo>
                  <a:pt x="3505" y="1212"/>
                </a:lnTo>
                <a:lnTo>
                  <a:pt x="3580" y="1175"/>
                </a:lnTo>
                <a:lnTo>
                  <a:pt x="3654" y="1138"/>
                </a:lnTo>
                <a:lnTo>
                  <a:pt x="3747" y="1119"/>
                </a:lnTo>
                <a:close/>
                <a:moveTo>
                  <a:pt x="1138" y="1"/>
                </a:moveTo>
                <a:lnTo>
                  <a:pt x="1026" y="38"/>
                </a:lnTo>
                <a:lnTo>
                  <a:pt x="896" y="57"/>
                </a:lnTo>
                <a:lnTo>
                  <a:pt x="784" y="112"/>
                </a:lnTo>
                <a:lnTo>
                  <a:pt x="672" y="168"/>
                </a:lnTo>
                <a:lnTo>
                  <a:pt x="560" y="243"/>
                </a:lnTo>
                <a:lnTo>
                  <a:pt x="467" y="317"/>
                </a:lnTo>
                <a:lnTo>
                  <a:pt x="374" y="392"/>
                </a:lnTo>
                <a:lnTo>
                  <a:pt x="299" y="485"/>
                </a:lnTo>
                <a:lnTo>
                  <a:pt x="224" y="597"/>
                </a:lnTo>
                <a:lnTo>
                  <a:pt x="150" y="690"/>
                </a:lnTo>
                <a:lnTo>
                  <a:pt x="94" y="821"/>
                </a:lnTo>
                <a:lnTo>
                  <a:pt x="57" y="933"/>
                </a:lnTo>
                <a:lnTo>
                  <a:pt x="19" y="1063"/>
                </a:lnTo>
                <a:lnTo>
                  <a:pt x="1" y="1175"/>
                </a:lnTo>
                <a:lnTo>
                  <a:pt x="1" y="1305"/>
                </a:lnTo>
                <a:lnTo>
                  <a:pt x="1" y="3878"/>
                </a:lnTo>
                <a:lnTo>
                  <a:pt x="1" y="4008"/>
                </a:lnTo>
                <a:lnTo>
                  <a:pt x="19" y="4139"/>
                </a:lnTo>
                <a:lnTo>
                  <a:pt x="57" y="4269"/>
                </a:lnTo>
                <a:lnTo>
                  <a:pt x="94" y="4381"/>
                </a:lnTo>
                <a:lnTo>
                  <a:pt x="150" y="4493"/>
                </a:lnTo>
                <a:lnTo>
                  <a:pt x="206" y="4605"/>
                </a:lnTo>
                <a:lnTo>
                  <a:pt x="280" y="4698"/>
                </a:lnTo>
                <a:lnTo>
                  <a:pt x="374" y="4791"/>
                </a:lnTo>
                <a:lnTo>
                  <a:pt x="448" y="4884"/>
                </a:lnTo>
                <a:lnTo>
                  <a:pt x="560" y="4959"/>
                </a:lnTo>
                <a:lnTo>
                  <a:pt x="653" y="5033"/>
                </a:lnTo>
                <a:lnTo>
                  <a:pt x="765" y="5089"/>
                </a:lnTo>
                <a:lnTo>
                  <a:pt x="896" y="5127"/>
                </a:lnTo>
                <a:lnTo>
                  <a:pt x="1007" y="5164"/>
                </a:lnTo>
                <a:lnTo>
                  <a:pt x="1138" y="5182"/>
                </a:lnTo>
                <a:lnTo>
                  <a:pt x="1268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8"/>
                </a:lnTo>
                <a:lnTo>
                  <a:pt x="1902" y="5052"/>
                </a:lnTo>
                <a:lnTo>
                  <a:pt x="2014" y="4977"/>
                </a:lnTo>
                <a:lnTo>
                  <a:pt x="2107" y="4903"/>
                </a:lnTo>
                <a:lnTo>
                  <a:pt x="2200" y="4828"/>
                </a:lnTo>
                <a:lnTo>
                  <a:pt x="2293" y="4735"/>
                </a:lnTo>
                <a:lnTo>
                  <a:pt x="2368" y="4642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8"/>
                </a:lnTo>
                <a:lnTo>
                  <a:pt x="2573" y="4157"/>
                </a:lnTo>
                <a:lnTo>
                  <a:pt x="2592" y="4027"/>
                </a:lnTo>
                <a:lnTo>
                  <a:pt x="2592" y="3896"/>
                </a:lnTo>
                <a:lnTo>
                  <a:pt x="2592" y="2163"/>
                </a:lnTo>
                <a:lnTo>
                  <a:pt x="2666" y="2312"/>
                </a:lnTo>
                <a:lnTo>
                  <a:pt x="2741" y="2461"/>
                </a:lnTo>
                <a:lnTo>
                  <a:pt x="4269" y="4623"/>
                </a:lnTo>
                <a:lnTo>
                  <a:pt x="4381" y="4754"/>
                </a:lnTo>
                <a:lnTo>
                  <a:pt x="4493" y="4884"/>
                </a:lnTo>
                <a:lnTo>
                  <a:pt x="4623" y="4977"/>
                </a:lnTo>
                <a:lnTo>
                  <a:pt x="4754" y="5052"/>
                </a:lnTo>
                <a:lnTo>
                  <a:pt x="4903" y="5108"/>
                </a:lnTo>
                <a:lnTo>
                  <a:pt x="5052" y="5164"/>
                </a:lnTo>
                <a:lnTo>
                  <a:pt x="5201" y="5182"/>
                </a:lnTo>
                <a:lnTo>
                  <a:pt x="5350" y="5201"/>
                </a:lnTo>
                <a:lnTo>
                  <a:pt x="5555" y="5182"/>
                </a:lnTo>
                <a:lnTo>
                  <a:pt x="5742" y="5145"/>
                </a:lnTo>
                <a:lnTo>
                  <a:pt x="5928" y="5071"/>
                </a:lnTo>
                <a:lnTo>
                  <a:pt x="6115" y="4959"/>
                </a:lnTo>
                <a:lnTo>
                  <a:pt x="6226" y="4866"/>
                </a:lnTo>
                <a:lnTo>
                  <a:pt x="6320" y="4772"/>
                </a:lnTo>
                <a:lnTo>
                  <a:pt x="6413" y="4679"/>
                </a:lnTo>
                <a:lnTo>
                  <a:pt x="6487" y="4567"/>
                </a:lnTo>
                <a:lnTo>
                  <a:pt x="6543" y="4456"/>
                </a:lnTo>
                <a:lnTo>
                  <a:pt x="6599" y="4344"/>
                </a:lnTo>
                <a:lnTo>
                  <a:pt x="6637" y="4232"/>
                </a:lnTo>
                <a:lnTo>
                  <a:pt x="6655" y="4101"/>
                </a:lnTo>
                <a:lnTo>
                  <a:pt x="6674" y="3971"/>
                </a:lnTo>
                <a:lnTo>
                  <a:pt x="6674" y="3840"/>
                </a:lnTo>
                <a:lnTo>
                  <a:pt x="6674" y="3729"/>
                </a:lnTo>
                <a:lnTo>
                  <a:pt x="6655" y="3598"/>
                </a:lnTo>
                <a:lnTo>
                  <a:pt x="6618" y="3468"/>
                </a:lnTo>
                <a:lnTo>
                  <a:pt x="6581" y="3337"/>
                </a:lnTo>
                <a:lnTo>
                  <a:pt x="6506" y="3225"/>
                </a:lnTo>
                <a:lnTo>
                  <a:pt x="6450" y="3113"/>
                </a:lnTo>
                <a:lnTo>
                  <a:pt x="4922" y="933"/>
                </a:lnTo>
                <a:lnTo>
                  <a:pt x="4810" y="802"/>
                </a:lnTo>
                <a:lnTo>
                  <a:pt x="4698" y="690"/>
                </a:lnTo>
                <a:lnTo>
                  <a:pt x="4568" y="597"/>
                </a:lnTo>
                <a:lnTo>
                  <a:pt x="4437" y="523"/>
                </a:lnTo>
                <a:lnTo>
                  <a:pt x="4288" y="448"/>
                </a:lnTo>
                <a:lnTo>
                  <a:pt x="4139" y="411"/>
                </a:lnTo>
                <a:lnTo>
                  <a:pt x="3990" y="373"/>
                </a:lnTo>
                <a:lnTo>
                  <a:pt x="3841" y="373"/>
                </a:lnTo>
                <a:lnTo>
                  <a:pt x="3636" y="392"/>
                </a:lnTo>
                <a:lnTo>
                  <a:pt x="3449" y="429"/>
                </a:lnTo>
                <a:lnTo>
                  <a:pt x="3244" y="504"/>
                </a:lnTo>
                <a:lnTo>
                  <a:pt x="3076" y="616"/>
                </a:lnTo>
                <a:lnTo>
                  <a:pt x="2909" y="746"/>
                </a:lnTo>
                <a:lnTo>
                  <a:pt x="2778" y="895"/>
                </a:lnTo>
                <a:lnTo>
                  <a:pt x="2666" y="1063"/>
                </a:lnTo>
                <a:lnTo>
                  <a:pt x="2592" y="1231"/>
                </a:lnTo>
                <a:lnTo>
                  <a:pt x="2573" y="1100"/>
                </a:lnTo>
                <a:lnTo>
                  <a:pt x="2554" y="989"/>
                </a:lnTo>
                <a:lnTo>
                  <a:pt x="2517" y="858"/>
                </a:lnTo>
                <a:lnTo>
                  <a:pt x="2480" y="746"/>
                </a:lnTo>
                <a:lnTo>
                  <a:pt x="2405" y="634"/>
                </a:lnTo>
                <a:lnTo>
                  <a:pt x="2349" y="541"/>
                </a:lnTo>
                <a:lnTo>
                  <a:pt x="2275" y="448"/>
                </a:lnTo>
                <a:lnTo>
                  <a:pt x="2182" y="355"/>
                </a:lnTo>
                <a:lnTo>
                  <a:pt x="2088" y="280"/>
                </a:lnTo>
                <a:lnTo>
                  <a:pt x="1995" y="206"/>
                </a:lnTo>
                <a:lnTo>
                  <a:pt x="1883" y="150"/>
                </a:lnTo>
                <a:lnTo>
                  <a:pt x="1772" y="94"/>
                </a:lnTo>
                <a:lnTo>
                  <a:pt x="1660" y="57"/>
                </a:lnTo>
                <a:lnTo>
                  <a:pt x="1529" y="19"/>
                </a:lnTo>
                <a:lnTo>
                  <a:pt x="139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975a0ff47_0_11053"/>
          <p:cNvSpPr/>
          <p:nvPr/>
        </p:nvSpPr>
        <p:spPr>
          <a:xfrm>
            <a:off x="9587213" y="1320809"/>
            <a:ext cx="169392" cy="127308"/>
          </a:xfrm>
          <a:custGeom>
            <a:rect b="b" l="l" r="r" t="t"/>
            <a:pathLst>
              <a:path extrusionOk="0" h="4456" w="5929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975a0ff47_0_11053"/>
          <p:cNvSpPr/>
          <p:nvPr/>
        </p:nvSpPr>
        <p:spPr>
          <a:xfrm>
            <a:off x="9055155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3990" y="1287"/>
                </a:moveTo>
                <a:lnTo>
                  <a:pt x="4064" y="1305"/>
                </a:lnTo>
                <a:lnTo>
                  <a:pt x="4120" y="1343"/>
                </a:lnTo>
                <a:lnTo>
                  <a:pt x="4157" y="1398"/>
                </a:lnTo>
                <a:lnTo>
                  <a:pt x="4176" y="1473"/>
                </a:lnTo>
                <a:lnTo>
                  <a:pt x="4176" y="1939"/>
                </a:lnTo>
                <a:lnTo>
                  <a:pt x="4735" y="1939"/>
                </a:lnTo>
                <a:lnTo>
                  <a:pt x="4810" y="1958"/>
                </a:lnTo>
                <a:lnTo>
                  <a:pt x="4866" y="1995"/>
                </a:lnTo>
                <a:lnTo>
                  <a:pt x="4903" y="2051"/>
                </a:lnTo>
                <a:lnTo>
                  <a:pt x="4922" y="2125"/>
                </a:lnTo>
                <a:lnTo>
                  <a:pt x="4922" y="2312"/>
                </a:lnTo>
                <a:lnTo>
                  <a:pt x="4903" y="2386"/>
                </a:lnTo>
                <a:lnTo>
                  <a:pt x="4866" y="2442"/>
                </a:lnTo>
                <a:lnTo>
                  <a:pt x="4810" y="2480"/>
                </a:lnTo>
                <a:lnTo>
                  <a:pt x="4735" y="2498"/>
                </a:lnTo>
                <a:lnTo>
                  <a:pt x="4176" y="2498"/>
                </a:lnTo>
                <a:lnTo>
                  <a:pt x="4176" y="2964"/>
                </a:lnTo>
                <a:lnTo>
                  <a:pt x="4157" y="3039"/>
                </a:lnTo>
                <a:lnTo>
                  <a:pt x="4120" y="3095"/>
                </a:lnTo>
                <a:lnTo>
                  <a:pt x="4064" y="3132"/>
                </a:lnTo>
                <a:lnTo>
                  <a:pt x="3990" y="3151"/>
                </a:lnTo>
                <a:lnTo>
                  <a:pt x="3803" y="3151"/>
                </a:lnTo>
                <a:lnTo>
                  <a:pt x="3729" y="3132"/>
                </a:lnTo>
                <a:lnTo>
                  <a:pt x="3673" y="3095"/>
                </a:lnTo>
                <a:lnTo>
                  <a:pt x="3636" y="3039"/>
                </a:lnTo>
                <a:lnTo>
                  <a:pt x="3617" y="2964"/>
                </a:lnTo>
                <a:lnTo>
                  <a:pt x="3617" y="2498"/>
                </a:lnTo>
                <a:lnTo>
                  <a:pt x="3058" y="2498"/>
                </a:lnTo>
                <a:lnTo>
                  <a:pt x="2983" y="2480"/>
                </a:lnTo>
                <a:lnTo>
                  <a:pt x="2927" y="2442"/>
                </a:lnTo>
                <a:lnTo>
                  <a:pt x="2890" y="2386"/>
                </a:lnTo>
                <a:lnTo>
                  <a:pt x="2871" y="2312"/>
                </a:lnTo>
                <a:lnTo>
                  <a:pt x="2871" y="2125"/>
                </a:lnTo>
                <a:lnTo>
                  <a:pt x="2890" y="2051"/>
                </a:lnTo>
                <a:lnTo>
                  <a:pt x="2927" y="1995"/>
                </a:lnTo>
                <a:lnTo>
                  <a:pt x="2983" y="1958"/>
                </a:lnTo>
                <a:lnTo>
                  <a:pt x="3058" y="1939"/>
                </a:lnTo>
                <a:lnTo>
                  <a:pt x="3617" y="1939"/>
                </a:lnTo>
                <a:lnTo>
                  <a:pt x="3617" y="1473"/>
                </a:lnTo>
                <a:lnTo>
                  <a:pt x="3636" y="1398"/>
                </a:lnTo>
                <a:lnTo>
                  <a:pt x="3673" y="1343"/>
                </a:lnTo>
                <a:lnTo>
                  <a:pt x="3729" y="1305"/>
                </a:lnTo>
                <a:lnTo>
                  <a:pt x="3803" y="1287"/>
                </a:lnTo>
                <a:close/>
                <a:moveTo>
                  <a:pt x="224" y="0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66"/>
                </a:lnTo>
                <a:lnTo>
                  <a:pt x="1" y="522"/>
                </a:lnTo>
                <a:lnTo>
                  <a:pt x="19" y="560"/>
                </a:lnTo>
                <a:lnTo>
                  <a:pt x="75" y="653"/>
                </a:lnTo>
                <a:lnTo>
                  <a:pt x="169" y="709"/>
                </a:lnTo>
                <a:lnTo>
                  <a:pt x="224" y="727"/>
                </a:lnTo>
                <a:lnTo>
                  <a:pt x="1082" y="727"/>
                </a:lnTo>
                <a:lnTo>
                  <a:pt x="1902" y="4716"/>
                </a:lnTo>
                <a:lnTo>
                  <a:pt x="1828" y="4772"/>
                </a:lnTo>
                <a:lnTo>
                  <a:pt x="1753" y="4828"/>
                </a:lnTo>
                <a:lnTo>
                  <a:pt x="1697" y="4903"/>
                </a:lnTo>
                <a:lnTo>
                  <a:pt x="1660" y="4959"/>
                </a:lnTo>
                <a:lnTo>
                  <a:pt x="1622" y="5052"/>
                </a:lnTo>
                <a:lnTo>
                  <a:pt x="1585" y="5126"/>
                </a:lnTo>
                <a:lnTo>
                  <a:pt x="1567" y="5220"/>
                </a:lnTo>
                <a:lnTo>
                  <a:pt x="1567" y="5313"/>
                </a:lnTo>
                <a:lnTo>
                  <a:pt x="1585" y="5443"/>
                </a:lnTo>
                <a:lnTo>
                  <a:pt x="1622" y="5555"/>
                </a:lnTo>
                <a:lnTo>
                  <a:pt x="1697" y="5648"/>
                </a:lnTo>
                <a:lnTo>
                  <a:pt x="1772" y="5742"/>
                </a:lnTo>
                <a:lnTo>
                  <a:pt x="1846" y="5816"/>
                </a:lnTo>
                <a:lnTo>
                  <a:pt x="1958" y="5872"/>
                </a:lnTo>
                <a:lnTo>
                  <a:pt x="2070" y="5909"/>
                </a:lnTo>
                <a:lnTo>
                  <a:pt x="2200" y="5928"/>
                </a:lnTo>
                <a:lnTo>
                  <a:pt x="2331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66" y="5760"/>
                </a:lnTo>
                <a:lnTo>
                  <a:pt x="2759" y="5648"/>
                </a:lnTo>
                <a:lnTo>
                  <a:pt x="2815" y="5537"/>
                </a:lnTo>
                <a:lnTo>
                  <a:pt x="2853" y="5425"/>
                </a:lnTo>
                <a:lnTo>
                  <a:pt x="2871" y="5276"/>
                </a:lnTo>
                <a:lnTo>
                  <a:pt x="2853" y="5145"/>
                </a:lnTo>
                <a:lnTo>
                  <a:pt x="2815" y="5033"/>
                </a:lnTo>
                <a:lnTo>
                  <a:pt x="2759" y="4921"/>
                </a:lnTo>
                <a:lnTo>
                  <a:pt x="2685" y="4828"/>
                </a:lnTo>
                <a:lnTo>
                  <a:pt x="5108" y="4828"/>
                </a:lnTo>
                <a:lnTo>
                  <a:pt x="5034" y="4921"/>
                </a:lnTo>
                <a:lnTo>
                  <a:pt x="4959" y="5033"/>
                </a:lnTo>
                <a:lnTo>
                  <a:pt x="4922" y="5164"/>
                </a:lnTo>
                <a:lnTo>
                  <a:pt x="4922" y="5294"/>
                </a:lnTo>
                <a:lnTo>
                  <a:pt x="4922" y="5425"/>
                </a:lnTo>
                <a:lnTo>
                  <a:pt x="4978" y="5537"/>
                </a:lnTo>
                <a:lnTo>
                  <a:pt x="5034" y="5648"/>
                </a:lnTo>
                <a:lnTo>
                  <a:pt x="5108" y="5742"/>
                </a:lnTo>
                <a:lnTo>
                  <a:pt x="5201" y="5816"/>
                </a:lnTo>
                <a:lnTo>
                  <a:pt x="5313" y="5872"/>
                </a:lnTo>
                <a:lnTo>
                  <a:pt x="5425" y="5928"/>
                </a:lnTo>
                <a:lnTo>
                  <a:pt x="5686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096" y="5648"/>
                </a:lnTo>
                <a:lnTo>
                  <a:pt x="6171" y="5537"/>
                </a:lnTo>
                <a:lnTo>
                  <a:pt x="6208" y="5425"/>
                </a:lnTo>
                <a:lnTo>
                  <a:pt x="6208" y="5276"/>
                </a:lnTo>
                <a:lnTo>
                  <a:pt x="6208" y="5182"/>
                </a:lnTo>
                <a:lnTo>
                  <a:pt x="6189" y="5108"/>
                </a:lnTo>
                <a:lnTo>
                  <a:pt x="6152" y="5015"/>
                </a:lnTo>
                <a:lnTo>
                  <a:pt x="6115" y="4940"/>
                </a:lnTo>
                <a:lnTo>
                  <a:pt x="6059" y="4865"/>
                </a:lnTo>
                <a:lnTo>
                  <a:pt x="6003" y="4791"/>
                </a:lnTo>
                <a:lnTo>
                  <a:pt x="5928" y="4735"/>
                </a:lnTo>
                <a:lnTo>
                  <a:pt x="5854" y="4698"/>
                </a:lnTo>
                <a:lnTo>
                  <a:pt x="5910" y="4418"/>
                </a:lnTo>
                <a:lnTo>
                  <a:pt x="5910" y="4344"/>
                </a:lnTo>
                <a:lnTo>
                  <a:pt x="5910" y="4288"/>
                </a:lnTo>
                <a:lnTo>
                  <a:pt x="5891" y="4232"/>
                </a:lnTo>
                <a:lnTo>
                  <a:pt x="5854" y="4176"/>
                </a:lnTo>
                <a:lnTo>
                  <a:pt x="5816" y="4139"/>
                </a:lnTo>
                <a:lnTo>
                  <a:pt x="5761" y="4101"/>
                </a:lnTo>
                <a:lnTo>
                  <a:pt x="5705" y="4083"/>
                </a:lnTo>
                <a:lnTo>
                  <a:pt x="2517" y="4083"/>
                </a:lnTo>
                <a:lnTo>
                  <a:pt x="2443" y="3710"/>
                </a:lnTo>
                <a:lnTo>
                  <a:pt x="5854" y="3710"/>
                </a:lnTo>
                <a:lnTo>
                  <a:pt x="5947" y="3691"/>
                </a:lnTo>
                <a:lnTo>
                  <a:pt x="6021" y="3654"/>
                </a:lnTo>
                <a:lnTo>
                  <a:pt x="6077" y="3579"/>
                </a:lnTo>
                <a:lnTo>
                  <a:pt x="6115" y="3486"/>
                </a:lnTo>
                <a:lnTo>
                  <a:pt x="6674" y="1082"/>
                </a:lnTo>
                <a:lnTo>
                  <a:pt x="6674" y="1007"/>
                </a:lnTo>
                <a:lnTo>
                  <a:pt x="6674" y="951"/>
                </a:lnTo>
                <a:lnTo>
                  <a:pt x="6655" y="895"/>
                </a:lnTo>
                <a:lnTo>
                  <a:pt x="6618" y="839"/>
                </a:lnTo>
                <a:lnTo>
                  <a:pt x="6581" y="802"/>
                </a:lnTo>
                <a:lnTo>
                  <a:pt x="6525" y="765"/>
                </a:lnTo>
                <a:lnTo>
                  <a:pt x="6469" y="746"/>
                </a:lnTo>
                <a:lnTo>
                  <a:pt x="6394" y="727"/>
                </a:lnTo>
                <a:lnTo>
                  <a:pt x="1846" y="727"/>
                </a:lnTo>
                <a:lnTo>
                  <a:pt x="1734" y="224"/>
                </a:lnTo>
                <a:lnTo>
                  <a:pt x="1697" y="131"/>
                </a:lnTo>
                <a:lnTo>
                  <a:pt x="1641" y="56"/>
                </a:lnTo>
                <a:lnTo>
                  <a:pt x="1567" y="19"/>
                </a:lnTo>
                <a:lnTo>
                  <a:pt x="147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975a0ff47_0_11053"/>
          <p:cNvSpPr/>
          <p:nvPr/>
        </p:nvSpPr>
        <p:spPr>
          <a:xfrm>
            <a:off x="8630727" y="5908021"/>
            <a:ext cx="169906" cy="169363"/>
          </a:xfrm>
          <a:custGeom>
            <a:rect b="b" l="l" r="r" t="t"/>
            <a:pathLst>
              <a:path extrusionOk="0" h="5928" w="5947">
                <a:moveTo>
                  <a:pt x="3151" y="560"/>
                </a:moveTo>
                <a:lnTo>
                  <a:pt x="3151" y="914"/>
                </a:lnTo>
                <a:lnTo>
                  <a:pt x="933" y="914"/>
                </a:lnTo>
                <a:lnTo>
                  <a:pt x="933" y="560"/>
                </a:lnTo>
                <a:close/>
                <a:moveTo>
                  <a:pt x="1399" y="2685"/>
                </a:moveTo>
                <a:lnTo>
                  <a:pt x="1473" y="2703"/>
                </a:lnTo>
                <a:lnTo>
                  <a:pt x="1529" y="2741"/>
                </a:lnTo>
                <a:lnTo>
                  <a:pt x="1567" y="2796"/>
                </a:lnTo>
                <a:lnTo>
                  <a:pt x="1585" y="2871"/>
                </a:lnTo>
                <a:lnTo>
                  <a:pt x="1585" y="3057"/>
                </a:lnTo>
                <a:lnTo>
                  <a:pt x="1567" y="3132"/>
                </a:lnTo>
                <a:lnTo>
                  <a:pt x="1529" y="3188"/>
                </a:lnTo>
                <a:lnTo>
                  <a:pt x="1473" y="3225"/>
                </a:lnTo>
                <a:lnTo>
                  <a:pt x="1399" y="3244"/>
                </a:lnTo>
                <a:lnTo>
                  <a:pt x="1212" y="3244"/>
                </a:lnTo>
                <a:lnTo>
                  <a:pt x="1138" y="3225"/>
                </a:lnTo>
                <a:lnTo>
                  <a:pt x="1082" y="3188"/>
                </a:lnTo>
                <a:lnTo>
                  <a:pt x="1045" y="3132"/>
                </a:lnTo>
                <a:lnTo>
                  <a:pt x="1026" y="3057"/>
                </a:lnTo>
                <a:lnTo>
                  <a:pt x="1026" y="2871"/>
                </a:lnTo>
                <a:lnTo>
                  <a:pt x="1045" y="2796"/>
                </a:lnTo>
                <a:lnTo>
                  <a:pt x="1082" y="2741"/>
                </a:lnTo>
                <a:lnTo>
                  <a:pt x="1138" y="2703"/>
                </a:lnTo>
                <a:lnTo>
                  <a:pt x="1212" y="2685"/>
                </a:lnTo>
                <a:close/>
                <a:moveTo>
                  <a:pt x="2499" y="2685"/>
                </a:moveTo>
                <a:lnTo>
                  <a:pt x="2573" y="2703"/>
                </a:lnTo>
                <a:lnTo>
                  <a:pt x="2629" y="2741"/>
                </a:lnTo>
                <a:lnTo>
                  <a:pt x="2685" y="2796"/>
                </a:lnTo>
                <a:lnTo>
                  <a:pt x="2685" y="2871"/>
                </a:lnTo>
                <a:lnTo>
                  <a:pt x="2685" y="3057"/>
                </a:lnTo>
                <a:lnTo>
                  <a:pt x="2685" y="3132"/>
                </a:lnTo>
                <a:lnTo>
                  <a:pt x="2629" y="3188"/>
                </a:lnTo>
                <a:lnTo>
                  <a:pt x="2573" y="3225"/>
                </a:lnTo>
                <a:lnTo>
                  <a:pt x="2499" y="3244"/>
                </a:lnTo>
                <a:lnTo>
                  <a:pt x="2312" y="3244"/>
                </a:lnTo>
                <a:lnTo>
                  <a:pt x="2256" y="3225"/>
                </a:lnTo>
                <a:lnTo>
                  <a:pt x="2182" y="3188"/>
                </a:lnTo>
                <a:lnTo>
                  <a:pt x="2144" y="3132"/>
                </a:lnTo>
                <a:lnTo>
                  <a:pt x="2144" y="3057"/>
                </a:lnTo>
                <a:lnTo>
                  <a:pt x="2144" y="2871"/>
                </a:lnTo>
                <a:lnTo>
                  <a:pt x="2144" y="2796"/>
                </a:lnTo>
                <a:lnTo>
                  <a:pt x="2182" y="2741"/>
                </a:lnTo>
                <a:lnTo>
                  <a:pt x="2256" y="2703"/>
                </a:lnTo>
                <a:lnTo>
                  <a:pt x="2312" y="2685"/>
                </a:lnTo>
                <a:close/>
                <a:moveTo>
                  <a:pt x="3617" y="2685"/>
                </a:moveTo>
                <a:lnTo>
                  <a:pt x="3692" y="2703"/>
                </a:lnTo>
                <a:lnTo>
                  <a:pt x="3747" y="2741"/>
                </a:lnTo>
                <a:lnTo>
                  <a:pt x="3785" y="2796"/>
                </a:lnTo>
                <a:lnTo>
                  <a:pt x="3803" y="2871"/>
                </a:lnTo>
                <a:lnTo>
                  <a:pt x="3803" y="3057"/>
                </a:lnTo>
                <a:lnTo>
                  <a:pt x="3785" y="3132"/>
                </a:lnTo>
                <a:lnTo>
                  <a:pt x="3747" y="3188"/>
                </a:lnTo>
                <a:lnTo>
                  <a:pt x="3692" y="3225"/>
                </a:lnTo>
                <a:lnTo>
                  <a:pt x="3617" y="3244"/>
                </a:lnTo>
                <a:lnTo>
                  <a:pt x="3431" y="3244"/>
                </a:lnTo>
                <a:lnTo>
                  <a:pt x="3356" y="3225"/>
                </a:lnTo>
                <a:lnTo>
                  <a:pt x="3300" y="3188"/>
                </a:lnTo>
                <a:lnTo>
                  <a:pt x="3263" y="3132"/>
                </a:lnTo>
                <a:lnTo>
                  <a:pt x="3244" y="3057"/>
                </a:lnTo>
                <a:lnTo>
                  <a:pt x="3244" y="2871"/>
                </a:lnTo>
                <a:lnTo>
                  <a:pt x="3263" y="2796"/>
                </a:lnTo>
                <a:lnTo>
                  <a:pt x="3300" y="2741"/>
                </a:lnTo>
                <a:lnTo>
                  <a:pt x="3356" y="2703"/>
                </a:lnTo>
                <a:lnTo>
                  <a:pt x="3431" y="2685"/>
                </a:lnTo>
                <a:close/>
                <a:moveTo>
                  <a:pt x="4735" y="2685"/>
                </a:moveTo>
                <a:lnTo>
                  <a:pt x="4810" y="2703"/>
                </a:lnTo>
                <a:lnTo>
                  <a:pt x="4866" y="2741"/>
                </a:lnTo>
                <a:lnTo>
                  <a:pt x="4903" y="2796"/>
                </a:lnTo>
                <a:lnTo>
                  <a:pt x="4922" y="2871"/>
                </a:lnTo>
                <a:lnTo>
                  <a:pt x="4922" y="3057"/>
                </a:lnTo>
                <a:lnTo>
                  <a:pt x="4903" y="3132"/>
                </a:lnTo>
                <a:lnTo>
                  <a:pt x="4866" y="3188"/>
                </a:lnTo>
                <a:lnTo>
                  <a:pt x="4810" y="3225"/>
                </a:lnTo>
                <a:lnTo>
                  <a:pt x="4735" y="3244"/>
                </a:lnTo>
                <a:lnTo>
                  <a:pt x="4549" y="3244"/>
                </a:lnTo>
                <a:lnTo>
                  <a:pt x="4474" y="3225"/>
                </a:lnTo>
                <a:lnTo>
                  <a:pt x="4418" y="3188"/>
                </a:lnTo>
                <a:lnTo>
                  <a:pt x="4381" y="3132"/>
                </a:lnTo>
                <a:lnTo>
                  <a:pt x="4363" y="3057"/>
                </a:lnTo>
                <a:lnTo>
                  <a:pt x="4363" y="2871"/>
                </a:lnTo>
                <a:lnTo>
                  <a:pt x="4381" y="2796"/>
                </a:lnTo>
                <a:lnTo>
                  <a:pt x="4418" y="2741"/>
                </a:lnTo>
                <a:lnTo>
                  <a:pt x="4474" y="2703"/>
                </a:lnTo>
                <a:lnTo>
                  <a:pt x="4549" y="2685"/>
                </a:lnTo>
                <a:close/>
                <a:moveTo>
                  <a:pt x="1958" y="3617"/>
                </a:moveTo>
                <a:lnTo>
                  <a:pt x="2014" y="3635"/>
                </a:lnTo>
                <a:lnTo>
                  <a:pt x="2089" y="3673"/>
                </a:lnTo>
                <a:lnTo>
                  <a:pt x="2126" y="3728"/>
                </a:lnTo>
                <a:lnTo>
                  <a:pt x="2144" y="3803"/>
                </a:lnTo>
                <a:lnTo>
                  <a:pt x="2144" y="3989"/>
                </a:lnTo>
                <a:lnTo>
                  <a:pt x="2126" y="4064"/>
                </a:lnTo>
                <a:lnTo>
                  <a:pt x="2089" y="4120"/>
                </a:lnTo>
                <a:lnTo>
                  <a:pt x="2014" y="4157"/>
                </a:lnTo>
                <a:lnTo>
                  <a:pt x="1958" y="4176"/>
                </a:lnTo>
                <a:lnTo>
                  <a:pt x="1772" y="4176"/>
                </a:lnTo>
                <a:lnTo>
                  <a:pt x="1697" y="4157"/>
                </a:lnTo>
                <a:lnTo>
                  <a:pt x="1641" y="4120"/>
                </a:lnTo>
                <a:lnTo>
                  <a:pt x="1585" y="4064"/>
                </a:lnTo>
                <a:lnTo>
                  <a:pt x="1585" y="3989"/>
                </a:lnTo>
                <a:lnTo>
                  <a:pt x="1585" y="3803"/>
                </a:lnTo>
                <a:lnTo>
                  <a:pt x="1585" y="3728"/>
                </a:lnTo>
                <a:lnTo>
                  <a:pt x="1641" y="3673"/>
                </a:lnTo>
                <a:lnTo>
                  <a:pt x="1697" y="3635"/>
                </a:lnTo>
                <a:lnTo>
                  <a:pt x="1772" y="3617"/>
                </a:lnTo>
                <a:close/>
                <a:moveTo>
                  <a:pt x="3058" y="3617"/>
                </a:moveTo>
                <a:lnTo>
                  <a:pt x="3132" y="3635"/>
                </a:lnTo>
                <a:lnTo>
                  <a:pt x="3188" y="3673"/>
                </a:lnTo>
                <a:lnTo>
                  <a:pt x="3226" y="3728"/>
                </a:lnTo>
                <a:lnTo>
                  <a:pt x="3244" y="3803"/>
                </a:lnTo>
                <a:lnTo>
                  <a:pt x="3244" y="3989"/>
                </a:lnTo>
                <a:lnTo>
                  <a:pt x="3226" y="4064"/>
                </a:lnTo>
                <a:lnTo>
                  <a:pt x="3188" y="4120"/>
                </a:lnTo>
                <a:lnTo>
                  <a:pt x="3132" y="4157"/>
                </a:lnTo>
                <a:lnTo>
                  <a:pt x="3058" y="4176"/>
                </a:lnTo>
                <a:lnTo>
                  <a:pt x="2871" y="4176"/>
                </a:lnTo>
                <a:lnTo>
                  <a:pt x="2797" y="4157"/>
                </a:lnTo>
                <a:lnTo>
                  <a:pt x="2741" y="4120"/>
                </a:lnTo>
                <a:lnTo>
                  <a:pt x="2704" y="4064"/>
                </a:lnTo>
                <a:lnTo>
                  <a:pt x="2685" y="3989"/>
                </a:lnTo>
                <a:lnTo>
                  <a:pt x="2685" y="3803"/>
                </a:lnTo>
                <a:lnTo>
                  <a:pt x="2704" y="3728"/>
                </a:lnTo>
                <a:lnTo>
                  <a:pt x="2741" y="3673"/>
                </a:lnTo>
                <a:lnTo>
                  <a:pt x="2797" y="3635"/>
                </a:lnTo>
                <a:lnTo>
                  <a:pt x="2871" y="3617"/>
                </a:lnTo>
                <a:close/>
                <a:moveTo>
                  <a:pt x="4176" y="3617"/>
                </a:moveTo>
                <a:lnTo>
                  <a:pt x="4251" y="3635"/>
                </a:lnTo>
                <a:lnTo>
                  <a:pt x="4307" y="3673"/>
                </a:lnTo>
                <a:lnTo>
                  <a:pt x="4344" y="3728"/>
                </a:lnTo>
                <a:lnTo>
                  <a:pt x="4363" y="3803"/>
                </a:lnTo>
                <a:lnTo>
                  <a:pt x="4363" y="3989"/>
                </a:lnTo>
                <a:lnTo>
                  <a:pt x="4344" y="4064"/>
                </a:lnTo>
                <a:lnTo>
                  <a:pt x="4307" y="4120"/>
                </a:lnTo>
                <a:lnTo>
                  <a:pt x="4251" y="4157"/>
                </a:lnTo>
                <a:lnTo>
                  <a:pt x="4176" y="4176"/>
                </a:lnTo>
                <a:lnTo>
                  <a:pt x="3990" y="4176"/>
                </a:lnTo>
                <a:lnTo>
                  <a:pt x="3915" y="4157"/>
                </a:lnTo>
                <a:lnTo>
                  <a:pt x="3859" y="4120"/>
                </a:lnTo>
                <a:lnTo>
                  <a:pt x="3822" y="4064"/>
                </a:lnTo>
                <a:lnTo>
                  <a:pt x="3803" y="3989"/>
                </a:lnTo>
                <a:lnTo>
                  <a:pt x="3803" y="3803"/>
                </a:lnTo>
                <a:lnTo>
                  <a:pt x="3822" y="3728"/>
                </a:lnTo>
                <a:lnTo>
                  <a:pt x="3859" y="3673"/>
                </a:lnTo>
                <a:lnTo>
                  <a:pt x="3915" y="3635"/>
                </a:lnTo>
                <a:lnTo>
                  <a:pt x="3990" y="3617"/>
                </a:lnTo>
                <a:close/>
                <a:moveTo>
                  <a:pt x="3990" y="4996"/>
                </a:moveTo>
                <a:lnTo>
                  <a:pt x="4027" y="5015"/>
                </a:lnTo>
                <a:lnTo>
                  <a:pt x="4064" y="5033"/>
                </a:lnTo>
                <a:lnTo>
                  <a:pt x="4083" y="5071"/>
                </a:lnTo>
                <a:lnTo>
                  <a:pt x="4083" y="5089"/>
                </a:lnTo>
                <a:lnTo>
                  <a:pt x="4083" y="5276"/>
                </a:lnTo>
                <a:lnTo>
                  <a:pt x="4083" y="5313"/>
                </a:lnTo>
                <a:lnTo>
                  <a:pt x="4064" y="5350"/>
                </a:lnTo>
                <a:lnTo>
                  <a:pt x="4027" y="5369"/>
                </a:lnTo>
                <a:lnTo>
                  <a:pt x="1921" y="5369"/>
                </a:lnTo>
                <a:lnTo>
                  <a:pt x="1883" y="5350"/>
                </a:lnTo>
                <a:lnTo>
                  <a:pt x="1865" y="5313"/>
                </a:lnTo>
                <a:lnTo>
                  <a:pt x="1865" y="5276"/>
                </a:lnTo>
                <a:lnTo>
                  <a:pt x="1865" y="5089"/>
                </a:lnTo>
                <a:lnTo>
                  <a:pt x="1865" y="5071"/>
                </a:lnTo>
                <a:lnTo>
                  <a:pt x="1883" y="5033"/>
                </a:lnTo>
                <a:lnTo>
                  <a:pt x="1921" y="5015"/>
                </a:lnTo>
                <a:lnTo>
                  <a:pt x="1958" y="4996"/>
                </a:lnTo>
                <a:close/>
                <a:moveTo>
                  <a:pt x="485" y="0"/>
                </a:moveTo>
                <a:lnTo>
                  <a:pt x="430" y="56"/>
                </a:lnTo>
                <a:lnTo>
                  <a:pt x="392" y="112"/>
                </a:lnTo>
                <a:lnTo>
                  <a:pt x="374" y="187"/>
                </a:lnTo>
                <a:lnTo>
                  <a:pt x="374" y="1287"/>
                </a:lnTo>
                <a:lnTo>
                  <a:pt x="392" y="1361"/>
                </a:lnTo>
                <a:lnTo>
                  <a:pt x="430" y="1417"/>
                </a:lnTo>
                <a:lnTo>
                  <a:pt x="485" y="1473"/>
                </a:lnTo>
                <a:lnTo>
                  <a:pt x="1678" y="1473"/>
                </a:lnTo>
                <a:lnTo>
                  <a:pt x="1678" y="2219"/>
                </a:lnTo>
                <a:lnTo>
                  <a:pt x="616" y="2219"/>
                </a:lnTo>
                <a:lnTo>
                  <a:pt x="560" y="2237"/>
                </a:lnTo>
                <a:lnTo>
                  <a:pt x="448" y="2312"/>
                </a:lnTo>
                <a:lnTo>
                  <a:pt x="374" y="2405"/>
                </a:lnTo>
                <a:lnTo>
                  <a:pt x="336" y="2461"/>
                </a:lnTo>
                <a:lnTo>
                  <a:pt x="318" y="2535"/>
                </a:lnTo>
                <a:lnTo>
                  <a:pt x="19" y="4381"/>
                </a:lnTo>
                <a:lnTo>
                  <a:pt x="1" y="4511"/>
                </a:lnTo>
                <a:lnTo>
                  <a:pt x="1" y="5555"/>
                </a:lnTo>
                <a:lnTo>
                  <a:pt x="1" y="5630"/>
                </a:lnTo>
                <a:lnTo>
                  <a:pt x="38" y="5704"/>
                </a:lnTo>
                <a:lnTo>
                  <a:pt x="57" y="5779"/>
                </a:lnTo>
                <a:lnTo>
                  <a:pt x="113" y="5816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49" y="5928"/>
                </a:lnTo>
                <a:lnTo>
                  <a:pt x="5723" y="5909"/>
                </a:lnTo>
                <a:lnTo>
                  <a:pt x="5779" y="5872"/>
                </a:lnTo>
                <a:lnTo>
                  <a:pt x="5835" y="5816"/>
                </a:lnTo>
                <a:lnTo>
                  <a:pt x="5872" y="5779"/>
                </a:lnTo>
                <a:lnTo>
                  <a:pt x="5910" y="5704"/>
                </a:lnTo>
                <a:lnTo>
                  <a:pt x="5928" y="5630"/>
                </a:lnTo>
                <a:lnTo>
                  <a:pt x="5947" y="5555"/>
                </a:lnTo>
                <a:lnTo>
                  <a:pt x="5947" y="4511"/>
                </a:lnTo>
                <a:lnTo>
                  <a:pt x="5928" y="4381"/>
                </a:lnTo>
                <a:lnTo>
                  <a:pt x="5630" y="2535"/>
                </a:lnTo>
                <a:lnTo>
                  <a:pt x="5611" y="2461"/>
                </a:lnTo>
                <a:lnTo>
                  <a:pt x="5574" y="2405"/>
                </a:lnTo>
                <a:lnTo>
                  <a:pt x="5500" y="2312"/>
                </a:lnTo>
                <a:lnTo>
                  <a:pt x="5444" y="2275"/>
                </a:lnTo>
                <a:lnTo>
                  <a:pt x="5388" y="2237"/>
                </a:lnTo>
                <a:lnTo>
                  <a:pt x="5313" y="2219"/>
                </a:lnTo>
                <a:lnTo>
                  <a:pt x="2405" y="2219"/>
                </a:lnTo>
                <a:lnTo>
                  <a:pt x="2405" y="1473"/>
                </a:lnTo>
                <a:lnTo>
                  <a:pt x="3598" y="1473"/>
                </a:lnTo>
                <a:lnTo>
                  <a:pt x="3654" y="1417"/>
                </a:lnTo>
                <a:lnTo>
                  <a:pt x="3692" y="1361"/>
                </a:lnTo>
                <a:lnTo>
                  <a:pt x="3710" y="1287"/>
                </a:lnTo>
                <a:lnTo>
                  <a:pt x="3710" y="187"/>
                </a:lnTo>
                <a:lnTo>
                  <a:pt x="3692" y="112"/>
                </a:lnTo>
                <a:lnTo>
                  <a:pt x="3654" y="56"/>
                </a:lnTo>
                <a:lnTo>
                  <a:pt x="359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975a0ff47_0_11053"/>
          <p:cNvSpPr/>
          <p:nvPr/>
        </p:nvSpPr>
        <p:spPr>
          <a:xfrm>
            <a:off x="8175416" y="5908021"/>
            <a:ext cx="169392" cy="158735"/>
          </a:xfrm>
          <a:custGeom>
            <a:rect b="b" l="l" r="r" t="t"/>
            <a:pathLst>
              <a:path extrusionOk="0" h="5556" w="5929">
                <a:moveTo>
                  <a:pt x="4363" y="1287"/>
                </a:moveTo>
                <a:lnTo>
                  <a:pt x="4437" y="1305"/>
                </a:lnTo>
                <a:lnTo>
                  <a:pt x="4493" y="1343"/>
                </a:lnTo>
                <a:lnTo>
                  <a:pt x="4530" y="1398"/>
                </a:lnTo>
                <a:lnTo>
                  <a:pt x="4549" y="1473"/>
                </a:lnTo>
                <a:lnTo>
                  <a:pt x="4530" y="1548"/>
                </a:lnTo>
                <a:lnTo>
                  <a:pt x="4493" y="1603"/>
                </a:lnTo>
                <a:lnTo>
                  <a:pt x="4437" y="1641"/>
                </a:lnTo>
                <a:lnTo>
                  <a:pt x="4363" y="1659"/>
                </a:lnTo>
                <a:lnTo>
                  <a:pt x="4288" y="1641"/>
                </a:lnTo>
                <a:lnTo>
                  <a:pt x="4232" y="1603"/>
                </a:lnTo>
                <a:lnTo>
                  <a:pt x="4176" y="1548"/>
                </a:lnTo>
                <a:lnTo>
                  <a:pt x="4176" y="1473"/>
                </a:lnTo>
                <a:lnTo>
                  <a:pt x="4176" y="1398"/>
                </a:lnTo>
                <a:lnTo>
                  <a:pt x="4232" y="1343"/>
                </a:lnTo>
                <a:lnTo>
                  <a:pt x="4288" y="1305"/>
                </a:lnTo>
                <a:lnTo>
                  <a:pt x="4363" y="1287"/>
                </a:lnTo>
                <a:close/>
                <a:moveTo>
                  <a:pt x="5276" y="1287"/>
                </a:moveTo>
                <a:lnTo>
                  <a:pt x="5350" y="1305"/>
                </a:lnTo>
                <a:lnTo>
                  <a:pt x="5406" y="1343"/>
                </a:lnTo>
                <a:lnTo>
                  <a:pt x="5462" y="1398"/>
                </a:lnTo>
                <a:lnTo>
                  <a:pt x="5462" y="1473"/>
                </a:lnTo>
                <a:lnTo>
                  <a:pt x="5462" y="1548"/>
                </a:lnTo>
                <a:lnTo>
                  <a:pt x="5406" y="1603"/>
                </a:lnTo>
                <a:lnTo>
                  <a:pt x="5350" y="1641"/>
                </a:lnTo>
                <a:lnTo>
                  <a:pt x="5276" y="1659"/>
                </a:lnTo>
                <a:lnTo>
                  <a:pt x="5220" y="1641"/>
                </a:lnTo>
                <a:lnTo>
                  <a:pt x="5145" y="1603"/>
                </a:lnTo>
                <a:lnTo>
                  <a:pt x="5108" y="1548"/>
                </a:lnTo>
                <a:lnTo>
                  <a:pt x="5089" y="1473"/>
                </a:lnTo>
                <a:lnTo>
                  <a:pt x="5108" y="1398"/>
                </a:lnTo>
                <a:lnTo>
                  <a:pt x="5145" y="1343"/>
                </a:lnTo>
                <a:lnTo>
                  <a:pt x="5220" y="1305"/>
                </a:lnTo>
                <a:lnTo>
                  <a:pt x="5276" y="1287"/>
                </a:lnTo>
                <a:close/>
                <a:moveTo>
                  <a:pt x="3710" y="0"/>
                </a:moveTo>
                <a:lnTo>
                  <a:pt x="3710" y="1548"/>
                </a:lnTo>
                <a:lnTo>
                  <a:pt x="3729" y="1753"/>
                </a:lnTo>
                <a:lnTo>
                  <a:pt x="3785" y="1958"/>
                </a:lnTo>
                <a:lnTo>
                  <a:pt x="3897" y="2163"/>
                </a:lnTo>
                <a:lnTo>
                  <a:pt x="4027" y="2312"/>
                </a:lnTo>
                <a:lnTo>
                  <a:pt x="4176" y="2461"/>
                </a:lnTo>
                <a:lnTo>
                  <a:pt x="4363" y="2573"/>
                </a:lnTo>
                <a:lnTo>
                  <a:pt x="4568" y="2629"/>
                </a:lnTo>
                <a:lnTo>
                  <a:pt x="4679" y="2647"/>
                </a:lnTo>
                <a:lnTo>
                  <a:pt x="4791" y="2666"/>
                </a:lnTo>
                <a:lnTo>
                  <a:pt x="4903" y="2666"/>
                </a:lnTo>
                <a:lnTo>
                  <a:pt x="5015" y="2647"/>
                </a:lnTo>
                <a:lnTo>
                  <a:pt x="5127" y="2629"/>
                </a:lnTo>
                <a:lnTo>
                  <a:pt x="5239" y="2591"/>
                </a:lnTo>
                <a:lnTo>
                  <a:pt x="5425" y="2480"/>
                </a:lnTo>
                <a:lnTo>
                  <a:pt x="5593" y="2349"/>
                </a:lnTo>
                <a:lnTo>
                  <a:pt x="5742" y="2181"/>
                </a:lnTo>
                <a:lnTo>
                  <a:pt x="5854" y="1995"/>
                </a:lnTo>
                <a:lnTo>
                  <a:pt x="5891" y="1883"/>
                </a:lnTo>
                <a:lnTo>
                  <a:pt x="5910" y="1790"/>
                </a:lnTo>
                <a:lnTo>
                  <a:pt x="5928" y="1678"/>
                </a:lnTo>
                <a:lnTo>
                  <a:pt x="5928" y="1548"/>
                </a:lnTo>
                <a:lnTo>
                  <a:pt x="5928" y="0"/>
                </a:lnTo>
                <a:lnTo>
                  <a:pt x="5201" y="727"/>
                </a:lnTo>
                <a:lnTo>
                  <a:pt x="4456" y="727"/>
                </a:lnTo>
                <a:lnTo>
                  <a:pt x="3710" y="0"/>
                </a:lnTo>
                <a:close/>
                <a:moveTo>
                  <a:pt x="374" y="727"/>
                </a:moveTo>
                <a:lnTo>
                  <a:pt x="318" y="746"/>
                </a:lnTo>
                <a:lnTo>
                  <a:pt x="243" y="765"/>
                </a:lnTo>
                <a:lnTo>
                  <a:pt x="187" y="802"/>
                </a:lnTo>
                <a:lnTo>
                  <a:pt x="131" y="839"/>
                </a:lnTo>
                <a:lnTo>
                  <a:pt x="75" y="877"/>
                </a:lnTo>
                <a:lnTo>
                  <a:pt x="38" y="951"/>
                </a:lnTo>
                <a:lnTo>
                  <a:pt x="1" y="1007"/>
                </a:lnTo>
                <a:lnTo>
                  <a:pt x="1" y="1082"/>
                </a:lnTo>
                <a:lnTo>
                  <a:pt x="1" y="1156"/>
                </a:lnTo>
                <a:lnTo>
                  <a:pt x="19" y="1231"/>
                </a:lnTo>
                <a:lnTo>
                  <a:pt x="57" y="1305"/>
                </a:lnTo>
                <a:lnTo>
                  <a:pt x="94" y="1361"/>
                </a:lnTo>
                <a:lnTo>
                  <a:pt x="150" y="1417"/>
                </a:lnTo>
                <a:lnTo>
                  <a:pt x="206" y="1454"/>
                </a:lnTo>
                <a:lnTo>
                  <a:pt x="280" y="1473"/>
                </a:lnTo>
                <a:lnTo>
                  <a:pt x="355" y="1473"/>
                </a:lnTo>
                <a:lnTo>
                  <a:pt x="430" y="1492"/>
                </a:lnTo>
                <a:lnTo>
                  <a:pt x="504" y="1510"/>
                </a:lnTo>
                <a:lnTo>
                  <a:pt x="579" y="1548"/>
                </a:lnTo>
                <a:lnTo>
                  <a:pt x="635" y="1585"/>
                </a:lnTo>
                <a:lnTo>
                  <a:pt x="672" y="1641"/>
                </a:lnTo>
                <a:lnTo>
                  <a:pt x="709" y="1697"/>
                </a:lnTo>
                <a:lnTo>
                  <a:pt x="728" y="1771"/>
                </a:lnTo>
                <a:lnTo>
                  <a:pt x="746" y="1846"/>
                </a:lnTo>
                <a:lnTo>
                  <a:pt x="746" y="4828"/>
                </a:lnTo>
                <a:lnTo>
                  <a:pt x="746" y="4977"/>
                </a:lnTo>
                <a:lnTo>
                  <a:pt x="802" y="5108"/>
                </a:lnTo>
                <a:lnTo>
                  <a:pt x="858" y="5238"/>
                </a:lnTo>
                <a:lnTo>
                  <a:pt x="951" y="5350"/>
                </a:lnTo>
                <a:lnTo>
                  <a:pt x="1063" y="5443"/>
                </a:lnTo>
                <a:lnTo>
                  <a:pt x="1194" y="5499"/>
                </a:lnTo>
                <a:lnTo>
                  <a:pt x="1324" y="5555"/>
                </a:lnTo>
                <a:lnTo>
                  <a:pt x="3598" y="5555"/>
                </a:lnTo>
                <a:lnTo>
                  <a:pt x="3654" y="5499"/>
                </a:lnTo>
                <a:lnTo>
                  <a:pt x="3691" y="5443"/>
                </a:lnTo>
                <a:lnTo>
                  <a:pt x="3710" y="5369"/>
                </a:lnTo>
                <a:lnTo>
                  <a:pt x="3710" y="5182"/>
                </a:lnTo>
                <a:lnTo>
                  <a:pt x="3691" y="5108"/>
                </a:lnTo>
                <a:lnTo>
                  <a:pt x="3673" y="5052"/>
                </a:lnTo>
                <a:lnTo>
                  <a:pt x="3636" y="4977"/>
                </a:lnTo>
                <a:lnTo>
                  <a:pt x="3598" y="4921"/>
                </a:lnTo>
                <a:lnTo>
                  <a:pt x="3542" y="4884"/>
                </a:lnTo>
                <a:lnTo>
                  <a:pt x="3486" y="4847"/>
                </a:lnTo>
                <a:lnTo>
                  <a:pt x="3412" y="4828"/>
                </a:lnTo>
                <a:lnTo>
                  <a:pt x="2965" y="4828"/>
                </a:lnTo>
                <a:lnTo>
                  <a:pt x="4456" y="3710"/>
                </a:lnTo>
                <a:lnTo>
                  <a:pt x="4456" y="5369"/>
                </a:lnTo>
                <a:lnTo>
                  <a:pt x="4474" y="5443"/>
                </a:lnTo>
                <a:lnTo>
                  <a:pt x="4512" y="5499"/>
                </a:lnTo>
                <a:lnTo>
                  <a:pt x="4568" y="5555"/>
                </a:lnTo>
                <a:lnTo>
                  <a:pt x="5071" y="5555"/>
                </a:lnTo>
                <a:lnTo>
                  <a:pt x="5145" y="5499"/>
                </a:lnTo>
                <a:lnTo>
                  <a:pt x="5183" y="5443"/>
                </a:lnTo>
                <a:lnTo>
                  <a:pt x="5201" y="5369"/>
                </a:lnTo>
                <a:lnTo>
                  <a:pt x="5201" y="2983"/>
                </a:lnTo>
                <a:lnTo>
                  <a:pt x="5015" y="3020"/>
                </a:lnTo>
                <a:lnTo>
                  <a:pt x="4829" y="3039"/>
                </a:lnTo>
                <a:lnTo>
                  <a:pt x="4698" y="3039"/>
                </a:lnTo>
                <a:lnTo>
                  <a:pt x="4568" y="3020"/>
                </a:lnTo>
                <a:lnTo>
                  <a:pt x="4437" y="2983"/>
                </a:lnTo>
                <a:lnTo>
                  <a:pt x="4307" y="2946"/>
                </a:lnTo>
                <a:lnTo>
                  <a:pt x="4083" y="2834"/>
                </a:lnTo>
                <a:lnTo>
                  <a:pt x="3878" y="2703"/>
                </a:lnTo>
                <a:lnTo>
                  <a:pt x="3691" y="2517"/>
                </a:lnTo>
                <a:lnTo>
                  <a:pt x="3561" y="2312"/>
                </a:lnTo>
                <a:lnTo>
                  <a:pt x="3431" y="2088"/>
                </a:lnTo>
                <a:lnTo>
                  <a:pt x="3393" y="1976"/>
                </a:lnTo>
                <a:lnTo>
                  <a:pt x="3375" y="1846"/>
                </a:lnTo>
                <a:lnTo>
                  <a:pt x="3244" y="1846"/>
                </a:lnTo>
                <a:lnTo>
                  <a:pt x="3058" y="1864"/>
                </a:lnTo>
                <a:lnTo>
                  <a:pt x="2834" y="1902"/>
                </a:lnTo>
                <a:lnTo>
                  <a:pt x="2573" y="1976"/>
                </a:lnTo>
                <a:lnTo>
                  <a:pt x="2293" y="2107"/>
                </a:lnTo>
                <a:lnTo>
                  <a:pt x="2163" y="2181"/>
                </a:lnTo>
                <a:lnTo>
                  <a:pt x="2014" y="2275"/>
                </a:lnTo>
                <a:lnTo>
                  <a:pt x="1883" y="2386"/>
                </a:lnTo>
                <a:lnTo>
                  <a:pt x="1734" y="2517"/>
                </a:lnTo>
                <a:lnTo>
                  <a:pt x="1604" y="2666"/>
                </a:lnTo>
                <a:lnTo>
                  <a:pt x="1473" y="2852"/>
                </a:lnTo>
                <a:lnTo>
                  <a:pt x="1473" y="1846"/>
                </a:lnTo>
                <a:lnTo>
                  <a:pt x="1473" y="1734"/>
                </a:lnTo>
                <a:lnTo>
                  <a:pt x="1455" y="1622"/>
                </a:lnTo>
                <a:lnTo>
                  <a:pt x="1399" y="1417"/>
                </a:lnTo>
                <a:lnTo>
                  <a:pt x="1287" y="1231"/>
                </a:lnTo>
                <a:lnTo>
                  <a:pt x="1156" y="1063"/>
                </a:lnTo>
                <a:lnTo>
                  <a:pt x="989" y="932"/>
                </a:lnTo>
                <a:lnTo>
                  <a:pt x="802" y="821"/>
                </a:lnTo>
                <a:lnTo>
                  <a:pt x="597" y="765"/>
                </a:lnTo>
                <a:lnTo>
                  <a:pt x="485" y="746"/>
                </a:lnTo>
                <a:lnTo>
                  <a:pt x="374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975a0ff47_0_11053"/>
          <p:cNvSpPr/>
          <p:nvPr/>
        </p:nvSpPr>
        <p:spPr>
          <a:xfrm>
            <a:off x="7673793" y="5908021"/>
            <a:ext cx="211961" cy="169363"/>
          </a:xfrm>
          <a:custGeom>
            <a:rect b="b" l="l" r="r" t="t"/>
            <a:pathLst>
              <a:path extrusionOk="0" h="5928" w="7419">
                <a:moveTo>
                  <a:pt x="1845" y="1473"/>
                </a:moveTo>
                <a:lnTo>
                  <a:pt x="1734" y="1492"/>
                </a:lnTo>
                <a:lnTo>
                  <a:pt x="1622" y="1510"/>
                </a:lnTo>
                <a:lnTo>
                  <a:pt x="1417" y="1566"/>
                </a:lnTo>
                <a:lnTo>
                  <a:pt x="1230" y="1678"/>
                </a:lnTo>
                <a:lnTo>
                  <a:pt x="1063" y="1809"/>
                </a:lnTo>
                <a:lnTo>
                  <a:pt x="932" y="1976"/>
                </a:lnTo>
                <a:lnTo>
                  <a:pt x="820" y="2163"/>
                </a:lnTo>
                <a:lnTo>
                  <a:pt x="764" y="2368"/>
                </a:lnTo>
                <a:lnTo>
                  <a:pt x="746" y="2480"/>
                </a:lnTo>
                <a:lnTo>
                  <a:pt x="746" y="2591"/>
                </a:lnTo>
                <a:lnTo>
                  <a:pt x="746" y="2703"/>
                </a:lnTo>
                <a:lnTo>
                  <a:pt x="764" y="2815"/>
                </a:lnTo>
                <a:lnTo>
                  <a:pt x="820" y="3020"/>
                </a:lnTo>
                <a:lnTo>
                  <a:pt x="932" y="3207"/>
                </a:lnTo>
                <a:lnTo>
                  <a:pt x="1063" y="3374"/>
                </a:lnTo>
                <a:lnTo>
                  <a:pt x="1230" y="3523"/>
                </a:lnTo>
                <a:lnTo>
                  <a:pt x="1417" y="3617"/>
                </a:lnTo>
                <a:lnTo>
                  <a:pt x="1622" y="3691"/>
                </a:lnTo>
                <a:lnTo>
                  <a:pt x="1734" y="3691"/>
                </a:lnTo>
                <a:lnTo>
                  <a:pt x="1845" y="3710"/>
                </a:lnTo>
                <a:lnTo>
                  <a:pt x="1957" y="3691"/>
                </a:lnTo>
                <a:lnTo>
                  <a:pt x="2069" y="3691"/>
                </a:lnTo>
                <a:lnTo>
                  <a:pt x="2293" y="3617"/>
                </a:lnTo>
                <a:lnTo>
                  <a:pt x="2479" y="3523"/>
                </a:lnTo>
                <a:lnTo>
                  <a:pt x="2628" y="3374"/>
                </a:lnTo>
                <a:lnTo>
                  <a:pt x="2777" y="3207"/>
                </a:lnTo>
                <a:lnTo>
                  <a:pt x="2871" y="3020"/>
                </a:lnTo>
                <a:lnTo>
                  <a:pt x="2945" y="2815"/>
                </a:lnTo>
                <a:lnTo>
                  <a:pt x="2964" y="2703"/>
                </a:lnTo>
                <a:lnTo>
                  <a:pt x="2964" y="2591"/>
                </a:lnTo>
                <a:lnTo>
                  <a:pt x="2964" y="2480"/>
                </a:lnTo>
                <a:lnTo>
                  <a:pt x="2945" y="2368"/>
                </a:lnTo>
                <a:lnTo>
                  <a:pt x="2871" y="2163"/>
                </a:lnTo>
                <a:lnTo>
                  <a:pt x="2777" y="1976"/>
                </a:lnTo>
                <a:lnTo>
                  <a:pt x="2628" y="1809"/>
                </a:lnTo>
                <a:lnTo>
                  <a:pt x="2479" y="1678"/>
                </a:lnTo>
                <a:lnTo>
                  <a:pt x="2293" y="1566"/>
                </a:lnTo>
                <a:lnTo>
                  <a:pt x="2069" y="1510"/>
                </a:lnTo>
                <a:lnTo>
                  <a:pt x="1957" y="1492"/>
                </a:lnTo>
                <a:lnTo>
                  <a:pt x="1845" y="1473"/>
                </a:lnTo>
                <a:close/>
                <a:moveTo>
                  <a:pt x="2293" y="0"/>
                </a:moveTo>
                <a:lnTo>
                  <a:pt x="2200" y="38"/>
                </a:lnTo>
                <a:lnTo>
                  <a:pt x="2106" y="94"/>
                </a:lnTo>
                <a:lnTo>
                  <a:pt x="2013" y="168"/>
                </a:lnTo>
                <a:lnTo>
                  <a:pt x="1939" y="243"/>
                </a:lnTo>
                <a:lnTo>
                  <a:pt x="1901" y="336"/>
                </a:lnTo>
                <a:lnTo>
                  <a:pt x="1864" y="448"/>
                </a:lnTo>
                <a:lnTo>
                  <a:pt x="1845" y="560"/>
                </a:lnTo>
                <a:lnTo>
                  <a:pt x="1845" y="1100"/>
                </a:lnTo>
                <a:lnTo>
                  <a:pt x="2050" y="1119"/>
                </a:lnTo>
                <a:lnTo>
                  <a:pt x="2237" y="1156"/>
                </a:lnTo>
                <a:lnTo>
                  <a:pt x="2423" y="1231"/>
                </a:lnTo>
                <a:lnTo>
                  <a:pt x="2591" y="1305"/>
                </a:lnTo>
                <a:lnTo>
                  <a:pt x="2591" y="727"/>
                </a:lnTo>
                <a:lnTo>
                  <a:pt x="6673" y="727"/>
                </a:lnTo>
                <a:lnTo>
                  <a:pt x="6673" y="4083"/>
                </a:lnTo>
                <a:lnTo>
                  <a:pt x="5928" y="4083"/>
                </a:lnTo>
                <a:lnTo>
                  <a:pt x="5928" y="3337"/>
                </a:lnTo>
                <a:lnTo>
                  <a:pt x="4455" y="3337"/>
                </a:lnTo>
                <a:lnTo>
                  <a:pt x="4455" y="4083"/>
                </a:lnTo>
                <a:lnTo>
                  <a:pt x="3560" y="4083"/>
                </a:lnTo>
                <a:lnTo>
                  <a:pt x="3728" y="4232"/>
                </a:lnTo>
                <a:lnTo>
                  <a:pt x="3859" y="4418"/>
                </a:lnTo>
                <a:lnTo>
                  <a:pt x="3952" y="4605"/>
                </a:lnTo>
                <a:lnTo>
                  <a:pt x="4026" y="4828"/>
                </a:lnTo>
                <a:lnTo>
                  <a:pt x="6860" y="4828"/>
                </a:lnTo>
                <a:lnTo>
                  <a:pt x="6971" y="4810"/>
                </a:lnTo>
                <a:lnTo>
                  <a:pt x="7083" y="4772"/>
                </a:lnTo>
                <a:lnTo>
                  <a:pt x="7176" y="4716"/>
                </a:lnTo>
                <a:lnTo>
                  <a:pt x="7251" y="4642"/>
                </a:lnTo>
                <a:lnTo>
                  <a:pt x="7326" y="4567"/>
                </a:lnTo>
                <a:lnTo>
                  <a:pt x="7381" y="4474"/>
                </a:lnTo>
                <a:lnTo>
                  <a:pt x="7400" y="4362"/>
                </a:lnTo>
                <a:lnTo>
                  <a:pt x="7419" y="4250"/>
                </a:lnTo>
                <a:lnTo>
                  <a:pt x="7419" y="560"/>
                </a:lnTo>
                <a:lnTo>
                  <a:pt x="7400" y="448"/>
                </a:lnTo>
                <a:lnTo>
                  <a:pt x="7381" y="336"/>
                </a:lnTo>
                <a:lnTo>
                  <a:pt x="7326" y="243"/>
                </a:lnTo>
                <a:lnTo>
                  <a:pt x="7251" y="168"/>
                </a:lnTo>
                <a:lnTo>
                  <a:pt x="7176" y="94"/>
                </a:lnTo>
                <a:lnTo>
                  <a:pt x="7083" y="38"/>
                </a:lnTo>
                <a:lnTo>
                  <a:pt x="6971" y="0"/>
                </a:lnTo>
                <a:close/>
                <a:moveTo>
                  <a:pt x="1156" y="4083"/>
                </a:moveTo>
                <a:lnTo>
                  <a:pt x="1025" y="4101"/>
                </a:lnTo>
                <a:lnTo>
                  <a:pt x="913" y="4139"/>
                </a:lnTo>
                <a:lnTo>
                  <a:pt x="783" y="4176"/>
                </a:lnTo>
                <a:lnTo>
                  <a:pt x="671" y="4232"/>
                </a:lnTo>
                <a:lnTo>
                  <a:pt x="559" y="4306"/>
                </a:lnTo>
                <a:lnTo>
                  <a:pt x="466" y="4381"/>
                </a:lnTo>
                <a:lnTo>
                  <a:pt x="373" y="4455"/>
                </a:lnTo>
                <a:lnTo>
                  <a:pt x="280" y="4549"/>
                </a:lnTo>
                <a:lnTo>
                  <a:pt x="205" y="4660"/>
                </a:lnTo>
                <a:lnTo>
                  <a:pt x="149" y="4754"/>
                </a:lnTo>
                <a:lnTo>
                  <a:pt x="93" y="4884"/>
                </a:lnTo>
                <a:lnTo>
                  <a:pt x="56" y="4996"/>
                </a:lnTo>
                <a:lnTo>
                  <a:pt x="19" y="5126"/>
                </a:lnTo>
                <a:lnTo>
                  <a:pt x="0" y="5257"/>
                </a:lnTo>
                <a:lnTo>
                  <a:pt x="0" y="5387"/>
                </a:lnTo>
                <a:lnTo>
                  <a:pt x="0" y="5499"/>
                </a:lnTo>
                <a:lnTo>
                  <a:pt x="37" y="5592"/>
                </a:lnTo>
                <a:lnTo>
                  <a:pt x="93" y="5686"/>
                </a:lnTo>
                <a:lnTo>
                  <a:pt x="168" y="5779"/>
                </a:lnTo>
                <a:lnTo>
                  <a:pt x="242" y="5835"/>
                </a:lnTo>
                <a:lnTo>
                  <a:pt x="336" y="5891"/>
                </a:lnTo>
                <a:lnTo>
                  <a:pt x="447" y="5928"/>
                </a:lnTo>
                <a:lnTo>
                  <a:pt x="3262" y="5928"/>
                </a:lnTo>
                <a:lnTo>
                  <a:pt x="3374" y="5891"/>
                </a:lnTo>
                <a:lnTo>
                  <a:pt x="3467" y="5835"/>
                </a:lnTo>
                <a:lnTo>
                  <a:pt x="3542" y="5779"/>
                </a:lnTo>
                <a:lnTo>
                  <a:pt x="3616" y="5686"/>
                </a:lnTo>
                <a:lnTo>
                  <a:pt x="3653" y="5592"/>
                </a:lnTo>
                <a:lnTo>
                  <a:pt x="3691" y="5499"/>
                </a:lnTo>
                <a:lnTo>
                  <a:pt x="3709" y="5387"/>
                </a:lnTo>
                <a:lnTo>
                  <a:pt x="3709" y="5257"/>
                </a:lnTo>
                <a:lnTo>
                  <a:pt x="3672" y="5126"/>
                </a:lnTo>
                <a:lnTo>
                  <a:pt x="3653" y="4996"/>
                </a:lnTo>
                <a:lnTo>
                  <a:pt x="3598" y="4884"/>
                </a:lnTo>
                <a:lnTo>
                  <a:pt x="3560" y="4754"/>
                </a:lnTo>
                <a:lnTo>
                  <a:pt x="3486" y="4660"/>
                </a:lnTo>
                <a:lnTo>
                  <a:pt x="3411" y="4549"/>
                </a:lnTo>
                <a:lnTo>
                  <a:pt x="3337" y="4455"/>
                </a:lnTo>
                <a:lnTo>
                  <a:pt x="3243" y="4381"/>
                </a:lnTo>
                <a:lnTo>
                  <a:pt x="3132" y="4306"/>
                </a:lnTo>
                <a:lnTo>
                  <a:pt x="3020" y="4232"/>
                </a:lnTo>
                <a:lnTo>
                  <a:pt x="2908" y="4176"/>
                </a:lnTo>
                <a:lnTo>
                  <a:pt x="2796" y="4139"/>
                </a:lnTo>
                <a:lnTo>
                  <a:pt x="2666" y="4101"/>
                </a:lnTo>
                <a:lnTo>
                  <a:pt x="2535" y="4083"/>
                </a:lnTo>
                <a:lnTo>
                  <a:pt x="2330" y="4083"/>
                </a:lnTo>
                <a:lnTo>
                  <a:pt x="2088" y="4157"/>
                </a:lnTo>
                <a:lnTo>
                  <a:pt x="1845" y="4176"/>
                </a:lnTo>
                <a:lnTo>
                  <a:pt x="1603" y="4157"/>
                </a:lnTo>
                <a:lnTo>
                  <a:pt x="1379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975a0ff47_0_11053"/>
          <p:cNvSpPr/>
          <p:nvPr/>
        </p:nvSpPr>
        <p:spPr>
          <a:xfrm>
            <a:off x="7255223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2218" y="1100"/>
                </a:moveTo>
                <a:lnTo>
                  <a:pt x="2293" y="1119"/>
                </a:lnTo>
                <a:lnTo>
                  <a:pt x="2330" y="1156"/>
                </a:lnTo>
                <a:lnTo>
                  <a:pt x="2367" y="1212"/>
                </a:lnTo>
                <a:lnTo>
                  <a:pt x="2349" y="1268"/>
                </a:lnTo>
                <a:lnTo>
                  <a:pt x="2218" y="1846"/>
                </a:lnTo>
                <a:lnTo>
                  <a:pt x="2889" y="1846"/>
                </a:lnTo>
                <a:lnTo>
                  <a:pt x="2964" y="1864"/>
                </a:lnTo>
                <a:lnTo>
                  <a:pt x="3020" y="1902"/>
                </a:lnTo>
                <a:lnTo>
                  <a:pt x="3038" y="1976"/>
                </a:lnTo>
                <a:lnTo>
                  <a:pt x="3020" y="2032"/>
                </a:lnTo>
                <a:lnTo>
                  <a:pt x="1920" y="3654"/>
                </a:lnTo>
                <a:lnTo>
                  <a:pt x="1883" y="3691"/>
                </a:lnTo>
                <a:lnTo>
                  <a:pt x="1808" y="3710"/>
                </a:lnTo>
                <a:lnTo>
                  <a:pt x="1752" y="3691"/>
                </a:lnTo>
                <a:lnTo>
                  <a:pt x="1696" y="3654"/>
                </a:lnTo>
                <a:lnTo>
                  <a:pt x="1678" y="3617"/>
                </a:lnTo>
                <a:lnTo>
                  <a:pt x="1678" y="3561"/>
                </a:lnTo>
                <a:lnTo>
                  <a:pt x="1939" y="2591"/>
                </a:lnTo>
                <a:lnTo>
                  <a:pt x="1249" y="2591"/>
                </a:lnTo>
                <a:lnTo>
                  <a:pt x="1193" y="2573"/>
                </a:lnTo>
                <a:lnTo>
                  <a:pt x="1137" y="2554"/>
                </a:lnTo>
                <a:lnTo>
                  <a:pt x="1119" y="2498"/>
                </a:lnTo>
                <a:lnTo>
                  <a:pt x="1119" y="2461"/>
                </a:lnTo>
                <a:lnTo>
                  <a:pt x="1305" y="1212"/>
                </a:lnTo>
                <a:lnTo>
                  <a:pt x="1305" y="1175"/>
                </a:lnTo>
                <a:lnTo>
                  <a:pt x="1342" y="1137"/>
                </a:lnTo>
                <a:lnTo>
                  <a:pt x="1380" y="1119"/>
                </a:lnTo>
                <a:lnTo>
                  <a:pt x="1435" y="1100"/>
                </a:lnTo>
                <a:close/>
                <a:moveTo>
                  <a:pt x="969" y="0"/>
                </a:moveTo>
                <a:lnTo>
                  <a:pt x="820" y="56"/>
                </a:lnTo>
                <a:lnTo>
                  <a:pt x="690" y="112"/>
                </a:lnTo>
                <a:lnTo>
                  <a:pt x="578" y="205"/>
                </a:lnTo>
                <a:lnTo>
                  <a:pt x="503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09" y="4828"/>
                </a:lnTo>
                <a:lnTo>
                  <a:pt x="3709" y="3523"/>
                </a:lnTo>
                <a:lnTo>
                  <a:pt x="3896" y="3523"/>
                </a:lnTo>
                <a:lnTo>
                  <a:pt x="3989" y="3561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1" y="3803"/>
                </a:lnTo>
                <a:lnTo>
                  <a:pt x="4250" y="3896"/>
                </a:lnTo>
                <a:lnTo>
                  <a:pt x="4269" y="3989"/>
                </a:lnTo>
                <a:lnTo>
                  <a:pt x="4269" y="4269"/>
                </a:lnTo>
                <a:lnTo>
                  <a:pt x="4287" y="4437"/>
                </a:lnTo>
                <a:lnTo>
                  <a:pt x="4325" y="4605"/>
                </a:lnTo>
                <a:lnTo>
                  <a:pt x="4399" y="4754"/>
                </a:lnTo>
                <a:lnTo>
                  <a:pt x="4492" y="4884"/>
                </a:lnTo>
                <a:lnTo>
                  <a:pt x="4604" y="4996"/>
                </a:lnTo>
                <a:lnTo>
                  <a:pt x="4735" y="5089"/>
                </a:lnTo>
                <a:lnTo>
                  <a:pt x="4902" y="5145"/>
                </a:lnTo>
                <a:lnTo>
                  <a:pt x="5052" y="5182"/>
                </a:lnTo>
                <a:lnTo>
                  <a:pt x="5257" y="5182"/>
                </a:lnTo>
                <a:lnTo>
                  <a:pt x="5424" y="5145"/>
                </a:lnTo>
                <a:lnTo>
                  <a:pt x="5592" y="5071"/>
                </a:lnTo>
                <a:lnTo>
                  <a:pt x="5741" y="4959"/>
                </a:lnTo>
                <a:lnTo>
                  <a:pt x="5853" y="4828"/>
                </a:lnTo>
                <a:lnTo>
                  <a:pt x="5946" y="4679"/>
                </a:lnTo>
                <a:lnTo>
                  <a:pt x="6002" y="4493"/>
                </a:lnTo>
                <a:lnTo>
                  <a:pt x="6021" y="4306"/>
                </a:lnTo>
                <a:lnTo>
                  <a:pt x="6021" y="2908"/>
                </a:lnTo>
                <a:lnTo>
                  <a:pt x="6170" y="2852"/>
                </a:lnTo>
                <a:lnTo>
                  <a:pt x="6282" y="2778"/>
                </a:lnTo>
                <a:lnTo>
                  <a:pt x="6394" y="2703"/>
                </a:lnTo>
                <a:lnTo>
                  <a:pt x="6487" y="2591"/>
                </a:lnTo>
                <a:lnTo>
                  <a:pt x="6580" y="2461"/>
                </a:lnTo>
                <a:lnTo>
                  <a:pt x="6636" y="2330"/>
                </a:lnTo>
                <a:lnTo>
                  <a:pt x="6673" y="2181"/>
                </a:lnTo>
                <a:lnTo>
                  <a:pt x="6673" y="2032"/>
                </a:lnTo>
                <a:lnTo>
                  <a:pt x="6673" y="1659"/>
                </a:lnTo>
                <a:lnTo>
                  <a:pt x="6673" y="1585"/>
                </a:lnTo>
                <a:lnTo>
                  <a:pt x="6617" y="1529"/>
                </a:lnTo>
                <a:lnTo>
                  <a:pt x="6561" y="1492"/>
                </a:lnTo>
                <a:lnTo>
                  <a:pt x="6487" y="1473"/>
                </a:lnTo>
                <a:lnTo>
                  <a:pt x="6300" y="1473"/>
                </a:lnTo>
                <a:lnTo>
                  <a:pt x="6300" y="932"/>
                </a:lnTo>
                <a:lnTo>
                  <a:pt x="6300" y="858"/>
                </a:lnTo>
                <a:lnTo>
                  <a:pt x="6263" y="802"/>
                </a:lnTo>
                <a:lnTo>
                  <a:pt x="6207" y="765"/>
                </a:lnTo>
                <a:lnTo>
                  <a:pt x="6151" y="746"/>
                </a:lnTo>
                <a:lnTo>
                  <a:pt x="6058" y="746"/>
                </a:lnTo>
                <a:lnTo>
                  <a:pt x="6002" y="783"/>
                </a:lnTo>
                <a:lnTo>
                  <a:pt x="5946" y="839"/>
                </a:lnTo>
                <a:lnTo>
                  <a:pt x="5928" y="914"/>
                </a:lnTo>
                <a:lnTo>
                  <a:pt x="5928" y="1473"/>
                </a:lnTo>
                <a:lnTo>
                  <a:pt x="5573" y="1473"/>
                </a:lnTo>
                <a:lnTo>
                  <a:pt x="5573" y="932"/>
                </a:lnTo>
                <a:lnTo>
                  <a:pt x="5555" y="858"/>
                </a:lnTo>
                <a:lnTo>
                  <a:pt x="5518" y="802"/>
                </a:lnTo>
                <a:lnTo>
                  <a:pt x="5462" y="765"/>
                </a:lnTo>
                <a:lnTo>
                  <a:pt x="5406" y="746"/>
                </a:lnTo>
                <a:lnTo>
                  <a:pt x="5313" y="746"/>
                </a:lnTo>
                <a:lnTo>
                  <a:pt x="5257" y="783"/>
                </a:lnTo>
                <a:lnTo>
                  <a:pt x="5219" y="839"/>
                </a:lnTo>
                <a:lnTo>
                  <a:pt x="5201" y="914"/>
                </a:lnTo>
                <a:lnTo>
                  <a:pt x="5201" y="1473"/>
                </a:lnTo>
                <a:lnTo>
                  <a:pt x="4884" y="1473"/>
                </a:lnTo>
                <a:lnTo>
                  <a:pt x="4847" y="1492"/>
                </a:lnTo>
                <a:lnTo>
                  <a:pt x="4828" y="1548"/>
                </a:lnTo>
                <a:lnTo>
                  <a:pt x="4828" y="2032"/>
                </a:lnTo>
                <a:lnTo>
                  <a:pt x="4828" y="2181"/>
                </a:lnTo>
                <a:lnTo>
                  <a:pt x="4865" y="2330"/>
                </a:lnTo>
                <a:lnTo>
                  <a:pt x="4921" y="2461"/>
                </a:lnTo>
                <a:lnTo>
                  <a:pt x="5014" y="2591"/>
                </a:lnTo>
                <a:lnTo>
                  <a:pt x="5107" y="2703"/>
                </a:lnTo>
                <a:lnTo>
                  <a:pt x="5219" y="2778"/>
                </a:lnTo>
                <a:lnTo>
                  <a:pt x="5331" y="2852"/>
                </a:lnTo>
                <a:lnTo>
                  <a:pt x="5480" y="2908"/>
                </a:lnTo>
                <a:lnTo>
                  <a:pt x="5480" y="4418"/>
                </a:lnTo>
                <a:lnTo>
                  <a:pt x="5462" y="4455"/>
                </a:lnTo>
                <a:lnTo>
                  <a:pt x="5443" y="4493"/>
                </a:lnTo>
                <a:lnTo>
                  <a:pt x="5331" y="4586"/>
                </a:lnTo>
                <a:lnTo>
                  <a:pt x="5219" y="4623"/>
                </a:lnTo>
                <a:lnTo>
                  <a:pt x="5126" y="4642"/>
                </a:lnTo>
                <a:lnTo>
                  <a:pt x="5033" y="4605"/>
                </a:lnTo>
                <a:lnTo>
                  <a:pt x="4940" y="4567"/>
                </a:lnTo>
                <a:lnTo>
                  <a:pt x="4884" y="4493"/>
                </a:lnTo>
                <a:lnTo>
                  <a:pt x="4847" y="4399"/>
                </a:lnTo>
                <a:lnTo>
                  <a:pt x="4828" y="4306"/>
                </a:lnTo>
                <a:lnTo>
                  <a:pt x="4828" y="3300"/>
                </a:lnTo>
                <a:lnTo>
                  <a:pt x="4809" y="3225"/>
                </a:lnTo>
                <a:lnTo>
                  <a:pt x="4791" y="3169"/>
                </a:lnTo>
                <a:lnTo>
                  <a:pt x="4772" y="3113"/>
                </a:lnTo>
                <a:lnTo>
                  <a:pt x="4735" y="3057"/>
                </a:lnTo>
                <a:lnTo>
                  <a:pt x="4679" y="3020"/>
                </a:lnTo>
                <a:lnTo>
                  <a:pt x="4623" y="2983"/>
                </a:lnTo>
                <a:lnTo>
                  <a:pt x="4548" y="2964"/>
                </a:lnTo>
                <a:lnTo>
                  <a:pt x="3709" y="2964"/>
                </a:lnTo>
                <a:lnTo>
                  <a:pt x="3709" y="727"/>
                </a:lnTo>
                <a:lnTo>
                  <a:pt x="3691" y="578"/>
                </a:lnTo>
                <a:lnTo>
                  <a:pt x="3654" y="448"/>
                </a:lnTo>
                <a:lnTo>
                  <a:pt x="3579" y="317"/>
                </a:lnTo>
                <a:lnTo>
                  <a:pt x="3486" y="205"/>
                </a:lnTo>
                <a:lnTo>
                  <a:pt x="3374" y="112"/>
                </a:lnTo>
                <a:lnTo>
                  <a:pt x="3262" y="56"/>
                </a:lnTo>
                <a:lnTo>
                  <a:pt x="3113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3970" y="5928"/>
                </a:lnTo>
                <a:lnTo>
                  <a:pt x="4026" y="5872"/>
                </a:lnTo>
                <a:lnTo>
                  <a:pt x="4064" y="5816"/>
                </a:lnTo>
                <a:lnTo>
                  <a:pt x="4082" y="5742"/>
                </a:lnTo>
                <a:lnTo>
                  <a:pt x="4082" y="5369"/>
                </a:lnTo>
                <a:lnTo>
                  <a:pt x="4064" y="5313"/>
                </a:lnTo>
                <a:lnTo>
                  <a:pt x="4026" y="5238"/>
                </a:lnTo>
                <a:lnTo>
                  <a:pt x="3970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975a0ff47_0_11053"/>
          <p:cNvSpPr/>
          <p:nvPr/>
        </p:nvSpPr>
        <p:spPr>
          <a:xfrm>
            <a:off x="6878192" y="5908021"/>
            <a:ext cx="127308" cy="158735"/>
          </a:xfrm>
          <a:custGeom>
            <a:rect b="b" l="l" r="r" t="t"/>
            <a:pathLst>
              <a:path extrusionOk="0" h="5556" w="4456">
                <a:moveTo>
                  <a:pt x="597" y="1100"/>
                </a:moveTo>
                <a:lnTo>
                  <a:pt x="690" y="1119"/>
                </a:lnTo>
                <a:lnTo>
                  <a:pt x="764" y="1175"/>
                </a:lnTo>
                <a:lnTo>
                  <a:pt x="820" y="1249"/>
                </a:lnTo>
                <a:lnTo>
                  <a:pt x="839" y="1343"/>
                </a:lnTo>
                <a:lnTo>
                  <a:pt x="820" y="1436"/>
                </a:lnTo>
                <a:lnTo>
                  <a:pt x="764" y="1510"/>
                </a:lnTo>
                <a:lnTo>
                  <a:pt x="690" y="1548"/>
                </a:lnTo>
                <a:lnTo>
                  <a:pt x="597" y="1566"/>
                </a:lnTo>
                <a:lnTo>
                  <a:pt x="503" y="1548"/>
                </a:lnTo>
                <a:lnTo>
                  <a:pt x="429" y="1510"/>
                </a:lnTo>
                <a:lnTo>
                  <a:pt x="392" y="1436"/>
                </a:lnTo>
                <a:lnTo>
                  <a:pt x="373" y="1343"/>
                </a:lnTo>
                <a:lnTo>
                  <a:pt x="392" y="1249"/>
                </a:lnTo>
                <a:lnTo>
                  <a:pt x="429" y="1175"/>
                </a:lnTo>
                <a:lnTo>
                  <a:pt x="503" y="1119"/>
                </a:lnTo>
                <a:lnTo>
                  <a:pt x="597" y="1100"/>
                </a:lnTo>
                <a:close/>
                <a:moveTo>
                  <a:pt x="93" y="0"/>
                </a:moveTo>
                <a:lnTo>
                  <a:pt x="37" y="38"/>
                </a:lnTo>
                <a:lnTo>
                  <a:pt x="19" y="75"/>
                </a:lnTo>
                <a:lnTo>
                  <a:pt x="0" y="131"/>
                </a:lnTo>
                <a:lnTo>
                  <a:pt x="0" y="168"/>
                </a:lnTo>
                <a:lnTo>
                  <a:pt x="19" y="224"/>
                </a:lnTo>
                <a:lnTo>
                  <a:pt x="187" y="560"/>
                </a:lnTo>
                <a:lnTo>
                  <a:pt x="75" y="653"/>
                </a:lnTo>
                <a:lnTo>
                  <a:pt x="19" y="746"/>
                </a:lnTo>
                <a:lnTo>
                  <a:pt x="0" y="858"/>
                </a:lnTo>
                <a:lnTo>
                  <a:pt x="0" y="2685"/>
                </a:lnTo>
                <a:lnTo>
                  <a:pt x="0" y="2722"/>
                </a:lnTo>
                <a:lnTo>
                  <a:pt x="19" y="2759"/>
                </a:lnTo>
                <a:lnTo>
                  <a:pt x="56" y="2796"/>
                </a:lnTo>
                <a:lnTo>
                  <a:pt x="75" y="2815"/>
                </a:lnTo>
                <a:lnTo>
                  <a:pt x="783" y="3132"/>
                </a:lnTo>
                <a:lnTo>
                  <a:pt x="895" y="3132"/>
                </a:lnTo>
                <a:lnTo>
                  <a:pt x="1230" y="2983"/>
                </a:lnTo>
                <a:lnTo>
                  <a:pt x="1286" y="2946"/>
                </a:lnTo>
                <a:lnTo>
                  <a:pt x="1324" y="2890"/>
                </a:lnTo>
                <a:lnTo>
                  <a:pt x="1454" y="2349"/>
                </a:lnTo>
                <a:lnTo>
                  <a:pt x="1473" y="2293"/>
                </a:lnTo>
                <a:lnTo>
                  <a:pt x="1510" y="2237"/>
                </a:lnTo>
                <a:lnTo>
                  <a:pt x="1547" y="2200"/>
                </a:lnTo>
                <a:lnTo>
                  <a:pt x="1603" y="2163"/>
                </a:lnTo>
                <a:lnTo>
                  <a:pt x="1864" y="2032"/>
                </a:lnTo>
                <a:lnTo>
                  <a:pt x="1864" y="2610"/>
                </a:lnTo>
                <a:lnTo>
                  <a:pt x="1827" y="2778"/>
                </a:lnTo>
                <a:lnTo>
                  <a:pt x="1771" y="2908"/>
                </a:lnTo>
                <a:lnTo>
                  <a:pt x="1678" y="3039"/>
                </a:lnTo>
                <a:lnTo>
                  <a:pt x="1547" y="3113"/>
                </a:lnTo>
                <a:lnTo>
                  <a:pt x="876" y="3449"/>
                </a:lnTo>
                <a:lnTo>
                  <a:pt x="764" y="3523"/>
                </a:lnTo>
                <a:lnTo>
                  <a:pt x="671" y="3598"/>
                </a:lnTo>
                <a:lnTo>
                  <a:pt x="578" y="3691"/>
                </a:lnTo>
                <a:lnTo>
                  <a:pt x="503" y="3784"/>
                </a:lnTo>
                <a:lnTo>
                  <a:pt x="448" y="3896"/>
                </a:lnTo>
                <a:lnTo>
                  <a:pt x="410" y="4027"/>
                </a:lnTo>
                <a:lnTo>
                  <a:pt x="373" y="4157"/>
                </a:lnTo>
                <a:lnTo>
                  <a:pt x="373" y="4288"/>
                </a:lnTo>
                <a:lnTo>
                  <a:pt x="373" y="4828"/>
                </a:lnTo>
                <a:lnTo>
                  <a:pt x="4082" y="4828"/>
                </a:lnTo>
                <a:lnTo>
                  <a:pt x="4082" y="2219"/>
                </a:lnTo>
                <a:lnTo>
                  <a:pt x="4064" y="1995"/>
                </a:lnTo>
                <a:lnTo>
                  <a:pt x="4045" y="1771"/>
                </a:lnTo>
                <a:lnTo>
                  <a:pt x="3989" y="1566"/>
                </a:lnTo>
                <a:lnTo>
                  <a:pt x="3915" y="1361"/>
                </a:lnTo>
                <a:lnTo>
                  <a:pt x="3821" y="1156"/>
                </a:lnTo>
                <a:lnTo>
                  <a:pt x="3709" y="970"/>
                </a:lnTo>
                <a:lnTo>
                  <a:pt x="3579" y="802"/>
                </a:lnTo>
                <a:lnTo>
                  <a:pt x="3430" y="653"/>
                </a:lnTo>
                <a:lnTo>
                  <a:pt x="3281" y="504"/>
                </a:lnTo>
                <a:lnTo>
                  <a:pt x="3094" y="373"/>
                </a:lnTo>
                <a:lnTo>
                  <a:pt x="2927" y="261"/>
                </a:lnTo>
                <a:lnTo>
                  <a:pt x="2722" y="168"/>
                </a:lnTo>
                <a:lnTo>
                  <a:pt x="2517" y="94"/>
                </a:lnTo>
                <a:lnTo>
                  <a:pt x="2311" y="38"/>
                </a:lnTo>
                <a:lnTo>
                  <a:pt x="2088" y="0"/>
                </a:lnTo>
                <a:close/>
                <a:moveTo>
                  <a:pt x="131" y="4996"/>
                </a:moveTo>
                <a:lnTo>
                  <a:pt x="93" y="5015"/>
                </a:lnTo>
                <a:lnTo>
                  <a:pt x="37" y="5052"/>
                </a:lnTo>
                <a:lnTo>
                  <a:pt x="19" y="5089"/>
                </a:lnTo>
                <a:lnTo>
                  <a:pt x="0" y="5145"/>
                </a:lnTo>
                <a:lnTo>
                  <a:pt x="0" y="5425"/>
                </a:lnTo>
                <a:lnTo>
                  <a:pt x="19" y="5481"/>
                </a:lnTo>
                <a:lnTo>
                  <a:pt x="37" y="5518"/>
                </a:lnTo>
                <a:lnTo>
                  <a:pt x="93" y="5555"/>
                </a:lnTo>
                <a:lnTo>
                  <a:pt x="4362" y="5555"/>
                </a:lnTo>
                <a:lnTo>
                  <a:pt x="4418" y="5518"/>
                </a:lnTo>
                <a:lnTo>
                  <a:pt x="4436" y="5481"/>
                </a:lnTo>
                <a:lnTo>
                  <a:pt x="4455" y="5425"/>
                </a:lnTo>
                <a:lnTo>
                  <a:pt x="4455" y="5145"/>
                </a:lnTo>
                <a:lnTo>
                  <a:pt x="4436" y="5089"/>
                </a:lnTo>
                <a:lnTo>
                  <a:pt x="4418" y="5052"/>
                </a:lnTo>
                <a:lnTo>
                  <a:pt x="4362" y="5015"/>
                </a:lnTo>
                <a:lnTo>
                  <a:pt x="4325" y="49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975a0ff47_0_11053"/>
          <p:cNvSpPr/>
          <p:nvPr/>
        </p:nvSpPr>
        <p:spPr>
          <a:xfrm>
            <a:off x="6487847" y="5908021"/>
            <a:ext cx="95881" cy="148078"/>
          </a:xfrm>
          <a:custGeom>
            <a:rect b="b" l="l" r="r" t="t"/>
            <a:pathLst>
              <a:path extrusionOk="0" h="5183" w="3356">
                <a:moveTo>
                  <a:pt x="1510" y="0"/>
                </a:moveTo>
                <a:lnTo>
                  <a:pt x="1398" y="38"/>
                </a:lnTo>
                <a:lnTo>
                  <a:pt x="1286" y="75"/>
                </a:lnTo>
                <a:lnTo>
                  <a:pt x="1174" y="131"/>
                </a:lnTo>
                <a:lnTo>
                  <a:pt x="1081" y="205"/>
                </a:lnTo>
                <a:lnTo>
                  <a:pt x="988" y="299"/>
                </a:lnTo>
                <a:lnTo>
                  <a:pt x="895" y="392"/>
                </a:lnTo>
                <a:lnTo>
                  <a:pt x="839" y="485"/>
                </a:lnTo>
                <a:lnTo>
                  <a:pt x="783" y="597"/>
                </a:lnTo>
                <a:lnTo>
                  <a:pt x="746" y="709"/>
                </a:lnTo>
                <a:lnTo>
                  <a:pt x="708" y="895"/>
                </a:lnTo>
                <a:lnTo>
                  <a:pt x="708" y="1063"/>
                </a:lnTo>
                <a:lnTo>
                  <a:pt x="746" y="1231"/>
                </a:lnTo>
                <a:lnTo>
                  <a:pt x="802" y="1398"/>
                </a:lnTo>
                <a:lnTo>
                  <a:pt x="895" y="1529"/>
                </a:lnTo>
                <a:lnTo>
                  <a:pt x="988" y="1659"/>
                </a:lnTo>
                <a:lnTo>
                  <a:pt x="1119" y="1771"/>
                </a:lnTo>
                <a:lnTo>
                  <a:pt x="1268" y="1846"/>
                </a:lnTo>
                <a:lnTo>
                  <a:pt x="802" y="1846"/>
                </a:lnTo>
                <a:lnTo>
                  <a:pt x="746" y="1864"/>
                </a:lnTo>
                <a:lnTo>
                  <a:pt x="690" y="1883"/>
                </a:lnTo>
                <a:lnTo>
                  <a:pt x="671" y="1939"/>
                </a:lnTo>
                <a:lnTo>
                  <a:pt x="653" y="1995"/>
                </a:lnTo>
                <a:lnTo>
                  <a:pt x="653" y="2275"/>
                </a:lnTo>
                <a:lnTo>
                  <a:pt x="671" y="2330"/>
                </a:lnTo>
                <a:lnTo>
                  <a:pt x="690" y="2368"/>
                </a:lnTo>
                <a:lnTo>
                  <a:pt x="746" y="2405"/>
                </a:lnTo>
                <a:lnTo>
                  <a:pt x="1174" y="2405"/>
                </a:lnTo>
                <a:lnTo>
                  <a:pt x="1156" y="2685"/>
                </a:lnTo>
                <a:lnTo>
                  <a:pt x="1137" y="2946"/>
                </a:lnTo>
                <a:lnTo>
                  <a:pt x="1100" y="3169"/>
                </a:lnTo>
                <a:lnTo>
                  <a:pt x="1063" y="3374"/>
                </a:lnTo>
                <a:lnTo>
                  <a:pt x="1007" y="3561"/>
                </a:lnTo>
                <a:lnTo>
                  <a:pt x="951" y="3728"/>
                </a:lnTo>
                <a:lnTo>
                  <a:pt x="820" y="4008"/>
                </a:lnTo>
                <a:lnTo>
                  <a:pt x="690" y="4213"/>
                </a:lnTo>
                <a:lnTo>
                  <a:pt x="578" y="4344"/>
                </a:lnTo>
                <a:lnTo>
                  <a:pt x="466" y="4455"/>
                </a:lnTo>
                <a:lnTo>
                  <a:pt x="2889" y="4455"/>
                </a:lnTo>
                <a:lnTo>
                  <a:pt x="2777" y="4344"/>
                </a:lnTo>
                <a:lnTo>
                  <a:pt x="2666" y="4213"/>
                </a:lnTo>
                <a:lnTo>
                  <a:pt x="2535" y="4008"/>
                </a:lnTo>
                <a:lnTo>
                  <a:pt x="2405" y="3728"/>
                </a:lnTo>
                <a:lnTo>
                  <a:pt x="2349" y="3561"/>
                </a:lnTo>
                <a:lnTo>
                  <a:pt x="2293" y="3374"/>
                </a:lnTo>
                <a:lnTo>
                  <a:pt x="2256" y="3169"/>
                </a:lnTo>
                <a:lnTo>
                  <a:pt x="2218" y="2946"/>
                </a:lnTo>
                <a:lnTo>
                  <a:pt x="2200" y="2685"/>
                </a:lnTo>
                <a:lnTo>
                  <a:pt x="2181" y="2405"/>
                </a:lnTo>
                <a:lnTo>
                  <a:pt x="2610" y="2405"/>
                </a:lnTo>
                <a:lnTo>
                  <a:pt x="2666" y="2368"/>
                </a:lnTo>
                <a:lnTo>
                  <a:pt x="2684" y="2330"/>
                </a:lnTo>
                <a:lnTo>
                  <a:pt x="2703" y="2275"/>
                </a:lnTo>
                <a:lnTo>
                  <a:pt x="2703" y="1995"/>
                </a:lnTo>
                <a:lnTo>
                  <a:pt x="2684" y="1939"/>
                </a:lnTo>
                <a:lnTo>
                  <a:pt x="2666" y="1883"/>
                </a:lnTo>
                <a:lnTo>
                  <a:pt x="2610" y="1864"/>
                </a:lnTo>
                <a:lnTo>
                  <a:pt x="2554" y="1846"/>
                </a:lnTo>
                <a:lnTo>
                  <a:pt x="2088" y="1846"/>
                </a:lnTo>
                <a:lnTo>
                  <a:pt x="2218" y="1790"/>
                </a:lnTo>
                <a:lnTo>
                  <a:pt x="2311" y="1697"/>
                </a:lnTo>
                <a:lnTo>
                  <a:pt x="2423" y="1603"/>
                </a:lnTo>
                <a:lnTo>
                  <a:pt x="2498" y="1492"/>
                </a:lnTo>
                <a:lnTo>
                  <a:pt x="2554" y="1380"/>
                </a:lnTo>
                <a:lnTo>
                  <a:pt x="2610" y="1249"/>
                </a:lnTo>
                <a:lnTo>
                  <a:pt x="2647" y="1119"/>
                </a:lnTo>
                <a:lnTo>
                  <a:pt x="2647" y="970"/>
                </a:lnTo>
                <a:lnTo>
                  <a:pt x="2647" y="858"/>
                </a:lnTo>
                <a:lnTo>
                  <a:pt x="2628" y="746"/>
                </a:lnTo>
                <a:lnTo>
                  <a:pt x="2591" y="634"/>
                </a:lnTo>
                <a:lnTo>
                  <a:pt x="2554" y="522"/>
                </a:lnTo>
                <a:lnTo>
                  <a:pt x="2498" y="429"/>
                </a:lnTo>
                <a:lnTo>
                  <a:pt x="2423" y="355"/>
                </a:lnTo>
                <a:lnTo>
                  <a:pt x="2349" y="261"/>
                </a:lnTo>
                <a:lnTo>
                  <a:pt x="2274" y="187"/>
                </a:lnTo>
                <a:lnTo>
                  <a:pt x="2181" y="131"/>
                </a:lnTo>
                <a:lnTo>
                  <a:pt x="2088" y="75"/>
                </a:lnTo>
                <a:lnTo>
                  <a:pt x="1976" y="38"/>
                </a:lnTo>
                <a:lnTo>
                  <a:pt x="1864" y="19"/>
                </a:lnTo>
                <a:lnTo>
                  <a:pt x="1752" y="0"/>
                </a:lnTo>
                <a:close/>
                <a:moveTo>
                  <a:pt x="93" y="4642"/>
                </a:moveTo>
                <a:lnTo>
                  <a:pt x="56" y="4679"/>
                </a:lnTo>
                <a:lnTo>
                  <a:pt x="19" y="4716"/>
                </a:lnTo>
                <a:lnTo>
                  <a:pt x="0" y="4772"/>
                </a:lnTo>
                <a:lnTo>
                  <a:pt x="0" y="5052"/>
                </a:lnTo>
                <a:lnTo>
                  <a:pt x="19" y="5108"/>
                </a:lnTo>
                <a:lnTo>
                  <a:pt x="56" y="5145"/>
                </a:lnTo>
                <a:lnTo>
                  <a:pt x="93" y="5182"/>
                </a:lnTo>
                <a:lnTo>
                  <a:pt x="3262" y="5182"/>
                </a:lnTo>
                <a:lnTo>
                  <a:pt x="3299" y="5145"/>
                </a:lnTo>
                <a:lnTo>
                  <a:pt x="3337" y="5108"/>
                </a:lnTo>
                <a:lnTo>
                  <a:pt x="3355" y="5052"/>
                </a:lnTo>
                <a:lnTo>
                  <a:pt x="3355" y="4772"/>
                </a:lnTo>
                <a:lnTo>
                  <a:pt x="3337" y="4716"/>
                </a:lnTo>
                <a:lnTo>
                  <a:pt x="3299" y="4679"/>
                </a:lnTo>
                <a:lnTo>
                  <a:pt x="3262" y="464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975a0ff47_0_11053"/>
          <p:cNvSpPr/>
          <p:nvPr/>
        </p:nvSpPr>
        <p:spPr>
          <a:xfrm>
            <a:off x="6021337" y="5908021"/>
            <a:ext cx="165106" cy="169363"/>
          </a:xfrm>
          <a:custGeom>
            <a:rect b="b" l="l" r="r" t="t"/>
            <a:pathLst>
              <a:path extrusionOk="0" h="5928" w="5779">
                <a:moveTo>
                  <a:pt x="1250" y="0"/>
                </a:moveTo>
                <a:lnTo>
                  <a:pt x="1212" y="19"/>
                </a:lnTo>
                <a:lnTo>
                  <a:pt x="1194" y="56"/>
                </a:lnTo>
                <a:lnTo>
                  <a:pt x="1194" y="392"/>
                </a:lnTo>
                <a:lnTo>
                  <a:pt x="858" y="392"/>
                </a:lnTo>
                <a:lnTo>
                  <a:pt x="802" y="411"/>
                </a:lnTo>
                <a:lnTo>
                  <a:pt x="784" y="466"/>
                </a:lnTo>
                <a:lnTo>
                  <a:pt x="784" y="709"/>
                </a:lnTo>
                <a:lnTo>
                  <a:pt x="802" y="765"/>
                </a:lnTo>
                <a:lnTo>
                  <a:pt x="858" y="783"/>
                </a:lnTo>
                <a:lnTo>
                  <a:pt x="1100" y="783"/>
                </a:lnTo>
                <a:lnTo>
                  <a:pt x="1100" y="1137"/>
                </a:lnTo>
                <a:lnTo>
                  <a:pt x="504" y="1137"/>
                </a:lnTo>
                <a:lnTo>
                  <a:pt x="448" y="1156"/>
                </a:lnTo>
                <a:lnTo>
                  <a:pt x="392" y="1193"/>
                </a:lnTo>
                <a:lnTo>
                  <a:pt x="373" y="1249"/>
                </a:lnTo>
                <a:lnTo>
                  <a:pt x="373" y="1324"/>
                </a:lnTo>
                <a:lnTo>
                  <a:pt x="784" y="2424"/>
                </a:lnTo>
                <a:lnTo>
                  <a:pt x="1976" y="2424"/>
                </a:lnTo>
                <a:lnTo>
                  <a:pt x="2387" y="1324"/>
                </a:lnTo>
                <a:lnTo>
                  <a:pt x="2387" y="1249"/>
                </a:lnTo>
                <a:lnTo>
                  <a:pt x="2368" y="1193"/>
                </a:lnTo>
                <a:lnTo>
                  <a:pt x="2312" y="1156"/>
                </a:lnTo>
                <a:lnTo>
                  <a:pt x="2256" y="1137"/>
                </a:lnTo>
                <a:lnTo>
                  <a:pt x="1660" y="1137"/>
                </a:lnTo>
                <a:lnTo>
                  <a:pt x="1660" y="783"/>
                </a:lnTo>
                <a:lnTo>
                  <a:pt x="1902" y="783"/>
                </a:lnTo>
                <a:lnTo>
                  <a:pt x="1958" y="765"/>
                </a:lnTo>
                <a:lnTo>
                  <a:pt x="1976" y="709"/>
                </a:lnTo>
                <a:lnTo>
                  <a:pt x="1976" y="466"/>
                </a:lnTo>
                <a:lnTo>
                  <a:pt x="1958" y="411"/>
                </a:lnTo>
                <a:lnTo>
                  <a:pt x="1902" y="392"/>
                </a:lnTo>
                <a:lnTo>
                  <a:pt x="1585" y="392"/>
                </a:lnTo>
                <a:lnTo>
                  <a:pt x="1585" y="56"/>
                </a:lnTo>
                <a:lnTo>
                  <a:pt x="1566" y="19"/>
                </a:lnTo>
                <a:lnTo>
                  <a:pt x="1510" y="0"/>
                </a:lnTo>
                <a:close/>
                <a:moveTo>
                  <a:pt x="4549" y="3915"/>
                </a:moveTo>
                <a:lnTo>
                  <a:pt x="4623" y="3933"/>
                </a:lnTo>
                <a:lnTo>
                  <a:pt x="4661" y="3971"/>
                </a:lnTo>
                <a:lnTo>
                  <a:pt x="4698" y="4027"/>
                </a:lnTo>
                <a:lnTo>
                  <a:pt x="4717" y="4083"/>
                </a:lnTo>
                <a:lnTo>
                  <a:pt x="4717" y="4437"/>
                </a:lnTo>
                <a:lnTo>
                  <a:pt x="4362" y="4437"/>
                </a:lnTo>
                <a:lnTo>
                  <a:pt x="4362" y="4083"/>
                </a:lnTo>
                <a:lnTo>
                  <a:pt x="4381" y="4008"/>
                </a:lnTo>
                <a:lnTo>
                  <a:pt x="4418" y="3952"/>
                </a:lnTo>
                <a:lnTo>
                  <a:pt x="4474" y="3915"/>
                </a:lnTo>
                <a:close/>
                <a:moveTo>
                  <a:pt x="560" y="2517"/>
                </a:moveTo>
                <a:lnTo>
                  <a:pt x="504" y="2535"/>
                </a:lnTo>
                <a:lnTo>
                  <a:pt x="485" y="2573"/>
                </a:lnTo>
                <a:lnTo>
                  <a:pt x="485" y="2815"/>
                </a:lnTo>
                <a:lnTo>
                  <a:pt x="504" y="2871"/>
                </a:lnTo>
                <a:lnTo>
                  <a:pt x="560" y="2890"/>
                </a:lnTo>
                <a:lnTo>
                  <a:pt x="858" y="2890"/>
                </a:lnTo>
                <a:lnTo>
                  <a:pt x="858" y="3225"/>
                </a:lnTo>
                <a:lnTo>
                  <a:pt x="839" y="3654"/>
                </a:lnTo>
                <a:lnTo>
                  <a:pt x="821" y="3896"/>
                </a:lnTo>
                <a:lnTo>
                  <a:pt x="784" y="4157"/>
                </a:lnTo>
                <a:lnTo>
                  <a:pt x="728" y="4418"/>
                </a:lnTo>
                <a:lnTo>
                  <a:pt x="653" y="4660"/>
                </a:lnTo>
                <a:lnTo>
                  <a:pt x="2126" y="4660"/>
                </a:lnTo>
                <a:lnTo>
                  <a:pt x="2051" y="4418"/>
                </a:lnTo>
                <a:lnTo>
                  <a:pt x="1995" y="4157"/>
                </a:lnTo>
                <a:lnTo>
                  <a:pt x="1958" y="3915"/>
                </a:lnTo>
                <a:lnTo>
                  <a:pt x="1939" y="3673"/>
                </a:lnTo>
                <a:lnTo>
                  <a:pt x="1921" y="3225"/>
                </a:lnTo>
                <a:lnTo>
                  <a:pt x="1921" y="2890"/>
                </a:lnTo>
                <a:lnTo>
                  <a:pt x="2219" y="2890"/>
                </a:lnTo>
                <a:lnTo>
                  <a:pt x="2275" y="2871"/>
                </a:lnTo>
                <a:lnTo>
                  <a:pt x="2293" y="2815"/>
                </a:lnTo>
                <a:lnTo>
                  <a:pt x="2293" y="2591"/>
                </a:lnTo>
                <a:lnTo>
                  <a:pt x="2293" y="2573"/>
                </a:lnTo>
                <a:lnTo>
                  <a:pt x="2275" y="2535"/>
                </a:lnTo>
                <a:lnTo>
                  <a:pt x="2219" y="2517"/>
                </a:lnTo>
                <a:close/>
                <a:moveTo>
                  <a:pt x="3561" y="2591"/>
                </a:moveTo>
                <a:lnTo>
                  <a:pt x="3524" y="2610"/>
                </a:lnTo>
                <a:lnTo>
                  <a:pt x="3505" y="2629"/>
                </a:lnTo>
                <a:lnTo>
                  <a:pt x="3505" y="3449"/>
                </a:lnTo>
                <a:lnTo>
                  <a:pt x="3524" y="3486"/>
                </a:lnTo>
                <a:lnTo>
                  <a:pt x="3822" y="3673"/>
                </a:lnTo>
                <a:lnTo>
                  <a:pt x="3822" y="3896"/>
                </a:lnTo>
                <a:lnTo>
                  <a:pt x="3803" y="4194"/>
                </a:lnTo>
                <a:lnTo>
                  <a:pt x="3766" y="4586"/>
                </a:lnTo>
                <a:lnTo>
                  <a:pt x="3673" y="4996"/>
                </a:lnTo>
                <a:lnTo>
                  <a:pt x="5388" y="4996"/>
                </a:lnTo>
                <a:lnTo>
                  <a:pt x="5313" y="4586"/>
                </a:lnTo>
                <a:lnTo>
                  <a:pt x="5276" y="4194"/>
                </a:lnTo>
                <a:lnTo>
                  <a:pt x="5257" y="3896"/>
                </a:lnTo>
                <a:lnTo>
                  <a:pt x="5257" y="3673"/>
                </a:lnTo>
                <a:lnTo>
                  <a:pt x="5537" y="3486"/>
                </a:lnTo>
                <a:lnTo>
                  <a:pt x="5555" y="3449"/>
                </a:lnTo>
                <a:lnTo>
                  <a:pt x="5555" y="2629"/>
                </a:lnTo>
                <a:lnTo>
                  <a:pt x="5555" y="2610"/>
                </a:lnTo>
                <a:lnTo>
                  <a:pt x="5518" y="2591"/>
                </a:lnTo>
                <a:lnTo>
                  <a:pt x="5201" y="2591"/>
                </a:lnTo>
                <a:lnTo>
                  <a:pt x="5164" y="2610"/>
                </a:lnTo>
                <a:lnTo>
                  <a:pt x="5164" y="2629"/>
                </a:lnTo>
                <a:lnTo>
                  <a:pt x="5164" y="3001"/>
                </a:lnTo>
                <a:lnTo>
                  <a:pt x="4884" y="3001"/>
                </a:lnTo>
                <a:lnTo>
                  <a:pt x="4884" y="2629"/>
                </a:lnTo>
                <a:lnTo>
                  <a:pt x="4884" y="2610"/>
                </a:lnTo>
                <a:lnTo>
                  <a:pt x="4847" y="2591"/>
                </a:lnTo>
                <a:lnTo>
                  <a:pt x="4232" y="2591"/>
                </a:lnTo>
                <a:lnTo>
                  <a:pt x="4195" y="2610"/>
                </a:lnTo>
                <a:lnTo>
                  <a:pt x="4176" y="2629"/>
                </a:lnTo>
                <a:lnTo>
                  <a:pt x="4176" y="3001"/>
                </a:lnTo>
                <a:lnTo>
                  <a:pt x="3915" y="3001"/>
                </a:lnTo>
                <a:lnTo>
                  <a:pt x="3915" y="2629"/>
                </a:lnTo>
                <a:lnTo>
                  <a:pt x="3896" y="2610"/>
                </a:lnTo>
                <a:lnTo>
                  <a:pt x="3878" y="2591"/>
                </a:lnTo>
                <a:close/>
                <a:moveTo>
                  <a:pt x="355" y="4754"/>
                </a:moveTo>
                <a:lnTo>
                  <a:pt x="299" y="4772"/>
                </a:lnTo>
                <a:lnTo>
                  <a:pt x="280" y="4828"/>
                </a:lnTo>
                <a:lnTo>
                  <a:pt x="280" y="5145"/>
                </a:lnTo>
                <a:lnTo>
                  <a:pt x="19" y="5313"/>
                </a:lnTo>
                <a:lnTo>
                  <a:pt x="1" y="5331"/>
                </a:lnTo>
                <a:lnTo>
                  <a:pt x="1" y="5369"/>
                </a:lnTo>
                <a:lnTo>
                  <a:pt x="1" y="5853"/>
                </a:lnTo>
                <a:lnTo>
                  <a:pt x="19" y="5909"/>
                </a:lnTo>
                <a:lnTo>
                  <a:pt x="57" y="5928"/>
                </a:lnTo>
                <a:lnTo>
                  <a:pt x="2703" y="5928"/>
                </a:lnTo>
                <a:lnTo>
                  <a:pt x="2741" y="5909"/>
                </a:lnTo>
                <a:lnTo>
                  <a:pt x="2759" y="5853"/>
                </a:lnTo>
                <a:lnTo>
                  <a:pt x="2759" y="5369"/>
                </a:lnTo>
                <a:lnTo>
                  <a:pt x="2759" y="5331"/>
                </a:lnTo>
                <a:lnTo>
                  <a:pt x="2741" y="5313"/>
                </a:lnTo>
                <a:lnTo>
                  <a:pt x="2480" y="5145"/>
                </a:lnTo>
                <a:lnTo>
                  <a:pt x="2480" y="4828"/>
                </a:lnTo>
                <a:lnTo>
                  <a:pt x="2461" y="4772"/>
                </a:lnTo>
                <a:lnTo>
                  <a:pt x="2405" y="4754"/>
                </a:lnTo>
                <a:close/>
                <a:moveTo>
                  <a:pt x="3524" y="5089"/>
                </a:moveTo>
                <a:lnTo>
                  <a:pt x="3505" y="5108"/>
                </a:lnTo>
                <a:lnTo>
                  <a:pt x="3486" y="5126"/>
                </a:lnTo>
                <a:lnTo>
                  <a:pt x="3486" y="5313"/>
                </a:lnTo>
                <a:lnTo>
                  <a:pt x="3337" y="5443"/>
                </a:lnTo>
                <a:lnTo>
                  <a:pt x="3319" y="5462"/>
                </a:lnTo>
                <a:lnTo>
                  <a:pt x="3319" y="5872"/>
                </a:lnTo>
                <a:lnTo>
                  <a:pt x="3319" y="5909"/>
                </a:lnTo>
                <a:lnTo>
                  <a:pt x="3356" y="5928"/>
                </a:lnTo>
                <a:lnTo>
                  <a:pt x="5723" y="5928"/>
                </a:lnTo>
                <a:lnTo>
                  <a:pt x="5760" y="5909"/>
                </a:lnTo>
                <a:lnTo>
                  <a:pt x="5779" y="5872"/>
                </a:lnTo>
                <a:lnTo>
                  <a:pt x="5779" y="5462"/>
                </a:lnTo>
                <a:lnTo>
                  <a:pt x="5760" y="5443"/>
                </a:lnTo>
                <a:lnTo>
                  <a:pt x="5593" y="5313"/>
                </a:lnTo>
                <a:lnTo>
                  <a:pt x="5593" y="5126"/>
                </a:lnTo>
                <a:lnTo>
                  <a:pt x="5593" y="5108"/>
                </a:lnTo>
                <a:lnTo>
                  <a:pt x="5555" y="508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975a0ff47_0_11053"/>
          <p:cNvSpPr/>
          <p:nvPr/>
        </p:nvSpPr>
        <p:spPr>
          <a:xfrm>
            <a:off x="5600652" y="5908021"/>
            <a:ext cx="127308" cy="169363"/>
          </a:xfrm>
          <a:custGeom>
            <a:rect b="b" l="l" r="r" t="t"/>
            <a:pathLst>
              <a:path extrusionOk="0" h="5928" w="4456">
                <a:moveTo>
                  <a:pt x="2237" y="0"/>
                </a:moveTo>
                <a:lnTo>
                  <a:pt x="2069" y="19"/>
                </a:lnTo>
                <a:lnTo>
                  <a:pt x="1920" y="56"/>
                </a:lnTo>
                <a:lnTo>
                  <a:pt x="1771" y="131"/>
                </a:lnTo>
                <a:lnTo>
                  <a:pt x="1640" y="243"/>
                </a:lnTo>
                <a:lnTo>
                  <a:pt x="1547" y="355"/>
                </a:lnTo>
                <a:lnTo>
                  <a:pt x="1473" y="504"/>
                </a:lnTo>
                <a:lnTo>
                  <a:pt x="1417" y="653"/>
                </a:lnTo>
                <a:lnTo>
                  <a:pt x="1398" y="821"/>
                </a:lnTo>
                <a:lnTo>
                  <a:pt x="1417" y="988"/>
                </a:lnTo>
                <a:lnTo>
                  <a:pt x="1473" y="1156"/>
                </a:lnTo>
                <a:lnTo>
                  <a:pt x="1547" y="1287"/>
                </a:lnTo>
                <a:lnTo>
                  <a:pt x="1640" y="1417"/>
                </a:lnTo>
                <a:lnTo>
                  <a:pt x="1771" y="1529"/>
                </a:lnTo>
                <a:lnTo>
                  <a:pt x="1920" y="1603"/>
                </a:lnTo>
                <a:lnTo>
                  <a:pt x="2069" y="1641"/>
                </a:lnTo>
                <a:lnTo>
                  <a:pt x="2237" y="1659"/>
                </a:lnTo>
                <a:lnTo>
                  <a:pt x="2405" y="1641"/>
                </a:lnTo>
                <a:lnTo>
                  <a:pt x="2554" y="1603"/>
                </a:lnTo>
                <a:lnTo>
                  <a:pt x="2703" y="1529"/>
                </a:lnTo>
                <a:lnTo>
                  <a:pt x="2833" y="1417"/>
                </a:lnTo>
                <a:lnTo>
                  <a:pt x="2927" y="1287"/>
                </a:lnTo>
                <a:lnTo>
                  <a:pt x="3001" y="1156"/>
                </a:lnTo>
                <a:lnTo>
                  <a:pt x="3057" y="988"/>
                </a:lnTo>
                <a:lnTo>
                  <a:pt x="3076" y="821"/>
                </a:lnTo>
                <a:lnTo>
                  <a:pt x="3057" y="653"/>
                </a:lnTo>
                <a:lnTo>
                  <a:pt x="3001" y="504"/>
                </a:lnTo>
                <a:lnTo>
                  <a:pt x="2927" y="355"/>
                </a:lnTo>
                <a:lnTo>
                  <a:pt x="2833" y="243"/>
                </a:lnTo>
                <a:lnTo>
                  <a:pt x="2703" y="131"/>
                </a:lnTo>
                <a:lnTo>
                  <a:pt x="2554" y="56"/>
                </a:lnTo>
                <a:lnTo>
                  <a:pt x="2405" y="19"/>
                </a:lnTo>
                <a:lnTo>
                  <a:pt x="2237" y="0"/>
                </a:lnTo>
                <a:close/>
                <a:moveTo>
                  <a:pt x="373" y="727"/>
                </a:moveTo>
                <a:lnTo>
                  <a:pt x="317" y="746"/>
                </a:lnTo>
                <a:lnTo>
                  <a:pt x="243" y="765"/>
                </a:lnTo>
                <a:lnTo>
                  <a:pt x="168" y="783"/>
                </a:lnTo>
                <a:lnTo>
                  <a:pt x="112" y="839"/>
                </a:lnTo>
                <a:lnTo>
                  <a:pt x="75" y="895"/>
                </a:lnTo>
                <a:lnTo>
                  <a:pt x="37" y="970"/>
                </a:lnTo>
                <a:lnTo>
                  <a:pt x="19" y="1026"/>
                </a:lnTo>
                <a:lnTo>
                  <a:pt x="0" y="1100"/>
                </a:lnTo>
                <a:lnTo>
                  <a:pt x="19" y="1175"/>
                </a:lnTo>
                <a:lnTo>
                  <a:pt x="37" y="1249"/>
                </a:lnTo>
                <a:lnTo>
                  <a:pt x="75" y="1305"/>
                </a:lnTo>
                <a:lnTo>
                  <a:pt x="112" y="1361"/>
                </a:lnTo>
                <a:lnTo>
                  <a:pt x="1212" y="2461"/>
                </a:lnTo>
                <a:lnTo>
                  <a:pt x="1212" y="5555"/>
                </a:lnTo>
                <a:lnTo>
                  <a:pt x="1230" y="5630"/>
                </a:lnTo>
                <a:lnTo>
                  <a:pt x="1249" y="5704"/>
                </a:lnTo>
                <a:lnTo>
                  <a:pt x="1286" y="5760"/>
                </a:lnTo>
                <a:lnTo>
                  <a:pt x="1324" y="5816"/>
                </a:lnTo>
                <a:lnTo>
                  <a:pt x="1380" y="5872"/>
                </a:lnTo>
                <a:lnTo>
                  <a:pt x="1435" y="5891"/>
                </a:lnTo>
                <a:lnTo>
                  <a:pt x="1510" y="5928"/>
                </a:lnTo>
                <a:lnTo>
                  <a:pt x="1957" y="5928"/>
                </a:lnTo>
                <a:lnTo>
                  <a:pt x="2032" y="5909"/>
                </a:lnTo>
                <a:lnTo>
                  <a:pt x="2088" y="5872"/>
                </a:lnTo>
                <a:lnTo>
                  <a:pt x="2125" y="5816"/>
                </a:lnTo>
                <a:lnTo>
                  <a:pt x="2144" y="5742"/>
                </a:lnTo>
                <a:lnTo>
                  <a:pt x="2144" y="4250"/>
                </a:lnTo>
                <a:lnTo>
                  <a:pt x="2330" y="4250"/>
                </a:lnTo>
                <a:lnTo>
                  <a:pt x="2330" y="5742"/>
                </a:lnTo>
                <a:lnTo>
                  <a:pt x="2349" y="5816"/>
                </a:lnTo>
                <a:lnTo>
                  <a:pt x="2386" y="5872"/>
                </a:lnTo>
                <a:lnTo>
                  <a:pt x="2442" y="5909"/>
                </a:lnTo>
                <a:lnTo>
                  <a:pt x="2517" y="5928"/>
                </a:lnTo>
                <a:lnTo>
                  <a:pt x="2964" y="5928"/>
                </a:lnTo>
                <a:lnTo>
                  <a:pt x="3038" y="5891"/>
                </a:lnTo>
                <a:lnTo>
                  <a:pt x="3094" y="5872"/>
                </a:lnTo>
                <a:lnTo>
                  <a:pt x="3150" y="5816"/>
                </a:lnTo>
                <a:lnTo>
                  <a:pt x="3188" y="5760"/>
                </a:lnTo>
                <a:lnTo>
                  <a:pt x="3225" y="5704"/>
                </a:lnTo>
                <a:lnTo>
                  <a:pt x="3244" y="5630"/>
                </a:lnTo>
                <a:lnTo>
                  <a:pt x="3262" y="5555"/>
                </a:lnTo>
                <a:lnTo>
                  <a:pt x="3262" y="2461"/>
                </a:lnTo>
                <a:lnTo>
                  <a:pt x="4362" y="1361"/>
                </a:lnTo>
                <a:lnTo>
                  <a:pt x="4399" y="1305"/>
                </a:lnTo>
                <a:lnTo>
                  <a:pt x="4436" y="1249"/>
                </a:lnTo>
                <a:lnTo>
                  <a:pt x="4455" y="1175"/>
                </a:lnTo>
                <a:lnTo>
                  <a:pt x="4455" y="1100"/>
                </a:lnTo>
                <a:lnTo>
                  <a:pt x="4455" y="1026"/>
                </a:lnTo>
                <a:lnTo>
                  <a:pt x="4436" y="970"/>
                </a:lnTo>
                <a:lnTo>
                  <a:pt x="4399" y="895"/>
                </a:lnTo>
                <a:lnTo>
                  <a:pt x="4362" y="839"/>
                </a:lnTo>
                <a:lnTo>
                  <a:pt x="4306" y="783"/>
                </a:lnTo>
                <a:lnTo>
                  <a:pt x="4231" y="765"/>
                </a:lnTo>
                <a:lnTo>
                  <a:pt x="4157" y="746"/>
                </a:lnTo>
                <a:lnTo>
                  <a:pt x="4101" y="727"/>
                </a:lnTo>
                <a:lnTo>
                  <a:pt x="4026" y="746"/>
                </a:lnTo>
                <a:lnTo>
                  <a:pt x="3952" y="765"/>
                </a:lnTo>
                <a:lnTo>
                  <a:pt x="3896" y="783"/>
                </a:lnTo>
                <a:lnTo>
                  <a:pt x="3821" y="839"/>
                </a:lnTo>
                <a:lnTo>
                  <a:pt x="2833" y="1846"/>
                </a:lnTo>
                <a:lnTo>
                  <a:pt x="1640" y="1846"/>
                </a:lnTo>
                <a:lnTo>
                  <a:pt x="634" y="839"/>
                </a:lnTo>
                <a:lnTo>
                  <a:pt x="578" y="783"/>
                </a:lnTo>
                <a:lnTo>
                  <a:pt x="522" y="765"/>
                </a:lnTo>
                <a:lnTo>
                  <a:pt x="448" y="746"/>
                </a:lnTo>
                <a:lnTo>
                  <a:pt x="373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975a0ff47_0_11053"/>
          <p:cNvSpPr/>
          <p:nvPr/>
        </p:nvSpPr>
        <p:spPr>
          <a:xfrm>
            <a:off x="5125628" y="5908021"/>
            <a:ext cx="211989" cy="169363"/>
          </a:xfrm>
          <a:custGeom>
            <a:rect b="b" l="l" r="r" t="t"/>
            <a:pathLst>
              <a:path extrusionOk="0" h="5928" w="7420">
                <a:moveTo>
                  <a:pt x="1492" y="3710"/>
                </a:moveTo>
                <a:lnTo>
                  <a:pt x="224" y="4250"/>
                </a:lnTo>
                <a:lnTo>
                  <a:pt x="131" y="4306"/>
                </a:lnTo>
                <a:lnTo>
                  <a:pt x="56" y="4381"/>
                </a:lnTo>
                <a:lnTo>
                  <a:pt x="19" y="4474"/>
                </a:lnTo>
                <a:lnTo>
                  <a:pt x="0" y="4586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1492" y="5928"/>
                </a:lnTo>
                <a:lnTo>
                  <a:pt x="1492" y="3710"/>
                </a:lnTo>
                <a:close/>
                <a:moveTo>
                  <a:pt x="3449" y="0"/>
                </a:moveTo>
                <a:lnTo>
                  <a:pt x="3393" y="56"/>
                </a:lnTo>
                <a:lnTo>
                  <a:pt x="3356" y="112"/>
                </a:lnTo>
                <a:lnTo>
                  <a:pt x="3337" y="187"/>
                </a:lnTo>
                <a:lnTo>
                  <a:pt x="3337" y="727"/>
                </a:lnTo>
                <a:lnTo>
                  <a:pt x="2778" y="727"/>
                </a:lnTo>
                <a:lnTo>
                  <a:pt x="2703" y="746"/>
                </a:lnTo>
                <a:lnTo>
                  <a:pt x="2647" y="783"/>
                </a:lnTo>
                <a:lnTo>
                  <a:pt x="2610" y="858"/>
                </a:lnTo>
                <a:lnTo>
                  <a:pt x="2591" y="914"/>
                </a:lnTo>
                <a:lnTo>
                  <a:pt x="2591" y="1287"/>
                </a:lnTo>
                <a:lnTo>
                  <a:pt x="2610" y="1361"/>
                </a:lnTo>
                <a:lnTo>
                  <a:pt x="2647" y="1417"/>
                </a:lnTo>
                <a:lnTo>
                  <a:pt x="2703" y="1473"/>
                </a:lnTo>
                <a:lnTo>
                  <a:pt x="3337" y="1473"/>
                </a:lnTo>
                <a:lnTo>
                  <a:pt x="3337" y="2069"/>
                </a:lnTo>
                <a:lnTo>
                  <a:pt x="2032" y="2852"/>
                </a:lnTo>
                <a:lnTo>
                  <a:pt x="1958" y="2908"/>
                </a:lnTo>
                <a:lnTo>
                  <a:pt x="1902" y="2983"/>
                </a:lnTo>
                <a:lnTo>
                  <a:pt x="1864" y="3076"/>
                </a:lnTo>
                <a:lnTo>
                  <a:pt x="1846" y="3169"/>
                </a:lnTo>
                <a:lnTo>
                  <a:pt x="1846" y="5928"/>
                </a:lnTo>
                <a:lnTo>
                  <a:pt x="2964" y="5928"/>
                </a:lnTo>
                <a:lnTo>
                  <a:pt x="2964" y="4828"/>
                </a:lnTo>
                <a:lnTo>
                  <a:pt x="2983" y="4679"/>
                </a:lnTo>
                <a:lnTo>
                  <a:pt x="3020" y="4549"/>
                </a:lnTo>
                <a:lnTo>
                  <a:pt x="3095" y="4418"/>
                </a:lnTo>
                <a:lnTo>
                  <a:pt x="3169" y="4306"/>
                </a:lnTo>
                <a:lnTo>
                  <a:pt x="3281" y="4213"/>
                </a:lnTo>
                <a:lnTo>
                  <a:pt x="3393" y="4139"/>
                </a:lnTo>
                <a:lnTo>
                  <a:pt x="3523" y="4101"/>
                </a:lnTo>
                <a:lnTo>
                  <a:pt x="3673" y="4083"/>
                </a:lnTo>
                <a:lnTo>
                  <a:pt x="3840" y="4083"/>
                </a:lnTo>
                <a:lnTo>
                  <a:pt x="3971" y="4120"/>
                </a:lnTo>
                <a:lnTo>
                  <a:pt x="4101" y="4194"/>
                </a:lnTo>
                <a:lnTo>
                  <a:pt x="4232" y="4288"/>
                </a:lnTo>
                <a:lnTo>
                  <a:pt x="4325" y="4399"/>
                </a:lnTo>
                <a:lnTo>
                  <a:pt x="4399" y="4530"/>
                </a:lnTo>
                <a:lnTo>
                  <a:pt x="4437" y="4660"/>
                </a:lnTo>
                <a:lnTo>
                  <a:pt x="4455" y="4828"/>
                </a:lnTo>
                <a:lnTo>
                  <a:pt x="4455" y="5928"/>
                </a:lnTo>
                <a:lnTo>
                  <a:pt x="5574" y="5928"/>
                </a:lnTo>
                <a:lnTo>
                  <a:pt x="5574" y="3169"/>
                </a:lnTo>
                <a:lnTo>
                  <a:pt x="5555" y="3076"/>
                </a:lnTo>
                <a:lnTo>
                  <a:pt x="5518" y="2983"/>
                </a:lnTo>
                <a:lnTo>
                  <a:pt x="5462" y="2908"/>
                </a:lnTo>
                <a:lnTo>
                  <a:pt x="5387" y="2852"/>
                </a:lnTo>
                <a:lnTo>
                  <a:pt x="4083" y="2069"/>
                </a:lnTo>
                <a:lnTo>
                  <a:pt x="4083" y="1473"/>
                </a:lnTo>
                <a:lnTo>
                  <a:pt x="4716" y="1473"/>
                </a:lnTo>
                <a:lnTo>
                  <a:pt x="4772" y="1417"/>
                </a:lnTo>
                <a:lnTo>
                  <a:pt x="4810" y="1361"/>
                </a:lnTo>
                <a:lnTo>
                  <a:pt x="4828" y="1287"/>
                </a:lnTo>
                <a:lnTo>
                  <a:pt x="4828" y="914"/>
                </a:lnTo>
                <a:lnTo>
                  <a:pt x="4810" y="858"/>
                </a:lnTo>
                <a:lnTo>
                  <a:pt x="4772" y="783"/>
                </a:lnTo>
                <a:lnTo>
                  <a:pt x="4716" y="746"/>
                </a:lnTo>
                <a:lnTo>
                  <a:pt x="4642" y="727"/>
                </a:lnTo>
                <a:lnTo>
                  <a:pt x="4083" y="727"/>
                </a:lnTo>
                <a:lnTo>
                  <a:pt x="4083" y="187"/>
                </a:lnTo>
                <a:lnTo>
                  <a:pt x="4064" y="112"/>
                </a:lnTo>
                <a:lnTo>
                  <a:pt x="4027" y="56"/>
                </a:lnTo>
                <a:lnTo>
                  <a:pt x="3971" y="0"/>
                </a:lnTo>
                <a:close/>
                <a:moveTo>
                  <a:pt x="5947" y="3710"/>
                </a:moveTo>
                <a:lnTo>
                  <a:pt x="5947" y="5928"/>
                </a:lnTo>
                <a:lnTo>
                  <a:pt x="7307" y="5928"/>
                </a:lnTo>
                <a:lnTo>
                  <a:pt x="7363" y="5872"/>
                </a:lnTo>
                <a:lnTo>
                  <a:pt x="7400" y="5816"/>
                </a:lnTo>
                <a:lnTo>
                  <a:pt x="7419" y="5742"/>
                </a:lnTo>
                <a:lnTo>
                  <a:pt x="7419" y="4586"/>
                </a:lnTo>
                <a:lnTo>
                  <a:pt x="7400" y="4474"/>
                </a:lnTo>
                <a:lnTo>
                  <a:pt x="7363" y="4381"/>
                </a:lnTo>
                <a:lnTo>
                  <a:pt x="7289" y="4306"/>
                </a:lnTo>
                <a:lnTo>
                  <a:pt x="7195" y="4250"/>
                </a:lnTo>
                <a:lnTo>
                  <a:pt x="5947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975a0ff47_0_11053"/>
          <p:cNvSpPr/>
          <p:nvPr/>
        </p:nvSpPr>
        <p:spPr>
          <a:xfrm>
            <a:off x="4715571" y="5908021"/>
            <a:ext cx="191219" cy="169363"/>
          </a:xfrm>
          <a:custGeom>
            <a:rect b="b" l="l" r="r" t="t"/>
            <a:pathLst>
              <a:path extrusionOk="0" h="5928" w="6693">
                <a:moveTo>
                  <a:pt x="4717" y="0"/>
                </a:moveTo>
                <a:lnTo>
                  <a:pt x="4493" y="38"/>
                </a:lnTo>
                <a:lnTo>
                  <a:pt x="4269" y="94"/>
                </a:lnTo>
                <a:lnTo>
                  <a:pt x="4064" y="168"/>
                </a:lnTo>
                <a:lnTo>
                  <a:pt x="3878" y="261"/>
                </a:lnTo>
                <a:lnTo>
                  <a:pt x="3691" y="373"/>
                </a:lnTo>
                <a:lnTo>
                  <a:pt x="3524" y="504"/>
                </a:lnTo>
                <a:lnTo>
                  <a:pt x="3356" y="653"/>
                </a:lnTo>
                <a:lnTo>
                  <a:pt x="3225" y="802"/>
                </a:lnTo>
                <a:lnTo>
                  <a:pt x="3095" y="970"/>
                </a:lnTo>
                <a:lnTo>
                  <a:pt x="2983" y="1156"/>
                </a:lnTo>
                <a:lnTo>
                  <a:pt x="2890" y="1361"/>
                </a:lnTo>
                <a:lnTo>
                  <a:pt x="2815" y="1566"/>
                </a:lnTo>
                <a:lnTo>
                  <a:pt x="2759" y="1771"/>
                </a:lnTo>
                <a:lnTo>
                  <a:pt x="2722" y="1995"/>
                </a:lnTo>
                <a:lnTo>
                  <a:pt x="2704" y="2219"/>
                </a:lnTo>
                <a:lnTo>
                  <a:pt x="2741" y="2517"/>
                </a:lnTo>
                <a:lnTo>
                  <a:pt x="2834" y="2591"/>
                </a:lnTo>
                <a:lnTo>
                  <a:pt x="2927" y="2685"/>
                </a:lnTo>
                <a:lnTo>
                  <a:pt x="3132" y="2610"/>
                </a:lnTo>
                <a:lnTo>
                  <a:pt x="3356" y="2591"/>
                </a:lnTo>
                <a:lnTo>
                  <a:pt x="3468" y="2591"/>
                </a:lnTo>
                <a:lnTo>
                  <a:pt x="3580" y="2610"/>
                </a:lnTo>
                <a:lnTo>
                  <a:pt x="3785" y="2685"/>
                </a:lnTo>
                <a:lnTo>
                  <a:pt x="3971" y="2778"/>
                </a:lnTo>
                <a:lnTo>
                  <a:pt x="4139" y="2927"/>
                </a:lnTo>
                <a:lnTo>
                  <a:pt x="4269" y="3076"/>
                </a:lnTo>
                <a:lnTo>
                  <a:pt x="4381" y="3281"/>
                </a:lnTo>
                <a:lnTo>
                  <a:pt x="4437" y="3486"/>
                </a:lnTo>
                <a:lnTo>
                  <a:pt x="4456" y="3598"/>
                </a:lnTo>
                <a:lnTo>
                  <a:pt x="4456" y="3710"/>
                </a:lnTo>
                <a:lnTo>
                  <a:pt x="4456" y="3822"/>
                </a:lnTo>
                <a:lnTo>
                  <a:pt x="4642" y="3933"/>
                </a:lnTo>
                <a:lnTo>
                  <a:pt x="4810" y="4083"/>
                </a:lnTo>
                <a:lnTo>
                  <a:pt x="4959" y="4250"/>
                </a:lnTo>
                <a:lnTo>
                  <a:pt x="5071" y="4437"/>
                </a:lnTo>
                <a:lnTo>
                  <a:pt x="5313" y="4418"/>
                </a:lnTo>
                <a:lnTo>
                  <a:pt x="5537" y="4362"/>
                </a:lnTo>
                <a:lnTo>
                  <a:pt x="5760" y="4288"/>
                </a:lnTo>
                <a:lnTo>
                  <a:pt x="5966" y="4194"/>
                </a:lnTo>
                <a:lnTo>
                  <a:pt x="6152" y="4083"/>
                </a:lnTo>
                <a:lnTo>
                  <a:pt x="6338" y="3952"/>
                </a:lnTo>
                <a:lnTo>
                  <a:pt x="6506" y="3803"/>
                </a:lnTo>
                <a:lnTo>
                  <a:pt x="6674" y="3617"/>
                </a:lnTo>
                <a:lnTo>
                  <a:pt x="6674" y="3598"/>
                </a:lnTo>
                <a:lnTo>
                  <a:pt x="6692" y="3561"/>
                </a:lnTo>
                <a:lnTo>
                  <a:pt x="6674" y="3505"/>
                </a:lnTo>
                <a:lnTo>
                  <a:pt x="6637" y="3467"/>
                </a:lnTo>
                <a:lnTo>
                  <a:pt x="6599" y="3449"/>
                </a:lnTo>
                <a:lnTo>
                  <a:pt x="6562" y="3449"/>
                </a:lnTo>
                <a:lnTo>
                  <a:pt x="6357" y="3486"/>
                </a:lnTo>
                <a:lnTo>
                  <a:pt x="6171" y="3486"/>
                </a:lnTo>
                <a:lnTo>
                  <a:pt x="5966" y="3467"/>
                </a:lnTo>
                <a:lnTo>
                  <a:pt x="5779" y="3430"/>
                </a:lnTo>
                <a:lnTo>
                  <a:pt x="5611" y="3374"/>
                </a:lnTo>
                <a:lnTo>
                  <a:pt x="5444" y="3300"/>
                </a:lnTo>
                <a:lnTo>
                  <a:pt x="5276" y="3188"/>
                </a:lnTo>
                <a:lnTo>
                  <a:pt x="5127" y="3076"/>
                </a:lnTo>
                <a:lnTo>
                  <a:pt x="4996" y="2964"/>
                </a:lnTo>
                <a:lnTo>
                  <a:pt x="4866" y="2815"/>
                </a:lnTo>
                <a:lnTo>
                  <a:pt x="4754" y="2666"/>
                </a:lnTo>
                <a:lnTo>
                  <a:pt x="4661" y="2498"/>
                </a:lnTo>
                <a:lnTo>
                  <a:pt x="4586" y="2330"/>
                </a:lnTo>
                <a:lnTo>
                  <a:pt x="4530" y="2144"/>
                </a:lnTo>
                <a:lnTo>
                  <a:pt x="4512" y="1939"/>
                </a:lnTo>
                <a:lnTo>
                  <a:pt x="4493" y="1734"/>
                </a:lnTo>
                <a:lnTo>
                  <a:pt x="4512" y="1510"/>
                </a:lnTo>
                <a:lnTo>
                  <a:pt x="4549" y="1287"/>
                </a:lnTo>
                <a:lnTo>
                  <a:pt x="4623" y="1063"/>
                </a:lnTo>
                <a:lnTo>
                  <a:pt x="4735" y="858"/>
                </a:lnTo>
                <a:lnTo>
                  <a:pt x="4866" y="671"/>
                </a:lnTo>
                <a:lnTo>
                  <a:pt x="5015" y="504"/>
                </a:lnTo>
                <a:lnTo>
                  <a:pt x="5183" y="355"/>
                </a:lnTo>
                <a:lnTo>
                  <a:pt x="5369" y="224"/>
                </a:lnTo>
                <a:lnTo>
                  <a:pt x="5406" y="205"/>
                </a:lnTo>
                <a:lnTo>
                  <a:pt x="5425" y="168"/>
                </a:lnTo>
                <a:lnTo>
                  <a:pt x="5425" y="112"/>
                </a:lnTo>
                <a:lnTo>
                  <a:pt x="5406" y="56"/>
                </a:lnTo>
                <a:lnTo>
                  <a:pt x="5350" y="38"/>
                </a:lnTo>
                <a:lnTo>
                  <a:pt x="5145" y="0"/>
                </a:lnTo>
                <a:close/>
                <a:moveTo>
                  <a:pt x="1753" y="2591"/>
                </a:moveTo>
                <a:lnTo>
                  <a:pt x="1641" y="2610"/>
                </a:lnTo>
                <a:lnTo>
                  <a:pt x="1436" y="2666"/>
                </a:lnTo>
                <a:lnTo>
                  <a:pt x="1231" y="2778"/>
                </a:lnTo>
                <a:lnTo>
                  <a:pt x="1082" y="2908"/>
                </a:lnTo>
                <a:lnTo>
                  <a:pt x="933" y="3076"/>
                </a:lnTo>
                <a:lnTo>
                  <a:pt x="840" y="3262"/>
                </a:lnTo>
                <a:lnTo>
                  <a:pt x="765" y="3467"/>
                </a:lnTo>
                <a:lnTo>
                  <a:pt x="746" y="3579"/>
                </a:lnTo>
                <a:lnTo>
                  <a:pt x="746" y="3710"/>
                </a:lnTo>
                <a:lnTo>
                  <a:pt x="765" y="3766"/>
                </a:lnTo>
                <a:lnTo>
                  <a:pt x="635" y="3822"/>
                </a:lnTo>
                <a:lnTo>
                  <a:pt x="541" y="3878"/>
                </a:lnTo>
                <a:lnTo>
                  <a:pt x="429" y="3933"/>
                </a:lnTo>
                <a:lnTo>
                  <a:pt x="336" y="4027"/>
                </a:lnTo>
                <a:lnTo>
                  <a:pt x="262" y="4101"/>
                </a:lnTo>
                <a:lnTo>
                  <a:pt x="187" y="4213"/>
                </a:lnTo>
                <a:lnTo>
                  <a:pt x="131" y="4306"/>
                </a:lnTo>
                <a:lnTo>
                  <a:pt x="75" y="4418"/>
                </a:lnTo>
                <a:lnTo>
                  <a:pt x="38" y="4530"/>
                </a:lnTo>
                <a:lnTo>
                  <a:pt x="19" y="4660"/>
                </a:lnTo>
                <a:lnTo>
                  <a:pt x="1" y="4791"/>
                </a:lnTo>
                <a:lnTo>
                  <a:pt x="19" y="4921"/>
                </a:lnTo>
                <a:lnTo>
                  <a:pt x="38" y="5052"/>
                </a:lnTo>
                <a:lnTo>
                  <a:pt x="75" y="5182"/>
                </a:lnTo>
                <a:lnTo>
                  <a:pt x="131" y="5331"/>
                </a:lnTo>
                <a:lnTo>
                  <a:pt x="187" y="5462"/>
                </a:lnTo>
                <a:lnTo>
                  <a:pt x="262" y="5574"/>
                </a:lnTo>
                <a:lnTo>
                  <a:pt x="336" y="5667"/>
                </a:lnTo>
                <a:lnTo>
                  <a:pt x="429" y="5742"/>
                </a:lnTo>
                <a:lnTo>
                  <a:pt x="541" y="5797"/>
                </a:lnTo>
                <a:lnTo>
                  <a:pt x="653" y="5853"/>
                </a:lnTo>
                <a:lnTo>
                  <a:pt x="765" y="5891"/>
                </a:lnTo>
                <a:lnTo>
                  <a:pt x="877" y="5928"/>
                </a:lnTo>
                <a:lnTo>
                  <a:pt x="4102" y="5928"/>
                </a:lnTo>
                <a:lnTo>
                  <a:pt x="4213" y="5909"/>
                </a:lnTo>
                <a:lnTo>
                  <a:pt x="4307" y="5872"/>
                </a:lnTo>
                <a:lnTo>
                  <a:pt x="4400" y="5835"/>
                </a:lnTo>
                <a:lnTo>
                  <a:pt x="4474" y="5779"/>
                </a:lnTo>
                <a:lnTo>
                  <a:pt x="4549" y="5704"/>
                </a:lnTo>
                <a:lnTo>
                  <a:pt x="4623" y="5630"/>
                </a:lnTo>
                <a:lnTo>
                  <a:pt x="4679" y="5537"/>
                </a:lnTo>
                <a:lnTo>
                  <a:pt x="4735" y="5406"/>
                </a:lnTo>
                <a:lnTo>
                  <a:pt x="4791" y="5276"/>
                </a:lnTo>
                <a:lnTo>
                  <a:pt x="4828" y="5145"/>
                </a:lnTo>
                <a:lnTo>
                  <a:pt x="4828" y="5033"/>
                </a:lnTo>
                <a:lnTo>
                  <a:pt x="4828" y="4903"/>
                </a:lnTo>
                <a:lnTo>
                  <a:pt x="4810" y="4791"/>
                </a:lnTo>
                <a:lnTo>
                  <a:pt x="4773" y="4679"/>
                </a:lnTo>
                <a:lnTo>
                  <a:pt x="4717" y="4567"/>
                </a:lnTo>
                <a:lnTo>
                  <a:pt x="4661" y="4474"/>
                </a:lnTo>
                <a:lnTo>
                  <a:pt x="4586" y="4381"/>
                </a:lnTo>
                <a:lnTo>
                  <a:pt x="4512" y="4306"/>
                </a:lnTo>
                <a:lnTo>
                  <a:pt x="4418" y="4232"/>
                </a:lnTo>
                <a:lnTo>
                  <a:pt x="4325" y="4176"/>
                </a:lnTo>
                <a:lnTo>
                  <a:pt x="4213" y="4139"/>
                </a:lnTo>
                <a:lnTo>
                  <a:pt x="4102" y="4101"/>
                </a:lnTo>
                <a:lnTo>
                  <a:pt x="3990" y="4083"/>
                </a:lnTo>
                <a:lnTo>
                  <a:pt x="4027" y="3989"/>
                </a:lnTo>
                <a:lnTo>
                  <a:pt x="4064" y="3896"/>
                </a:lnTo>
                <a:lnTo>
                  <a:pt x="4083" y="3803"/>
                </a:lnTo>
                <a:lnTo>
                  <a:pt x="4083" y="3710"/>
                </a:lnTo>
                <a:lnTo>
                  <a:pt x="4083" y="3561"/>
                </a:lnTo>
                <a:lnTo>
                  <a:pt x="4027" y="3412"/>
                </a:lnTo>
                <a:lnTo>
                  <a:pt x="3971" y="3281"/>
                </a:lnTo>
                <a:lnTo>
                  <a:pt x="3878" y="3169"/>
                </a:lnTo>
                <a:lnTo>
                  <a:pt x="3766" y="3095"/>
                </a:lnTo>
                <a:lnTo>
                  <a:pt x="3636" y="3020"/>
                </a:lnTo>
                <a:lnTo>
                  <a:pt x="3505" y="2983"/>
                </a:lnTo>
                <a:lnTo>
                  <a:pt x="3356" y="2964"/>
                </a:lnTo>
                <a:lnTo>
                  <a:pt x="3207" y="2964"/>
                </a:lnTo>
                <a:lnTo>
                  <a:pt x="3058" y="3020"/>
                </a:lnTo>
                <a:lnTo>
                  <a:pt x="2946" y="3076"/>
                </a:lnTo>
                <a:lnTo>
                  <a:pt x="2834" y="3169"/>
                </a:lnTo>
                <a:lnTo>
                  <a:pt x="2759" y="3039"/>
                </a:lnTo>
                <a:lnTo>
                  <a:pt x="2666" y="2927"/>
                </a:lnTo>
                <a:lnTo>
                  <a:pt x="2554" y="2834"/>
                </a:lnTo>
                <a:lnTo>
                  <a:pt x="2443" y="2741"/>
                </a:lnTo>
                <a:lnTo>
                  <a:pt x="2312" y="2685"/>
                </a:lnTo>
                <a:lnTo>
                  <a:pt x="2163" y="2629"/>
                </a:lnTo>
                <a:lnTo>
                  <a:pt x="2014" y="25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975a0ff47_0_11053"/>
          <p:cNvSpPr/>
          <p:nvPr/>
        </p:nvSpPr>
        <p:spPr>
          <a:xfrm>
            <a:off x="4309256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3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71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1119" y="4269"/>
                </a:moveTo>
                <a:lnTo>
                  <a:pt x="1063" y="4288"/>
                </a:lnTo>
                <a:lnTo>
                  <a:pt x="1026" y="4306"/>
                </a:lnTo>
                <a:lnTo>
                  <a:pt x="1026" y="4344"/>
                </a:lnTo>
                <a:lnTo>
                  <a:pt x="951" y="4511"/>
                </a:lnTo>
                <a:lnTo>
                  <a:pt x="877" y="4660"/>
                </a:lnTo>
                <a:lnTo>
                  <a:pt x="728" y="4903"/>
                </a:lnTo>
                <a:lnTo>
                  <a:pt x="672" y="5015"/>
                </a:lnTo>
                <a:lnTo>
                  <a:pt x="616" y="5126"/>
                </a:lnTo>
                <a:lnTo>
                  <a:pt x="560" y="5238"/>
                </a:lnTo>
                <a:lnTo>
                  <a:pt x="560" y="5350"/>
                </a:lnTo>
                <a:lnTo>
                  <a:pt x="560" y="5481"/>
                </a:lnTo>
                <a:lnTo>
                  <a:pt x="597" y="5592"/>
                </a:lnTo>
                <a:lnTo>
                  <a:pt x="653" y="5686"/>
                </a:lnTo>
                <a:lnTo>
                  <a:pt x="709" y="5760"/>
                </a:lnTo>
                <a:lnTo>
                  <a:pt x="802" y="5835"/>
                </a:lnTo>
                <a:lnTo>
                  <a:pt x="895" y="5891"/>
                </a:lnTo>
                <a:lnTo>
                  <a:pt x="1007" y="5928"/>
                </a:lnTo>
                <a:lnTo>
                  <a:pt x="1119" y="5947"/>
                </a:lnTo>
                <a:lnTo>
                  <a:pt x="1231" y="5928"/>
                </a:lnTo>
                <a:lnTo>
                  <a:pt x="1324" y="5891"/>
                </a:lnTo>
                <a:lnTo>
                  <a:pt x="1417" y="5835"/>
                </a:lnTo>
                <a:lnTo>
                  <a:pt x="1510" y="5760"/>
                </a:lnTo>
                <a:lnTo>
                  <a:pt x="1566" y="5686"/>
                </a:lnTo>
                <a:lnTo>
                  <a:pt x="1622" y="5592"/>
                </a:lnTo>
                <a:lnTo>
                  <a:pt x="1660" y="5481"/>
                </a:lnTo>
                <a:lnTo>
                  <a:pt x="1660" y="5350"/>
                </a:lnTo>
                <a:lnTo>
                  <a:pt x="1660" y="5238"/>
                </a:lnTo>
                <a:lnTo>
                  <a:pt x="1622" y="5126"/>
                </a:lnTo>
                <a:lnTo>
                  <a:pt x="1566" y="5015"/>
                </a:lnTo>
                <a:lnTo>
                  <a:pt x="1492" y="4903"/>
                </a:lnTo>
                <a:lnTo>
                  <a:pt x="1343" y="4660"/>
                </a:lnTo>
                <a:lnTo>
                  <a:pt x="1268" y="4511"/>
                </a:lnTo>
                <a:lnTo>
                  <a:pt x="1212" y="4344"/>
                </a:lnTo>
                <a:lnTo>
                  <a:pt x="1194" y="4306"/>
                </a:lnTo>
                <a:lnTo>
                  <a:pt x="1175" y="4288"/>
                </a:lnTo>
                <a:lnTo>
                  <a:pt x="1119" y="4269"/>
                </a:lnTo>
                <a:close/>
                <a:moveTo>
                  <a:pt x="2964" y="4269"/>
                </a:moveTo>
                <a:lnTo>
                  <a:pt x="2908" y="4288"/>
                </a:lnTo>
                <a:lnTo>
                  <a:pt x="2890" y="4306"/>
                </a:lnTo>
                <a:lnTo>
                  <a:pt x="2871" y="4344"/>
                </a:lnTo>
                <a:lnTo>
                  <a:pt x="2815" y="4511"/>
                </a:lnTo>
                <a:lnTo>
                  <a:pt x="2741" y="4660"/>
                </a:lnTo>
                <a:lnTo>
                  <a:pt x="2592" y="4903"/>
                </a:lnTo>
                <a:lnTo>
                  <a:pt x="2517" y="5015"/>
                </a:lnTo>
                <a:lnTo>
                  <a:pt x="2461" y="5126"/>
                </a:lnTo>
                <a:lnTo>
                  <a:pt x="2424" y="5238"/>
                </a:lnTo>
                <a:lnTo>
                  <a:pt x="2405" y="5350"/>
                </a:lnTo>
                <a:lnTo>
                  <a:pt x="2424" y="5481"/>
                </a:lnTo>
                <a:lnTo>
                  <a:pt x="2461" y="5592"/>
                </a:lnTo>
                <a:lnTo>
                  <a:pt x="2498" y="5686"/>
                </a:lnTo>
                <a:lnTo>
                  <a:pt x="2573" y="5760"/>
                </a:lnTo>
                <a:lnTo>
                  <a:pt x="2647" y="5835"/>
                </a:lnTo>
                <a:lnTo>
                  <a:pt x="2759" y="5891"/>
                </a:lnTo>
                <a:lnTo>
                  <a:pt x="2852" y="5928"/>
                </a:lnTo>
                <a:lnTo>
                  <a:pt x="2964" y="5947"/>
                </a:lnTo>
                <a:lnTo>
                  <a:pt x="3076" y="5928"/>
                </a:lnTo>
                <a:lnTo>
                  <a:pt x="3188" y="5891"/>
                </a:lnTo>
                <a:lnTo>
                  <a:pt x="3281" y="5835"/>
                </a:lnTo>
                <a:lnTo>
                  <a:pt x="3356" y="5760"/>
                </a:lnTo>
                <a:lnTo>
                  <a:pt x="3430" y="5686"/>
                </a:lnTo>
                <a:lnTo>
                  <a:pt x="3486" y="5592"/>
                </a:lnTo>
                <a:lnTo>
                  <a:pt x="3505" y="5481"/>
                </a:lnTo>
                <a:lnTo>
                  <a:pt x="3524" y="5350"/>
                </a:lnTo>
                <a:lnTo>
                  <a:pt x="3505" y="5238"/>
                </a:lnTo>
                <a:lnTo>
                  <a:pt x="3468" y="5126"/>
                </a:lnTo>
                <a:lnTo>
                  <a:pt x="3412" y="5015"/>
                </a:lnTo>
                <a:lnTo>
                  <a:pt x="3356" y="4903"/>
                </a:lnTo>
                <a:lnTo>
                  <a:pt x="3188" y="4660"/>
                </a:lnTo>
                <a:lnTo>
                  <a:pt x="3132" y="4511"/>
                </a:lnTo>
                <a:lnTo>
                  <a:pt x="3058" y="4344"/>
                </a:lnTo>
                <a:lnTo>
                  <a:pt x="3039" y="4306"/>
                </a:lnTo>
                <a:lnTo>
                  <a:pt x="3020" y="4288"/>
                </a:lnTo>
                <a:lnTo>
                  <a:pt x="2964" y="4269"/>
                </a:lnTo>
                <a:close/>
                <a:moveTo>
                  <a:pt x="4828" y="4269"/>
                </a:moveTo>
                <a:lnTo>
                  <a:pt x="4772" y="4288"/>
                </a:lnTo>
                <a:lnTo>
                  <a:pt x="4754" y="4306"/>
                </a:lnTo>
                <a:lnTo>
                  <a:pt x="4735" y="4344"/>
                </a:lnTo>
                <a:lnTo>
                  <a:pt x="4661" y="4511"/>
                </a:lnTo>
                <a:lnTo>
                  <a:pt x="4605" y="4660"/>
                </a:lnTo>
                <a:lnTo>
                  <a:pt x="4437" y="4903"/>
                </a:lnTo>
                <a:lnTo>
                  <a:pt x="4381" y="5015"/>
                </a:lnTo>
                <a:lnTo>
                  <a:pt x="4325" y="5126"/>
                </a:lnTo>
                <a:lnTo>
                  <a:pt x="4288" y="5238"/>
                </a:lnTo>
                <a:lnTo>
                  <a:pt x="4269" y="5350"/>
                </a:lnTo>
                <a:lnTo>
                  <a:pt x="4269" y="5481"/>
                </a:lnTo>
                <a:lnTo>
                  <a:pt x="4306" y="5592"/>
                </a:lnTo>
                <a:lnTo>
                  <a:pt x="4362" y="5686"/>
                </a:lnTo>
                <a:lnTo>
                  <a:pt x="4437" y="5760"/>
                </a:lnTo>
                <a:lnTo>
                  <a:pt x="4511" y="5835"/>
                </a:lnTo>
                <a:lnTo>
                  <a:pt x="4605" y="5891"/>
                </a:lnTo>
                <a:lnTo>
                  <a:pt x="4716" y="5928"/>
                </a:lnTo>
                <a:lnTo>
                  <a:pt x="4828" y="5947"/>
                </a:lnTo>
                <a:lnTo>
                  <a:pt x="4940" y="5928"/>
                </a:lnTo>
                <a:lnTo>
                  <a:pt x="5033" y="5891"/>
                </a:lnTo>
                <a:lnTo>
                  <a:pt x="5127" y="5835"/>
                </a:lnTo>
                <a:lnTo>
                  <a:pt x="5220" y="5760"/>
                </a:lnTo>
                <a:lnTo>
                  <a:pt x="5294" y="5686"/>
                </a:lnTo>
                <a:lnTo>
                  <a:pt x="5332" y="5592"/>
                </a:lnTo>
                <a:lnTo>
                  <a:pt x="5369" y="5481"/>
                </a:lnTo>
                <a:lnTo>
                  <a:pt x="5388" y="5350"/>
                </a:lnTo>
                <a:lnTo>
                  <a:pt x="5369" y="5238"/>
                </a:lnTo>
                <a:lnTo>
                  <a:pt x="5332" y="5126"/>
                </a:lnTo>
                <a:lnTo>
                  <a:pt x="5276" y="5015"/>
                </a:lnTo>
                <a:lnTo>
                  <a:pt x="5201" y="4903"/>
                </a:lnTo>
                <a:lnTo>
                  <a:pt x="5052" y="4660"/>
                </a:lnTo>
                <a:lnTo>
                  <a:pt x="4977" y="4511"/>
                </a:lnTo>
                <a:lnTo>
                  <a:pt x="4922" y="4344"/>
                </a:lnTo>
                <a:lnTo>
                  <a:pt x="4903" y="4306"/>
                </a:lnTo>
                <a:lnTo>
                  <a:pt x="4884" y="4288"/>
                </a:lnTo>
                <a:lnTo>
                  <a:pt x="4828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975a0ff47_0_11053"/>
          <p:cNvSpPr/>
          <p:nvPr/>
        </p:nvSpPr>
        <p:spPr>
          <a:xfrm>
            <a:off x="3892284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4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52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877" y="4269"/>
                </a:moveTo>
                <a:lnTo>
                  <a:pt x="821" y="4306"/>
                </a:lnTo>
                <a:lnTo>
                  <a:pt x="765" y="4362"/>
                </a:lnTo>
                <a:lnTo>
                  <a:pt x="19" y="5667"/>
                </a:lnTo>
                <a:lnTo>
                  <a:pt x="1" y="5723"/>
                </a:lnTo>
                <a:lnTo>
                  <a:pt x="1" y="5797"/>
                </a:lnTo>
                <a:lnTo>
                  <a:pt x="38" y="5872"/>
                </a:lnTo>
                <a:lnTo>
                  <a:pt x="94" y="5909"/>
                </a:lnTo>
                <a:lnTo>
                  <a:pt x="131" y="5928"/>
                </a:lnTo>
                <a:lnTo>
                  <a:pt x="187" y="5947"/>
                </a:lnTo>
                <a:lnTo>
                  <a:pt x="224" y="5928"/>
                </a:lnTo>
                <a:lnTo>
                  <a:pt x="280" y="5909"/>
                </a:lnTo>
                <a:lnTo>
                  <a:pt x="317" y="5891"/>
                </a:lnTo>
                <a:lnTo>
                  <a:pt x="336" y="5853"/>
                </a:lnTo>
                <a:lnTo>
                  <a:pt x="1082" y="4549"/>
                </a:lnTo>
                <a:lnTo>
                  <a:pt x="1119" y="4474"/>
                </a:lnTo>
                <a:lnTo>
                  <a:pt x="1100" y="4399"/>
                </a:lnTo>
                <a:lnTo>
                  <a:pt x="1082" y="4344"/>
                </a:lnTo>
                <a:lnTo>
                  <a:pt x="1026" y="4288"/>
                </a:lnTo>
                <a:lnTo>
                  <a:pt x="951" y="4269"/>
                </a:lnTo>
                <a:close/>
                <a:moveTo>
                  <a:pt x="1995" y="4269"/>
                </a:moveTo>
                <a:lnTo>
                  <a:pt x="1920" y="4306"/>
                </a:lnTo>
                <a:lnTo>
                  <a:pt x="1883" y="4362"/>
                </a:lnTo>
                <a:lnTo>
                  <a:pt x="1138" y="5667"/>
                </a:lnTo>
                <a:lnTo>
                  <a:pt x="1119" y="5723"/>
                </a:lnTo>
                <a:lnTo>
                  <a:pt x="1119" y="5797"/>
                </a:lnTo>
                <a:lnTo>
                  <a:pt x="1156" y="5872"/>
                </a:lnTo>
                <a:lnTo>
                  <a:pt x="1212" y="5909"/>
                </a:lnTo>
                <a:lnTo>
                  <a:pt x="1249" y="5928"/>
                </a:lnTo>
                <a:lnTo>
                  <a:pt x="1305" y="5947"/>
                </a:lnTo>
                <a:lnTo>
                  <a:pt x="1343" y="5928"/>
                </a:lnTo>
                <a:lnTo>
                  <a:pt x="1380" y="5909"/>
                </a:lnTo>
                <a:lnTo>
                  <a:pt x="1436" y="5891"/>
                </a:lnTo>
                <a:lnTo>
                  <a:pt x="1455" y="5853"/>
                </a:lnTo>
                <a:lnTo>
                  <a:pt x="2200" y="4549"/>
                </a:lnTo>
                <a:lnTo>
                  <a:pt x="2219" y="4474"/>
                </a:lnTo>
                <a:lnTo>
                  <a:pt x="2219" y="4399"/>
                </a:lnTo>
                <a:lnTo>
                  <a:pt x="2181" y="4344"/>
                </a:lnTo>
                <a:lnTo>
                  <a:pt x="2126" y="4288"/>
                </a:lnTo>
                <a:lnTo>
                  <a:pt x="2070" y="4269"/>
                </a:lnTo>
                <a:close/>
                <a:moveTo>
                  <a:pt x="3095" y="4269"/>
                </a:moveTo>
                <a:lnTo>
                  <a:pt x="3039" y="4306"/>
                </a:lnTo>
                <a:lnTo>
                  <a:pt x="2983" y="4362"/>
                </a:lnTo>
                <a:lnTo>
                  <a:pt x="2256" y="5667"/>
                </a:lnTo>
                <a:lnTo>
                  <a:pt x="2219" y="5723"/>
                </a:lnTo>
                <a:lnTo>
                  <a:pt x="2237" y="5797"/>
                </a:lnTo>
                <a:lnTo>
                  <a:pt x="2256" y="5872"/>
                </a:lnTo>
                <a:lnTo>
                  <a:pt x="2312" y="5909"/>
                </a:lnTo>
                <a:lnTo>
                  <a:pt x="2368" y="5928"/>
                </a:lnTo>
                <a:lnTo>
                  <a:pt x="2405" y="5947"/>
                </a:lnTo>
                <a:lnTo>
                  <a:pt x="2461" y="5928"/>
                </a:lnTo>
                <a:lnTo>
                  <a:pt x="2498" y="5909"/>
                </a:lnTo>
                <a:lnTo>
                  <a:pt x="2536" y="5891"/>
                </a:lnTo>
                <a:lnTo>
                  <a:pt x="2573" y="5853"/>
                </a:lnTo>
                <a:lnTo>
                  <a:pt x="3318" y="4549"/>
                </a:lnTo>
                <a:lnTo>
                  <a:pt x="3337" y="4474"/>
                </a:lnTo>
                <a:lnTo>
                  <a:pt x="3337" y="4399"/>
                </a:lnTo>
                <a:lnTo>
                  <a:pt x="3300" y="4344"/>
                </a:lnTo>
                <a:lnTo>
                  <a:pt x="3244" y="4288"/>
                </a:lnTo>
                <a:lnTo>
                  <a:pt x="3169" y="4269"/>
                </a:lnTo>
                <a:close/>
                <a:moveTo>
                  <a:pt x="4213" y="4269"/>
                </a:moveTo>
                <a:lnTo>
                  <a:pt x="4157" y="4306"/>
                </a:lnTo>
                <a:lnTo>
                  <a:pt x="4101" y="4362"/>
                </a:lnTo>
                <a:lnTo>
                  <a:pt x="3356" y="5667"/>
                </a:lnTo>
                <a:lnTo>
                  <a:pt x="3337" y="5723"/>
                </a:lnTo>
                <a:lnTo>
                  <a:pt x="3337" y="5797"/>
                </a:lnTo>
                <a:lnTo>
                  <a:pt x="3374" y="5872"/>
                </a:lnTo>
                <a:lnTo>
                  <a:pt x="3430" y="5909"/>
                </a:lnTo>
                <a:lnTo>
                  <a:pt x="3486" y="5928"/>
                </a:lnTo>
                <a:lnTo>
                  <a:pt x="3524" y="5947"/>
                </a:lnTo>
                <a:lnTo>
                  <a:pt x="3579" y="5928"/>
                </a:lnTo>
                <a:lnTo>
                  <a:pt x="3617" y="5909"/>
                </a:lnTo>
                <a:lnTo>
                  <a:pt x="3654" y="5891"/>
                </a:lnTo>
                <a:lnTo>
                  <a:pt x="3691" y="5853"/>
                </a:lnTo>
                <a:lnTo>
                  <a:pt x="4437" y="4549"/>
                </a:lnTo>
                <a:lnTo>
                  <a:pt x="4456" y="4474"/>
                </a:lnTo>
                <a:lnTo>
                  <a:pt x="4437" y="4399"/>
                </a:lnTo>
                <a:lnTo>
                  <a:pt x="4418" y="4344"/>
                </a:lnTo>
                <a:lnTo>
                  <a:pt x="4362" y="4288"/>
                </a:lnTo>
                <a:lnTo>
                  <a:pt x="4288" y="4269"/>
                </a:lnTo>
                <a:close/>
                <a:moveTo>
                  <a:pt x="5332" y="4269"/>
                </a:moveTo>
                <a:lnTo>
                  <a:pt x="5276" y="4306"/>
                </a:lnTo>
                <a:lnTo>
                  <a:pt x="5220" y="4362"/>
                </a:lnTo>
                <a:lnTo>
                  <a:pt x="4474" y="5667"/>
                </a:lnTo>
                <a:lnTo>
                  <a:pt x="4456" y="5723"/>
                </a:lnTo>
                <a:lnTo>
                  <a:pt x="4456" y="5797"/>
                </a:lnTo>
                <a:lnTo>
                  <a:pt x="4493" y="5872"/>
                </a:lnTo>
                <a:lnTo>
                  <a:pt x="4549" y="5909"/>
                </a:lnTo>
                <a:lnTo>
                  <a:pt x="4586" y="5928"/>
                </a:lnTo>
                <a:lnTo>
                  <a:pt x="4642" y="5947"/>
                </a:lnTo>
                <a:lnTo>
                  <a:pt x="4679" y="5928"/>
                </a:lnTo>
                <a:lnTo>
                  <a:pt x="4735" y="5909"/>
                </a:lnTo>
                <a:lnTo>
                  <a:pt x="4772" y="5891"/>
                </a:lnTo>
                <a:lnTo>
                  <a:pt x="4791" y="5853"/>
                </a:lnTo>
                <a:lnTo>
                  <a:pt x="5537" y="4549"/>
                </a:lnTo>
                <a:lnTo>
                  <a:pt x="5555" y="4474"/>
                </a:lnTo>
                <a:lnTo>
                  <a:pt x="5555" y="4399"/>
                </a:lnTo>
                <a:lnTo>
                  <a:pt x="5537" y="4344"/>
                </a:lnTo>
                <a:lnTo>
                  <a:pt x="5481" y="4288"/>
                </a:lnTo>
                <a:lnTo>
                  <a:pt x="5406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975a0ff47_0_11053"/>
          <p:cNvSpPr/>
          <p:nvPr/>
        </p:nvSpPr>
        <p:spPr>
          <a:xfrm>
            <a:off x="9044527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2591" y="1622"/>
                </a:moveTo>
                <a:lnTo>
                  <a:pt x="2405" y="1641"/>
                </a:lnTo>
                <a:lnTo>
                  <a:pt x="2218" y="1697"/>
                </a:lnTo>
                <a:lnTo>
                  <a:pt x="2050" y="1790"/>
                </a:lnTo>
                <a:lnTo>
                  <a:pt x="1901" y="1921"/>
                </a:lnTo>
                <a:lnTo>
                  <a:pt x="1789" y="2051"/>
                </a:lnTo>
                <a:lnTo>
                  <a:pt x="1696" y="2219"/>
                </a:lnTo>
                <a:lnTo>
                  <a:pt x="1640" y="2405"/>
                </a:lnTo>
                <a:lnTo>
                  <a:pt x="1622" y="2610"/>
                </a:lnTo>
                <a:lnTo>
                  <a:pt x="1640" y="2778"/>
                </a:lnTo>
                <a:lnTo>
                  <a:pt x="1678" y="2946"/>
                </a:lnTo>
                <a:lnTo>
                  <a:pt x="1752" y="3095"/>
                </a:lnTo>
                <a:lnTo>
                  <a:pt x="1845" y="3225"/>
                </a:lnTo>
                <a:lnTo>
                  <a:pt x="1957" y="3337"/>
                </a:lnTo>
                <a:lnTo>
                  <a:pt x="2088" y="3430"/>
                </a:lnTo>
                <a:lnTo>
                  <a:pt x="2255" y="3505"/>
                </a:lnTo>
                <a:lnTo>
                  <a:pt x="2405" y="3561"/>
                </a:lnTo>
                <a:lnTo>
                  <a:pt x="2554" y="3486"/>
                </a:lnTo>
                <a:lnTo>
                  <a:pt x="2703" y="3430"/>
                </a:lnTo>
                <a:lnTo>
                  <a:pt x="2740" y="3225"/>
                </a:lnTo>
                <a:lnTo>
                  <a:pt x="2796" y="3058"/>
                </a:lnTo>
                <a:lnTo>
                  <a:pt x="2871" y="2871"/>
                </a:lnTo>
                <a:lnTo>
                  <a:pt x="2964" y="2722"/>
                </a:lnTo>
                <a:lnTo>
                  <a:pt x="3076" y="2573"/>
                </a:lnTo>
                <a:lnTo>
                  <a:pt x="3187" y="2424"/>
                </a:lnTo>
                <a:lnTo>
                  <a:pt x="3337" y="2312"/>
                </a:lnTo>
                <a:lnTo>
                  <a:pt x="3486" y="2200"/>
                </a:lnTo>
                <a:lnTo>
                  <a:pt x="3411" y="2088"/>
                </a:lnTo>
                <a:lnTo>
                  <a:pt x="3337" y="1977"/>
                </a:lnTo>
                <a:lnTo>
                  <a:pt x="3243" y="1865"/>
                </a:lnTo>
                <a:lnTo>
                  <a:pt x="3131" y="1790"/>
                </a:lnTo>
                <a:lnTo>
                  <a:pt x="3001" y="1716"/>
                </a:lnTo>
                <a:lnTo>
                  <a:pt x="2871" y="1678"/>
                </a:lnTo>
                <a:lnTo>
                  <a:pt x="2740" y="1641"/>
                </a:lnTo>
                <a:lnTo>
                  <a:pt x="2591" y="1622"/>
                </a:lnTo>
                <a:close/>
                <a:moveTo>
                  <a:pt x="2591" y="1"/>
                </a:moveTo>
                <a:lnTo>
                  <a:pt x="2554" y="19"/>
                </a:lnTo>
                <a:lnTo>
                  <a:pt x="2498" y="38"/>
                </a:lnTo>
                <a:lnTo>
                  <a:pt x="2460" y="57"/>
                </a:lnTo>
                <a:lnTo>
                  <a:pt x="2442" y="94"/>
                </a:lnTo>
                <a:lnTo>
                  <a:pt x="1957" y="1063"/>
                </a:lnTo>
                <a:lnTo>
                  <a:pt x="932" y="728"/>
                </a:lnTo>
                <a:lnTo>
                  <a:pt x="895" y="709"/>
                </a:lnTo>
                <a:lnTo>
                  <a:pt x="839" y="728"/>
                </a:lnTo>
                <a:lnTo>
                  <a:pt x="802" y="746"/>
                </a:lnTo>
                <a:lnTo>
                  <a:pt x="764" y="765"/>
                </a:lnTo>
                <a:lnTo>
                  <a:pt x="727" y="802"/>
                </a:lnTo>
                <a:lnTo>
                  <a:pt x="708" y="839"/>
                </a:lnTo>
                <a:lnTo>
                  <a:pt x="708" y="895"/>
                </a:lnTo>
                <a:lnTo>
                  <a:pt x="708" y="951"/>
                </a:lnTo>
                <a:lnTo>
                  <a:pt x="1062" y="1958"/>
                </a:lnTo>
                <a:lnTo>
                  <a:pt x="93" y="2443"/>
                </a:lnTo>
                <a:lnTo>
                  <a:pt x="56" y="2480"/>
                </a:lnTo>
                <a:lnTo>
                  <a:pt x="19" y="2517"/>
                </a:lnTo>
                <a:lnTo>
                  <a:pt x="0" y="2554"/>
                </a:lnTo>
                <a:lnTo>
                  <a:pt x="0" y="2610"/>
                </a:lnTo>
                <a:lnTo>
                  <a:pt x="0" y="2648"/>
                </a:lnTo>
                <a:lnTo>
                  <a:pt x="19" y="2685"/>
                </a:lnTo>
                <a:lnTo>
                  <a:pt x="56" y="2722"/>
                </a:lnTo>
                <a:lnTo>
                  <a:pt x="93" y="2759"/>
                </a:lnTo>
                <a:lnTo>
                  <a:pt x="1062" y="3244"/>
                </a:lnTo>
                <a:lnTo>
                  <a:pt x="708" y="4251"/>
                </a:lnTo>
                <a:lnTo>
                  <a:pt x="708" y="4306"/>
                </a:lnTo>
                <a:lnTo>
                  <a:pt x="708" y="4362"/>
                </a:lnTo>
                <a:lnTo>
                  <a:pt x="727" y="4400"/>
                </a:lnTo>
                <a:lnTo>
                  <a:pt x="764" y="4437"/>
                </a:lnTo>
                <a:lnTo>
                  <a:pt x="802" y="4474"/>
                </a:lnTo>
                <a:lnTo>
                  <a:pt x="839" y="4493"/>
                </a:lnTo>
                <a:lnTo>
                  <a:pt x="895" y="4493"/>
                </a:lnTo>
                <a:lnTo>
                  <a:pt x="932" y="4474"/>
                </a:lnTo>
                <a:lnTo>
                  <a:pt x="1827" y="4195"/>
                </a:lnTo>
                <a:lnTo>
                  <a:pt x="1939" y="3990"/>
                </a:lnTo>
                <a:lnTo>
                  <a:pt x="2088" y="3803"/>
                </a:lnTo>
                <a:lnTo>
                  <a:pt x="1976" y="3747"/>
                </a:lnTo>
                <a:lnTo>
                  <a:pt x="1883" y="3691"/>
                </a:lnTo>
                <a:lnTo>
                  <a:pt x="1771" y="3617"/>
                </a:lnTo>
                <a:lnTo>
                  <a:pt x="1678" y="3524"/>
                </a:lnTo>
                <a:lnTo>
                  <a:pt x="1584" y="3430"/>
                </a:lnTo>
                <a:lnTo>
                  <a:pt x="1510" y="3319"/>
                </a:lnTo>
                <a:lnTo>
                  <a:pt x="1454" y="3207"/>
                </a:lnTo>
                <a:lnTo>
                  <a:pt x="1398" y="3095"/>
                </a:lnTo>
                <a:lnTo>
                  <a:pt x="1342" y="2964"/>
                </a:lnTo>
                <a:lnTo>
                  <a:pt x="1323" y="2853"/>
                </a:lnTo>
                <a:lnTo>
                  <a:pt x="1305" y="2722"/>
                </a:lnTo>
                <a:lnTo>
                  <a:pt x="1305" y="2610"/>
                </a:lnTo>
                <a:lnTo>
                  <a:pt x="1305" y="2480"/>
                </a:lnTo>
                <a:lnTo>
                  <a:pt x="1323" y="2349"/>
                </a:lnTo>
                <a:lnTo>
                  <a:pt x="1342" y="2237"/>
                </a:lnTo>
                <a:lnTo>
                  <a:pt x="1398" y="2107"/>
                </a:lnTo>
                <a:lnTo>
                  <a:pt x="1454" y="1995"/>
                </a:lnTo>
                <a:lnTo>
                  <a:pt x="1510" y="1883"/>
                </a:lnTo>
                <a:lnTo>
                  <a:pt x="1584" y="1790"/>
                </a:lnTo>
                <a:lnTo>
                  <a:pt x="1678" y="1678"/>
                </a:lnTo>
                <a:lnTo>
                  <a:pt x="1771" y="1604"/>
                </a:lnTo>
                <a:lnTo>
                  <a:pt x="1883" y="1511"/>
                </a:lnTo>
                <a:lnTo>
                  <a:pt x="1994" y="1455"/>
                </a:lnTo>
                <a:lnTo>
                  <a:pt x="2106" y="1399"/>
                </a:lnTo>
                <a:lnTo>
                  <a:pt x="2218" y="1361"/>
                </a:lnTo>
                <a:lnTo>
                  <a:pt x="2349" y="1324"/>
                </a:lnTo>
                <a:lnTo>
                  <a:pt x="2479" y="1305"/>
                </a:lnTo>
                <a:lnTo>
                  <a:pt x="2721" y="1305"/>
                </a:lnTo>
                <a:lnTo>
                  <a:pt x="2852" y="1324"/>
                </a:lnTo>
                <a:lnTo>
                  <a:pt x="2964" y="1361"/>
                </a:lnTo>
                <a:lnTo>
                  <a:pt x="3076" y="1399"/>
                </a:lnTo>
                <a:lnTo>
                  <a:pt x="3206" y="1455"/>
                </a:lnTo>
                <a:lnTo>
                  <a:pt x="3318" y="1511"/>
                </a:lnTo>
                <a:lnTo>
                  <a:pt x="3411" y="1604"/>
                </a:lnTo>
                <a:lnTo>
                  <a:pt x="3523" y="1678"/>
                </a:lnTo>
                <a:lnTo>
                  <a:pt x="3597" y="1771"/>
                </a:lnTo>
                <a:lnTo>
                  <a:pt x="3653" y="1865"/>
                </a:lnTo>
                <a:lnTo>
                  <a:pt x="3765" y="2070"/>
                </a:lnTo>
                <a:lnTo>
                  <a:pt x="3952" y="2014"/>
                </a:lnTo>
                <a:lnTo>
                  <a:pt x="4138" y="1977"/>
                </a:lnTo>
                <a:lnTo>
                  <a:pt x="4474" y="951"/>
                </a:lnTo>
                <a:lnTo>
                  <a:pt x="4492" y="895"/>
                </a:lnTo>
                <a:lnTo>
                  <a:pt x="4474" y="839"/>
                </a:lnTo>
                <a:lnTo>
                  <a:pt x="4455" y="802"/>
                </a:lnTo>
                <a:lnTo>
                  <a:pt x="4436" y="765"/>
                </a:lnTo>
                <a:lnTo>
                  <a:pt x="4399" y="746"/>
                </a:lnTo>
                <a:lnTo>
                  <a:pt x="4343" y="728"/>
                </a:lnTo>
                <a:lnTo>
                  <a:pt x="4306" y="709"/>
                </a:lnTo>
                <a:lnTo>
                  <a:pt x="4250" y="728"/>
                </a:lnTo>
                <a:lnTo>
                  <a:pt x="3225" y="1063"/>
                </a:lnTo>
                <a:lnTo>
                  <a:pt x="2759" y="94"/>
                </a:lnTo>
                <a:lnTo>
                  <a:pt x="2721" y="57"/>
                </a:lnTo>
                <a:lnTo>
                  <a:pt x="2684" y="38"/>
                </a:lnTo>
                <a:lnTo>
                  <a:pt x="2647" y="19"/>
                </a:lnTo>
                <a:lnTo>
                  <a:pt x="2591" y="1"/>
                </a:lnTo>
                <a:close/>
                <a:moveTo>
                  <a:pt x="4231" y="2331"/>
                </a:moveTo>
                <a:lnTo>
                  <a:pt x="4101" y="2349"/>
                </a:lnTo>
                <a:lnTo>
                  <a:pt x="3970" y="2387"/>
                </a:lnTo>
                <a:lnTo>
                  <a:pt x="3858" y="2443"/>
                </a:lnTo>
                <a:lnTo>
                  <a:pt x="3747" y="2480"/>
                </a:lnTo>
                <a:lnTo>
                  <a:pt x="3635" y="2554"/>
                </a:lnTo>
                <a:lnTo>
                  <a:pt x="3542" y="2629"/>
                </a:lnTo>
                <a:lnTo>
                  <a:pt x="3448" y="2703"/>
                </a:lnTo>
                <a:lnTo>
                  <a:pt x="3355" y="2797"/>
                </a:lnTo>
                <a:lnTo>
                  <a:pt x="3281" y="2909"/>
                </a:lnTo>
                <a:lnTo>
                  <a:pt x="3225" y="3020"/>
                </a:lnTo>
                <a:lnTo>
                  <a:pt x="3169" y="3132"/>
                </a:lnTo>
                <a:lnTo>
                  <a:pt x="3113" y="3244"/>
                </a:lnTo>
                <a:lnTo>
                  <a:pt x="3094" y="3375"/>
                </a:lnTo>
                <a:lnTo>
                  <a:pt x="3057" y="3505"/>
                </a:lnTo>
                <a:lnTo>
                  <a:pt x="3057" y="3635"/>
                </a:lnTo>
                <a:lnTo>
                  <a:pt x="3076" y="3729"/>
                </a:lnTo>
                <a:lnTo>
                  <a:pt x="2852" y="3766"/>
                </a:lnTo>
                <a:lnTo>
                  <a:pt x="2666" y="3841"/>
                </a:lnTo>
                <a:lnTo>
                  <a:pt x="2479" y="3952"/>
                </a:lnTo>
                <a:lnTo>
                  <a:pt x="2330" y="4083"/>
                </a:lnTo>
                <a:lnTo>
                  <a:pt x="2200" y="4251"/>
                </a:lnTo>
                <a:lnTo>
                  <a:pt x="2106" y="4437"/>
                </a:lnTo>
                <a:lnTo>
                  <a:pt x="2050" y="4642"/>
                </a:lnTo>
                <a:lnTo>
                  <a:pt x="2032" y="4866"/>
                </a:lnTo>
                <a:lnTo>
                  <a:pt x="2050" y="4978"/>
                </a:lnTo>
                <a:lnTo>
                  <a:pt x="2069" y="5089"/>
                </a:lnTo>
                <a:lnTo>
                  <a:pt x="2144" y="5294"/>
                </a:lnTo>
                <a:lnTo>
                  <a:pt x="2237" y="5481"/>
                </a:lnTo>
                <a:lnTo>
                  <a:pt x="2386" y="5630"/>
                </a:lnTo>
                <a:lnTo>
                  <a:pt x="2554" y="5760"/>
                </a:lnTo>
                <a:lnTo>
                  <a:pt x="2740" y="5872"/>
                </a:lnTo>
                <a:lnTo>
                  <a:pt x="2945" y="5928"/>
                </a:lnTo>
                <a:lnTo>
                  <a:pt x="3169" y="5947"/>
                </a:lnTo>
                <a:lnTo>
                  <a:pt x="6300" y="5947"/>
                </a:lnTo>
                <a:lnTo>
                  <a:pt x="6524" y="5928"/>
                </a:lnTo>
                <a:lnTo>
                  <a:pt x="6729" y="5872"/>
                </a:lnTo>
                <a:lnTo>
                  <a:pt x="6915" y="5760"/>
                </a:lnTo>
                <a:lnTo>
                  <a:pt x="7083" y="5630"/>
                </a:lnTo>
                <a:lnTo>
                  <a:pt x="7214" y="5481"/>
                </a:lnTo>
                <a:lnTo>
                  <a:pt x="7325" y="5294"/>
                </a:lnTo>
                <a:lnTo>
                  <a:pt x="7400" y="5089"/>
                </a:lnTo>
                <a:lnTo>
                  <a:pt x="7419" y="4978"/>
                </a:lnTo>
                <a:lnTo>
                  <a:pt x="7419" y="4866"/>
                </a:lnTo>
                <a:lnTo>
                  <a:pt x="7419" y="4679"/>
                </a:lnTo>
                <a:lnTo>
                  <a:pt x="7381" y="4512"/>
                </a:lnTo>
                <a:lnTo>
                  <a:pt x="7307" y="4344"/>
                </a:lnTo>
                <a:lnTo>
                  <a:pt x="7214" y="4195"/>
                </a:lnTo>
                <a:lnTo>
                  <a:pt x="7102" y="4064"/>
                </a:lnTo>
                <a:lnTo>
                  <a:pt x="6971" y="3952"/>
                </a:lnTo>
                <a:lnTo>
                  <a:pt x="6822" y="3859"/>
                </a:lnTo>
                <a:lnTo>
                  <a:pt x="6673" y="3785"/>
                </a:lnTo>
                <a:lnTo>
                  <a:pt x="6673" y="3729"/>
                </a:lnTo>
                <a:lnTo>
                  <a:pt x="6673" y="3580"/>
                </a:lnTo>
                <a:lnTo>
                  <a:pt x="6617" y="3430"/>
                </a:lnTo>
                <a:lnTo>
                  <a:pt x="6561" y="3300"/>
                </a:lnTo>
                <a:lnTo>
                  <a:pt x="6468" y="3207"/>
                </a:lnTo>
                <a:lnTo>
                  <a:pt x="6356" y="3114"/>
                </a:lnTo>
                <a:lnTo>
                  <a:pt x="6226" y="3039"/>
                </a:lnTo>
                <a:lnTo>
                  <a:pt x="6077" y="3002"/>
                </a:lnTo>
                <a:lnTo>
                  <a:pt x="5927" y="2983"/>
                </a:lnTo>
                <a:lnTo>
                  <a:pt x="5834" y="2983"/>
                </a:lnTo>
                <a:lnTo>
                  <a:pt x="5722" y="3020"/>
                </a:lnTo>
                <a:lnTo>
                  <a:pt x="5629" y="3058"/>
                </a:lnTo>
                <a:lnTo>
                  <a:pt x="5536" y="3095"/>
                </a:lnTo>
                <a:lnTo>
                  <a:pt x="5461" y="2927"/>
                </a:lnTo>
                <a:lnTo>
                  <a:pt x="5350" y="2797"/>
                </a:lnTo>
                <a:lnTo>
                  <a:pt x="5219" y="2666"/>
                </a:lnTo>
                <a:lnTo>
                  <a:pt x="5070" y="2554"/>
                </a:lnTo>
                <a:lnTo>
                  <a:pt x="4902" y="2461"/>
                </a:lnTo>
                <a:lnTo>
                  <a:pt x="4735" y="2387"/>
                </a:lnTo>
                <a:lnTo>
                  <a:pt x="4548" y="2349"/>
                </a:lnTo>
                <a:lnTo>
                  <a:pt x="4362" y="233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975a0ff47_0_11053"/>
          <p:cNvSpPr/>
          <p:nvPr/>
        </p:nvSpPr>
        <p:spPr>
          <a:xfrm>
            <a:off x="8609443" y="5492105"/>
            <a:ext cx="211961" cy="148621"/>
          </a:xfrm>
          <a:custGeom>
            <a:rect b="b" l="l" r="r" t="t"/>
            <a:pathLst>
              <a:path extrusionOk="0" h="5202" w="7419">
                <a:moveTo>
                  <a:pt x="5946" y="746"/>
                </a:moveTo>
                <a:lnTo>
                  <a:pt x="6095" y="765"/>
                </a:lnTo>
                <a:lnTo>
                  <a:pt x="6245" y="802"/>
                </a:lnTo>
                <a:lnTo>
                  <a:pt x="6375" y="877"/>
                </a:lnTo>
                <a:lnTo>
                  <a:pt x="6487" y="970"/>
                </a:lnTo>
                <a:lnTo>
                  <a:pt x="6561" y="1100"/>
                </a:lnTo>
                <a:lnTo>
                  <a:pt x="6636" y="1231"/>
                </a:lnTo>
                <a:lnTo>
                  <a:pt x="6673" y="1361"/>
                </a:lnTo>
                <a:lnTo>
                  <a:pt x="6692" y="1529"/>
                </a:lnTo>
                <a:lnTo>
                  <a:pt x="6655" y="1678"/>
                </a:lnTo>
                <a:lnTo>
                  <a:pt x="6617" y="1809"/>
                </a:lnTo>
                <a:lnTo>
                  <a:pt x="6543" y="1921"/>
                </a:lnTo>
                <a:lnTo>
                  <a:pt x="6450" y="2032"/>
                </a:lnTo>
                <a:lnTo>
                  <a:pt x="6338" y="2107"/>
                </a:lnTo>
                <a:lnTo>
                  <a:pt x="6207" y="2182"/>
                </a:lnTo>
                <a:lnTo>
                  <a:pt x="6077" y="2219"/>
                </a:lnTo>
                <a:lnTo>
                  <a:pt x="5928" y="2237"/>
                </a:lnTo>
                <a:lnTo>
                  <a:pt x="5574" y="2237"/>
                </a:lnTo>
                <a:lnTo>
                  <a:pt x="5574" y="746"/>
                </a:lnTo>
                <a:close/>
                <a:moveTo>
                  <a:pt x="1398" y="1"/>
                </a:moveTo>
                <a:lnTo>
                  <a:pt x="1342" y="19"/>
                </a:lnTo>
                <a:lnTo>
                  <a:pt x="1286" y="19"/>
                </a:lnTo>
                <a:lnTo>
                  <a:pt x="1193" y="94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2983"/>
                </a:lnTo>
                <a:lnTo>
                  <a:pt x="1119" y="3095"/>
                </a:lnTo>
                <a:lnTo>
                  <a:pt x="1137" y="3207"/>
                </a:lnTo>
                <a:lnTo>
                  <a:pt x="1212" y="3412"/>
                </a:lnTo>
                <a:lnTo>
                  <a:pt x="1305" y="3598"/>
                </a:lnTo>
                <a:lnTo>
                  <a:pt x="1436" y="3766"/>
                </a:lnTo>
                <a:lnTo>
                  <a:pt x="1603" y="3896"/>
                </a:lnTo>
                <a:lnTo>
                  <a:pt x="1790" y="4008"/>
                </a:lnTo>
                <a:lnTo>
                  <a:pt x="2013" y="4064"/>
                </a:lnTo>
                <a:lnTo>
                  <a:pt x="2125" y="4083"/>
                </a:lnTo>
                <a:lnTo>
                  <a:pt x="4567" y="4083"/>
                </a:lnTo>
                <a:lnTo>
                  <a:pt x="4679" y="4064"/>
                </a:lnTo>
                <a:lnTo>
                  <a:pt x="4884" y="4008"/>
                </a:lnTo>
                <a:lnTo>
                  <a:pt x="5089" y="3896"/>
                </a:lnTo>
                <a:lnTo>
                  <a:pt x="5238" y="3766"/>
                </a:lnTo>
                <a:lnTo>
                  <a:pt x="5387" y="3598"/>
                </a:lnTo>
                <a:lnTo>
                  <a:pt x="5480" y="3412"/>
                </a:lnTo>
                <a:lnTo>
                  <a:pt x="5555" y="3207"/>
                </a:lnTo>
                <a:lnTo>
                  <a:pt x="5574" y="3095"/>
                </a:lnTo>
                <a:lnTo>
                  <a:pt x="5574" y="2983"/>
                </a:lnTo>
                <a:lnTo>
                  <a:pt x="5928" y="2983"/>
                </a:lnTo>
                <a:lnTo>
                  <a:pt x="6077" y="2964"/>
                </a:lnTo>
                <a:lnTo>
                  <a:pt x="6226" y="2946"/>
                </a:lnTo>
                <a:lnTo>
                  <a:pt x="6356" y="2909"/>
                </a:lnTo>
                <a:lnTo>
                  <a:pt x="6506" y="2871"/>
                </a:lnTo>
                <a:lnTo>
                  <a:pt x="6636" y="2797"/>
                </a:lnTo>
                <a:lnTo>
                  <a:pt x="6748" y="2722"/>
                </a:lnTo>
                <a:lnTo>
                  <a:pt x="6860" y="2648"/>
                </a:lnTo>
                <a:lnTo>
                  <a:pt x="6972" y="2554"/>
                </a:lnTo>
                <a:lnTo>
                  <a:pt x="7065" y="2461"/>
                </a:lnTo>
                <a:lnTo>
                  <a:pt x="7158" y="2349"/>
                </a:lnTo>
                <a:lnTo>
                  <a:pt x="7233" y="2219"/>
                </a:lnTo>
                <a:lnTo>
                  <a:pt x="7288" y="2088"/>
                </a:lnTo>
                <a:lnTo>
                  <a:pt x="7344" y="1958"/>
                </a:lnTo>
                <a:lnTo>
                  <a:pt x="7382" y="1827"/>
                </a:lnTo>
                <a:lnTo>
                  <a:pt x="7419" y="1678"/>
                </a:lnTo>
                <a:lnTo>
                  <a:pt x="7419" y="1529"/>
                </a:lnTo>
                <a:lnTo>
                  <a:pt x="7419" y="1380"/>
                </a:lnTo>
                <a:lnTo>
                  <a:pt x="7400" y="1231"/>
                </a:lnTo>
                <a:lnTo>
                  <a:pt x="7363" y="1082"/>
                </a:lnTo>
                <a:lnTo>
                  <a:pt x="7326" y="933"/>
                </a:lnTo>
                <a:lnTo>
                  <a:pt x="7270" y="802"/>
                </a:lnTo>
                <a:lnTo>
                  <a:pt x="7195" y="672"/>
                </a:lnTo>
                <a:lnTo>
                  <a:pt x="7102" y="560"/>
                </a:lnTo>
                <a:lnTo>
                  <a:pt x="7009" y="448"/>
                </a:lnTo>
                <a:lnTo>
                  <a:pt x="6897" y="355"/>
                </a:lnTo>
                <a:lnTo>
                  <a:pt x="6785" y="262"/>
                </a:lnTo>
                <a:lnTo>
                  <a:pt x="6655" y="187"/>
                </a:lnTo>
                <a:lnTo>
                  <a:pt x="6524" y="131"/>
                </a:lnTo>
                <a:lnTo>
                  <a:pt x="6394" y="75"/>
                </a:lnTo>
                <a:lnTo>
                  <a:pt x="6245" y="38"/>
                </a:lnTo>
                <a:lnTo>
                  <a:pt x="6095" y="19"/>
                </a:lnTo>
                <a:lnTo>
                  <a:pt x="5946" y="1"/>
                </a:lnTo>
                <a:close/>
                <a:moveTo>
                  <a:pt x="149" y="4456"/>
                </a:moveTo>
                <a:lnTo>
                  <a:pt x="93" y="4474"/>
                </a:lnTo>
                <a:lnTo>
                  <a:pt x="56" y="4493"/>
                </a:lnTo>
                <a:lnTo>
                  <a:pt x="38" y="4530"/>
                </a:lnTo>
                <a:lnTo>
                  <a:pt x="19" y="4567"/>
                </a:lnTo>
                <a:lnTo>
                  <a:pt x="0" y="4698"/>
                </a:lnTo>
                <a:lnTo>
                  <a:pt x="38" y="4828"/>
                </a:lnTo>
                <a:lnTo>
                  <a:pt x="112" y="4959"/>
                </a:lnTo>
                <a:lnTo>
                  <a:pt x="168" y="5033"/>
                </a:lnTo>
                <a:lnTo>
                  <a:pt x="224" y="5089"/>
                </a:lnTo>
                <a:lnTo>
                  <a:pt x="298" y="5127"/>
                </a:lnTo>
                <a:lnTo>
                  <a:pt x="373" y="5164"/>
                </a:lnTo>
                <a:lnTo>
                  <a:pt x="466" y="5201"/>
                </a:lnTo>
                <a:lnTo>
                  <a:pt x="6599" y="5201"/>
                </a:lnTo>
                <a:lnTo>
                  <a:pt x="6692" y="5164"/>
                </a:lnTo>
                <a:lnTo>
                  <a:pt x="6767" y="5127"/>
                </a:lnTo>
                <a:lnTo>
                  <a:pt x="6841" y="5089"/>
                </a:lnTo>
                <a:lnTo>
                  <a:pt x="6897" y="5033"/>
                </a:lnTo>
                <a:lnTo>
                  <a:pt x="6953" y="4959"/>
                </a:lnTo>
                <a:lnTo>
                  <a:pt x="7027" y="4828"/>
                </a:lnTo>
                <a:lnTo>
                  <a:pt x="7065" y="4698"/>
                </a:lnTo>
                <a:lnTo>
                  <a:pt x="7046" y="4567"/>
                </a:lnTo>
                <a:lnTo>
                  <a:pt x="7027" y="4530"/>
                </a:lnTo>
                <a:lnTo>
                  <a:pt x="7009" y="4493"/>
                </a:lnTo>
                <a:lnTo>
                  <a:pt x="6972" y="4474"/>
                </a:lnTo>
                <a:lnTo>
                  <a:pt x="691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975a0ff47_0_11053"/>
          <p:cNvSpPr/>
          <p:nvPr/>
        </p:nvSpPr>
        <p:spPr>
          <a:xfrm>
            <a:off x="8154132" y="5492105"/>
            <a:ext cx="212504" cy="169392"/>
          </a:xfrm>
          <a:custGeom>
            <a:rect b="b" l="l" r="r" t="t"/>
            <a:pathLst>
              <a:path extrusionOk="0" h="5929" w="7438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975a0ff47_0_11053"/>
          <p:cNvSpPr/>
          <p:nvPr/>
        </p:nvSpPr>
        <p:spPr>
          <a:xfrm>
            <a:off x="7695077" y="5492105"/>
            <a:ext cx="169392" cy="169906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975a0ff47_0_11053"/>
          <p:cNvSpPr/>
          <p:nvPr/>
        </p:nvSpPr>
        <p:spPr>
          <a:xfrm>
            <a:off x="7265851" y="5492105"/>
            <a:ext cx="169392" cy="148621"/>
          </a:xfrm>
          <a:custGeom>
            <a:rect b="b" l="l" r="r" t="t"/>
            <a:pathLst>
              <a:path extrusionOk="0" h="5202" w="5929">
                <a:moveTo>
                  <a:pt x="2965" y="1"/>
                </a:moveTo>
                <a:lnTo>
                  <a:pt x="2666" y="19"/>
                </a:lnTo>
                <a:lnTo>
                  <a:pt x="2368" y="57"/>
                </a:lnTo>
                <a:lnTo>
                  <a:pt x="2089" y="113"/>
                </a:lnTo>
                <a:lnTo>
                  <a:pt x="1809" y="187"/>
                </a:lnTo>
                <a:lnTo>
                  <a:pt x="1548" y="299"/>
                </a:lnTo>
                <a:lnTo>
                  <a:pt x="1306" y="411"/>
                </a:lnTo>
                <a:lnTo>
                  <a:pt x="1082" y="560"/>
                </a:lnTo>
                <a:lnTo>
                  <a:pt x="858" y="709"/>
                </a:lnTo>
                <a:lnTo>
                  <a:pt x="672" y="877"/>
                </a:lnTo>
                <a:lnTo>
                  <a:pt x="504" y="1063"/>
                </a:lnTo>
                <a:lnTo>
                  <a:pt x="355" y="1268"/>
                </a:lnTo>
                <a:lnTo>
                  <a:pt x="225" y="1473"/>
                </a:lnTo>
                <a:lnTo>
                  <a:pt x="131" y="1697"/>
                </a:lnTo>
                <a:lnTo>
                  <a:pt x="57" y="1939"/>
                </a:lnTo>
                <a:lnTo>
                  <a:pt x="20" y="2163"/>
                </a:lnTo>
                <a:lnTo>
                  <a:pt x="1" y="2424"/>
                </a:lnTo>
                <a:lnTo>
                  <a:pt x="1" y="2629"/>
                </a:lnTo>
                <a:lnTo>
                  <a:pt x="38" y="2834"/>
                </a:lnTo>
                <a:lnTo>
                  <a:pt x="94" y="3039"/>
                </a:lnTo>
                <a:lnTo>
                  <a:pt x="169" y="3244"/>
                </a:lnTo>
                <a:lnTo>
                  <a:pt x="262" y="3430"/>
                </a:lnTo>
                <a:lnTo>
                  <a:pt x="374" y="3598"/>
                </a:lnTo>
                <a:lnTo>
                  <a:pt x="504" y="3766"/>
                </a:lnTo>
                <a:lnTo>
                  <a:pt x="653" y="3934"/>
                </a:lnTo>
                <a:lnTo>
                  <a:pt x="597" y="4157"/>
                </a:lnTo>
                <a:lnTo>
                  <a:pt x="504" y="4362"/>
                </a:lnTo>
                <a:lnTo>
                  <a:pt x="392" y="4549"/>
                </a:lnTo>
                <a:lnTo>
                  <a:pt x="281" y="4698"/>
                </a:lnTo>
                <a:lnTo>
                  <a:pt x="94" y="4959"/>
                </a:lnTo>
                <a:lnTo>
                  <a:pt x="20" y="5052"/>
                </a:lnTo>
                <a:lnTo>
                  <a:pt x="1" y="5089"/>
                </a:lnTo>
                <a:lnTo>
                  <a:pt x="1" y="5145"/>
                </a:lnTo>
                <a:lnTo>
                  <a:pt x="38" y="5183"/>
                </a:lnTo>
                <a:lnTo>
                  <a:pt x="94" y="5201"/>
                </a:lnTo>
                <a:lnTo>
                  <a:pt x="374" y="5183"/>
                </a:lnTo>
                <a:lnTo>
                  <a:pt x="635" y="5145"/>
                </a:lnTo>
                <a:lnTo>
                  <a:pt x="858" y="5071"/>
                </a:lnTo>
                <a:lnTo>
                  <a:pt x="1082" y="4996"/>
                </a:lnTo>
                <a:lnTo>
                  <a:pt x="1287" y="4903"/>
                </a:lnTo>
                <a:lnTo>
                  <a:pt x="1455" y="4791"/>
                </a:lnTo>
                <a:lnTo>
                  <a:pt x="1716" y="4605"/>
                </a:lnTo>
                <a:lnTo>
                  <a:pt x="2014" y="4698"/>
                </a:lnTo>
                <a:lnTo>
                  <a:pt x="2312" y="4772"/>
                </a:lnTo>
                <a:lnTo>
                  <a:pt x="2629" y="4810"/>
                </a:lnTo>
                <a:lnTo>
                  <a:pt x="2965" y="4828"/>
                </a:lnTo>
                <a:lnTo>
                  <a:pt x="3263" y="4810"/>
                </a:lnTo>
                <a:lnTo>
                  <a:pt x="3561" y="4791"/>
                </a:lnTo>
                <a:lnTo>
                  <a:pt x="3841" y="4717"/>
                </a:lnTo>
                <a:lnTo>
                  <a:pt x="4120" y="4642"/>
                </a:lnTo>
                <a:lnTo>
                  <a:pt x="4381" y="4549"/>
                </a:lnTo>
                <a:lnTo>
                  <a:pt x="4624" y="4418"/>
                </a:lnTo>
                <a:lnTo>
                  <a:pt x="4847" y="4288"/>
                </a:lnTo>
                <a:lnTo>
                  <a:pt x="5071" y="4120"/>
                </a:lnTo>
                <a:lnTo>
                  <a:pt x="5257" y="3952"/>
                </a:lnTo>
                <a:lnTo>
                  <a:pt x="5425" y="3766"/>
                </a:lnTo>
                <a:lnTo>
                  <a:pt x="5574" y="3561"/>
                </a:lnTo>
                <a:lnTo>
                  <a:pt x="5705" y="3356"/>
                </a:lnTo>
                <a:lnTo>
                  <a:pt x="5798" y="3132"/>
                </a:lnTo>
                <a:lnTo>
                  <a:pt x="5873" y="2909"/>
                </a:lnTo>
                <a:lnTo>
                  <a:pt x="5928" y="2666"/>
                </a:lnTo>
                <a:lnTo>
                  <a:pt x="5928" y="2424"/>
                </a:lnTo>
                <a:lnTo>
                  <a:pt x="5928" y="2163"/>
                </a:lnTo>
                <a:lnTo>
                  <a:pt x="5873" y="1939"/>
                </a:lnTo>
                <a:lnTo>
                  <a:pt x="5798" y="1697"/>
                </a:lnTo>
                <a:lnTo>
                  <a:pt x="5705" y="1473"/>
                </a:lnTo>
                <a:lnTo>
                  <a:pt x="5574" y="1268"/>
                </a:lnTo>
                <a:lnTo>
                  <a:pt x="5425" y="1063"/>
                </a:lnTo>
                <a:lnTo>
                  <a:pt x="5257" y="877"/>
                </a:lnTo>
                <a:lnTo>
                  <a:pt x="5071" y="709"/>
                </a:lnTo>
                <a:lnTo>
                  <a:pt x="4847" y="560"/>
                </a:lnTo>
                <a:lnTo>
                  <a:pt x="4624" y="411"/>
                </a:lnTo>
                <a:lnTo>
                  <a:pt x="4381" y="299"/>
                </a:lnTo>
                <a:lnTo>
                  <a:pt x="4120" y="187"/>
                </a:lnTo>
                <a:lnTo>
                  <a:pt x="3841" y="113"/>
                </a:lnTo>
                <a:lnTo>
                  <a:pt x="3561" y="57"/>
                </a:lnTo>
                <a:lnTo>
                  <a:pt x="3263" y="19"/>
                </a:lnTo>
                <a:lnTo>
                  <a:pt x="29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975a0ff47_0_11053"/>
          <p:cNvSpPr/>
          <p:nvPr/>
        </p:nvSpPr>
        <p:spPr>
          <a:xfrm>
            <a:off x="6846223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2424" y="1"/>
                </a:moveTo>
                <a:lnTo>
                  <a:pt x="2163" y="19"/>
                </a:lnTo>
                <a:lnTo>
                  <a:pt x="1939" y="38"/>
                </a:lnTo>
                <a:lnTo>
                  <a:pt x="1697" y="94"/>
                </a:lnTo>
                <a:lnTo>
                  <a:pt x="1473" y="150"/>
                </a:lnTo>
                <a:lnTo>
                  <a:pt x="1268" y="224"/>
                </a:lnTo>
                <a:lnTo>
                  <a:pt x="1063" y="318"/>
                </a:lnTo>
                <a:lnTo>
                  <a:pt x="877" y="429"/>
                </a:lnTo>
                <a:lnTo>
                  <a:pt x="709" y="541"/>
                </a:lnTo>
                <a:lnTo>
                  <a:pt x="560" y="672"/>
                </a:lnTo>
                <a:lnTo>
                  <a:pt x="411" y="821"/>
                </a:lnTo>
                <a:lnTo>
                  <a:pt x="299" y="970"/>
                </a:lnTo>
                <a:lnTo>
                  <a:pt x="187" y="1138"/>
                </a:lnTo>
                <a:lnTo>
                  <a:pt x="113" y="1305"/>
                </a:lnTo>
                <a:lnTo>
                  <a:pt x="57" y="1492"/>
                </a:lnTo>
                <a:lnTo>
                  <a:pt x="19" y="1678"/>
                </a:lnTo>
                <a:lnTo>
                  <a:pt x="1" y="1865"/>
                </a:lnTo>
                <a:lnTo>
                  <a:pt x="19" y="2014"/>
                </a:lnTo>
                <a:lnTo>
                  <a:pt x="38" y="2144"/>
                </a:lnTo>
                <a:lnTo>
                  <a:pt x="75" y="2293"/>
                </a:lnTo>
                <a:lnTo>
                  <a:pt x="131" y="2424"/>
                </a:lnTo>
                <a:lnTo>
                  <a:pt x="187" y="2554"/>
                </a:lnTo>
                <a:lnTo>
                  <a:pt x="262" y="2685"/>
                </a:lnTo>
                <a:lnTo>
                  <a:pt x="355" y="2815"/>
                </a:lnTo>
                <a:lnTo>
                  <a:pt x="448" y="2927"/>
                </a:lnTo>
                <a:lnTo>
                  <a:pt x="318" y="3169"/>
                </a:lnTo>
                <a:lnTo>
                  <a:pt x="187" y="3375"/>
                </a:lnTo>
                <a:lnTo>
                  <a:pt x="38" y="3561"/>
                </a:lnTo>
                <a:lnTo>
                  <a:pt x="1" y="3617"/>
                </a:lnTo>
                <a:lnTo>
                  <a:pt x="19" y="3654"/>
                </a:lnTo>
                <a:lnTo>
                  <a:pt x="57" y="3710"/>
                </a:lnTo>
                <a:lnTo>
                  <a:pt x="262" y="3710"/>
                </a:lnTo>
                <a:lnTo>
                  <a:pt x="411" y="3691"/>
                </a:lnTo>
                <a:lnTo>
                  <a:pt x="672" y="3635"/>
                </a:lnTo>
                <a:lnTo>
                  <a:pt x="914" y="3542"/>
                </a:lnTo>
                <a:lnTo>
                  <a:pt x="1119" y="3430"/>
                </a:lnTo>
                <a:lnTo>
                  <a:pt x="1417" y="3542"/>
                </a:lnTo>
                <a:lnTo>
                  <a:pt x="1734" y="3635"/>
                </a:lnTo>
                <a:lnTo>
                  <a:pt x="2070" y="3691"/>
                </a:lnTo>
                <a:lnTo>
                  <a:pt x="2424" y="3710"/>
                </a:lnTo>
                <a:lnTo>
                  <a:pt x="2666" y="3710"/>
                </a:lnTo>
                <a:lnTo>
                  <a:pt x="2909" y="3673"/>
                </a:lnTo>
                <a:lnTo>
                  <a:pt x="3132" y="3635"/>
                </a:lnTo>
                <a:lnTo>
                  <a:pt x="3356" y="3580"/>
                </a:lnTo>
                <a:lnTo>
                  <a:pt x="3561" y="3486"/>
                </a:lnTo>
                <a:lnTo>
                  <a:pt x="3766" y="3393"/>
                </a:lnTo>
                <a:lnTo>
                  <a:pt x="3952" y="3300"/>
                </a:lnTo>
                <a:lnTo>
                  <a:pt x="4120" y="3169"/>
                </a:lnTo>
                <a:lnTo>
                  <a:pt x="4288" y="3039"/>
                </a:lnTo>
                <a:lnTo>
                  <a:pt x="4418" y="2890"/>
                </a:lnTo>
                <a:lnTo>
                  <a:pt x="4549" y="2741"/>
                </a:lnTo>
                <a:lnTo>
                  <a:pt x="4642" y="2592"/>
                </a:lnTo>
                <a:lnTo>
                  <a:pt x="4717" y="2405"/>
                </a:lnTo>
                <a:lnTo>
                  <a:pt x="4791" y="2237"/>
                </a:lnTo>
                <a:lnTo>
                  <a:pt x="4810" y="2051"/>
                </a:lnTo>
                <a:lnTo>
                  <a:pt x="4828" y="1865"/>
                </a:lnTo>
                <a:lnTo>
                  <a:pt x="4810" y="1678"/>
                </a:lnTo>
                <a:lnTo>
                  <a:pt x="4791" y="1492"/>
                </a:lnTo>
                <a:lnTo>
                  <a:pt x="4717" y="1305"/>
                </a:lnTo>
                <a:lnTo>
                  <a:pt x="4642" y="1138"/>
                </a:lnTo>
                <a:lnTo>
                  <a:pt x="4549" y="970"/>
                </a:lnTo>
                <a:lnTo>
                  <a:pt x="4418" y="821"/>
                </a:lnTo>
                <a:lnTo>
                  <a:pt x="4288" y="672"/>
                </a:lnTo>
                <a:lnTo>
                  <a:pt x="4120" y="541"/>
                </a:lnTo>
                <a:lnTo>
                  <a:pt x="3952" y="429"/>
                </a:lnTo>
                <a:lnTo>
                  <a:pt x="3766" y="318"/>
                </a:lnTo>
                <a:lnTo>
                  <a:pt x="3561" y="224"/>
                </a:lnTo>
                <a:lnTo>
                  <a:pt x="3356" y="150"/>
                </a:lnTo>
                <a:lnTo>
                  <a:pt x="3132" y="94"/>
                </a:lnTo>
                <a:lnTo>
                  <a:pt x="2909" y="38"/>
                </a:lnTo>
                <a:lnTo>
                  <a:pt x="2666" y="19"/>
                </a:lnTo>
                <a:lnTo>
                  <a:pt x="2424" y="1"/>
                </a:lnTo>
                <a:close/>
                <a:moveTo>
                  <a:pt x="5183" y="1622"/>
                </a:moveTo>
                <a:lnTo>
                  <a:pt x="5201" y="1865"/>
                </a:lnTo>
                <a:lnTo>
                  <a:pt x="5183" y="2088"/>
                </a:lnTo>
                <a:lnTo>
                  <a:pt x="5145" y="2312"/>
                </a:lnTo>
                <a:lnTo>
                  <a:pt x="5071" y="2517"/>
                </a:lnTo>
                <a:lnTo>
                  <a:pt x="4978" y="2722"/>
                </a:lnTo>
                <a:lnTo>
                  <a:pt x="4866" y="2927"/>
                </a:lnTo>
                <a:lnTo>
                  <a:pt x="4735" y="3114"/>
                </a:lnTo>
                <a:lnTo>
                  <a:pt x="4568" y="3281"/>
                </a:lnTo>
                <a:lnTo>
                  <a:pt x="4381" y="3430"/>
                </a:lnTo>
                <a:lnTo>
                  <a:pt x="4195" y="3580"/>
                </a:lnTo>
                <a:lnTo>
                  <a:pt x="3971" y="3710"/>
                </a:lnTo>
                <a:lnTo>
                  <a:pt x="3747" y="3822"/>
                </a:lnTo>
                <a:lnTo>
                  <a:pt x="3505" y="3915"/>
                </a:lnTo>
                <a:lnTo>
                  <a:pt x="3244" y="3990"/>
                </a:lnTo>
                <a:lnTo>
                  <a:pt x="2983" y="4046"/>
                </a:lnTo>
                <a:lnTo>
                  <a:pt x="2704" y="4083"/>
                </a:lnTo>
                <a:lnTo>
                  <a:pt x="2238" y="4083"/>
                </a:lnTo>
                <a:lnTo>
                  <a:pt x="2051" y="4064"/>
                </a:lnTo>
                <a:lnTo>
                  <a:pt x="2126" y="4195"/>
                </a:lnTo>
                <a:lnTo>
                  <a:pt x="2219" y="4306"/>
                </a:lnTo>
                <a:lnTo>
                  <a:pt x="2312" y="4418"/>
                </a:lnTo>
                <a:lnTo>
                  <a:pt x="2405" y="4530"/>
                </a:lnTo>
                <a:lnTo>
                  <a:pt x="2648" y="4717"/>
                </a:lnTo>
                <a:lnTo>
                  <a:pt x="2927" y="4884"/>
                </a:lnTo>
                <a:lnTo>
                  <a:pt x="3225" y="5015"/>
                </a:lnTo>
                <a:lnTo>
                  <a:pt x="3561" y="5127"/>
                </a:lnTo>
                <a:lnTo>
                  <a:pt x="3915" y="5183"/>
                </a:lnTo>
                <a:lnTo>
                  <a:pt x="4269" y="5201"/>
                </a:lnTo>
                <a:lnTo>
                  <a:pt x="4623" y="5183"/>
                </a:lnTo>
                <a:lnTo>
                  <a:pt x="4959" y="5127"/>
                </a:lnTo>
                <a:lnTo>
                  <a:pt x="5276" y="5033"/>
                </a:lnTo>
                <a:lnTo>
                  <a:pt x="5574" y="4903"/>
                </a:lnTo>
                <a:lnTo>
                  <a:pt x="5779" y="5015"/>
                </a:lnTo>
                <a:lnTo>
                  <a:pt x="6021" y="5108"/>
                </a:lnTo>
                <a:lnTo>
                  <a:pt x="6282" y="5183"/>
                </a:lnTo>
                <a:lnTo>
                  <a:pt x="6432" y="5201"/>
                </a:lnTo>
                <a:lnTo>
                  <a:pt x="6599" y="5201"/>
                </a:lnTo>
                <a:lnTo>
                  <a:pt x="6655" y="5183"/>
                </a:lnTo>
                <a:lnTo>
                  <a:pt x="6674" y="5145"/>
                </a:lnTo>
                <a:lnTo>
                  <a:pt x="6692" y="5089"/>
                </a:lnTo>
                <a:lnTo>
                  <a:pt x="6655" y="5052"/>
                </a:lnTo>
                <a:lnTo>
                  <a:pt x="6506" y="4866"/>
                </a:lnTo>
                <a:lnTo>
                  <a:pt x="6376" y="4661"/>
                </a:lnTo>
                <a:lnTo>
                  <a:pt x="6245" y="4418"/>
                </a:lnTo>
                <a:lnTo>
                  <a:pt x="6338" y="4288"/>
                </a:lnTo>
                <a:lnTo>
                  <a:pt x="6432" y="4176"/>
                </a:lnTo>
                <a:lnTo>
                  <a:pt x="6506" y="4046"/>
                </a:lnTo>
                <a:lnTo>
                  <a:pt x="6562" y="3915"/>
                </a:lnTo>
                <a:lnTo>
                  <a:pt x="6618" y="3785"/>
                </a:lnTo>
                <a:lnTo>
                  <a:pt x="6655" y="3635"/>
                </a:lnTo>
                <a:lnTo>
                  <a:pt x="6674" y="3486"/>
                </a:lnTo>
                <a:lnTo>
                  <a:pt x="6692" y="3337"/>
                </a:lnTo>
                <a:lnTo>
                  <a:pt x="6674" y="3207"/>
                </a:lnTo>
                <a:lnTo>
                  <a:pt x="6655" y="3058"/>
                </a:lnTo>
                <a:lnTo>
                  <a:pt x="6618" y="2927"/>
                </a:lnTo>
                <a:lnTo>
                  <a:pt x="6581" y="2797"/>
                </a:lnTo>
                <a:lnTo>
                  <a:pt x="6525" y="2666"/>
                </a:lnTo>
                <a:lnTo>
                  <a:pt x="6450" y="2536"/>
                </a:lnTo>
                <a:lnTo>
                  <a:pt x="6357" y="2405"/>
                </a:lnTo>
                <a:lnTo>
                  <a:pt x="6264" y="2293"/>
                </a:lnTo>
                <a:lnTo>
                  <a:pt x="6171" y="2200"/>
                </a:lnTo>
                <a:lnTo>
                  <a:pt x="6040" y="2088"/>
                </a:lnTo>
                <a:lnTo>
                  <a:pt x="5798" y="1902"/>
                </a:lnTo>
                <a:lnTo>
                  <a:pt x="5500" y="1753"/>
                </a:lnTo>
                <a:lnTo>
                  <a:pt x="5183" y="162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975a0ff47_0_11053"/>
          <p:cNvSpPr/>
          <p:nvPr/>
        </p:nvSpPr>
        <p:spPr>
          <a:xfrm>
            <a:off x="6453764" y="5492105"/>
            <a:ext cx="164049" cy="164592"/>
          </a:xfrm>
          <a:custGeom>
            <a:rect b="b" l="l" r="r" t="t"/>
            <a:pathLst>
              <a:path extrusionOk="0" h="5761" w="5742">
                <a:moveTo>
                  <a:pt x="2945" y="2517"/>
                </a:moveTo>
                <a:lnTo>
                  <a:pt x="3001" y="2536"/>
                </a:lnTo>
                <a:lnTo>
                  <a:pt x="3076" y="2573"/>
                </a:lnTo>
                <a:lnTo>
                  <a:pt x="3132" y="2629"/>
                </a:lnTo>
                <a:lnTo>
                  <a:pt x="3188" y="2685"/>
                </a:lnTo>
                <a:lnTo>
                  <a:pt x="3206" y="2741"/>
                </a:lnTo>
                <a:lnTo>
                  <a:pt x="3244" y="2815"/>
                </a:lnTo>
                <a:lnTo>
                  <a:pt x="3244" y="2890"/>
                </a:lnTo>
                <a:lnTo>
                  <a:pt x="3244" y="2946"/>
                </a:lnTo>
                <a:lnTo>
                  <a:pt x="3206" y="3020"/>
                </a:lnTo>
                <a:lnTo>
                  <a:pt x="3188" y="3095"/>
                </a:lnTo>
                <a:lnTo>
                  <a:pt x="3132" y="3151"/>
                </a:lnTo>
                <a:lnTo>
                  <a:pt x="3076" y="3188"/>
                </a:lnTo>
                <a:lnTo>
                  <a:pt x="3001" y="3225"/>
                </a:lnTo>
                <a:lnTo>
                  <a:pt x="2945" y="3244"/>
                </a:lnTo>
                <a:lnTo>
                  <a:pt x="2796" y="3244"/>
                </a:lnTo>
                <a:lnTo>
                  <a:pt x="2740" y="3225"/>
                </a:lnTo>
                <a:lnTo>
                  <a:pt x="2666" y="3188"/>
                </a:lnTo>
                <a:lnTo>
                  <a:pt x="2610" y="3151"/>
                </a:lnTo>
                <a:lnTo>
                  <a:pt x="2554" y="3095"/>
                </a:lnTo>
                <a:lnTo>
                  <a:pt x="2535" y="3020"/>
                </a:lnTo>
                <a:lnTo>
                  <a:pt x="2498" y="2946"/>
                </a:lnTo>
                <a:lnTo>
                  <a:pt x="2498" y="2890"/>
                </a:lnTo>
                <a:lnTo>
                  <a:pt x="2498" y="2815"/>
                </a:lnTo>
                <a:lnTo>
                  <a:pt x="2535" y="2741"/>
                </a:lnTo>
                <a:lnTo>
                  <a:pt x="2554" y="2685"/>
                </a:lnTo>
                <a:lnTo>
                  <a:pt x="2610" y="2629"/>
                </a:lnTo>
                <a:lnTo>
                  <a:pt x="2666" y="2573"/>
                </a:lnTo>
                <a:lnTo>
                  <a:pt x="2740" y="2536"/>
                </a:lnTo>
                <a:lnTo>
                  <a:pt x="2796" y="2517"/>
                </a:lnTo>
                <a:close/>
                <a:moveTo>
                  <a:pt x="4101" y="1399"/>
                </a:moveTo>
                <a:lnTo>
                  <a:pt x="4026" y="1417"/>
                </a:lnTo>
                <a:lnTo>
                  <a:pt x="2349" y="2182"/>
                </a:lnTo>
                <a:lnTo>
                  <a:pt x="2293" y="2219"/>
                </a:lnTo>
                <a:lnTo>
                  <a:pt x="2256" y="2256"/>
                </a:lnTo>
                <a:lnTo>
                  <a:pt x="2200" y="2312"/>
                </a:lnTo>
                <a:lnTo>
                  <a:pt x="2181" y="2368"/>
                </a:lnTo>
                <a:lnTo>
                  <a:pt x="1398" y="4046"/>
                </a:lnTo>
                <a:lnTo>
                  <a:pt x="1380" y="4120"/>
                </a:lnTo>
                <a:lnTo>
                  <a:pt x="1398" y="4176"/>
                </a:lnTo>
                <a:lnTo>
                  <a:pt x="1417" y="4251"/>
                </a:lnTo>
                <a:lnTo>
                  <a:pt x="1454" y="4306"/>
                </a:lnTo>
                <a:lnTo>
                  <a:pt x="1510" y="4344"/>
                </a:lnTo>
                <a:lnTo>
                  <a:pt x="1566" y="4362"/>
                </a:lnTo>
                <a:lnTo>
                  <a:pt x="1641" y="4362"/>
                </a:lnTo>
                <a:lnTo>
                  <a:pt x="1715" y="4344"/>
                </a:lnTo>
                <a:lnTo>
                  <a:pt x="3393" y="3580"/>
                </a:lnTo>
                <a:lnTo>
                  <a:pt x="3449" y="3542"/>
                </a:lnTo>
                <a:lnTo>
                  <a:pt x="3486" y="3505"/>
                </a:lnTo>
                <a:lnTo>
                  <a:pt x="3542" y="3449"/>
                </a:lnTo>
                <a:lnTo>
                  <a:pt x="3560" y="3393"/>
                </a:lnTo>
                <a:lnTo>
                  <a:pt x="4343" y="1716"/>
                </a:lnTo>
                <a:lnTo>
                  <a:pt x="4362" y="1641"/>
                </a:lnTo>
                <a:lnTo>
                  <a:pt x="4343" y="1585"/>
                </a:lnTo>
                <a:lnTo>
                  <a:pt x="4325" y="1511"/>
                </a:lnTo>
                <a:lnTo>
                  <a:pt x="4287" y="1473"/>
                </a:lnTo>
                <a:lnTo>
                  <a:pt x="4231" y="1417"/>
                </a:lnTo>
                <a:lnTo>
                  <a:pt x="4176" y="1399"/>
                </a:lnTo>
                <a:close/>
                <a:moveTo>
                  <a:pt x="2871" y="560"/>
                </a:moveTo>
                <a:lnTo>
                  <a:pt x="3113" y="579"/>
                </a:lnTo>
                <a:lnTo>
                  <a:pt x="3337" y="616"/>
                </a:lnTo>
                <a:lnTo>
                  <a:pt x="3560" y="672"/>
                </a:lnTo>
                <a:lnTo>
                  <a:pt x="3765" y="746"/>
                </a:lnTo>
                <a:lnTo>
                  <a:pt x="3970" y="839"/>
                </a:lnTo>
                <a:lnTo>
                  <a:pt x="4176" y="951"/>
                </a:lnTo>
                <a:lnTo>
                  <a:pt x="4343" y="1100"/>
                </a:lnTo>
                <a:lnTo>
                  <a:pt x="4511" y="1250"/>
                </a:lnTo>
                <a:lnTo>
                  <a:pt x="4660" y="1399"/>
                </a:lnTo>
                <a:lnTo>
                  <a:pt x="4791" y="1585"/>
                </a:lnTo>
                <a:lnTo>
                  <a:pt x="4902" y="1771"/>
                </a:lnTo>
                <a:lnTo>
                  <a:pt x="5014" y="1977"/>
                </a:lnTo>
                <a:lnTo>
                  <a:pt x="5089" y="2200"/>
                </a:lnTo>
                <a:lnTo>
                  <a:pt x="5145" y="2424"/>
                </a:lnTo>
                <a:lnTo>
                  <a:pt x="5182" y="2648"/>
                </a:lnTo>
                <a:lnTo>
                  <a:pt x="5182" y="2890"/>
                </a:lnTo>
                <a:lnTo>
                  <a:pt x="5182" y="3114"/>
                </a:lnTo>
                <a:lnTo>
                  <a:pt x="5145" y="3356"/>
                </a:lnTo>
                <a:lnTo>
                  <a:pt x="5089" y="3580"/>
                </a:lnTo>
                <a:lnTo>
                  <a:pt x="5014" y="3785"/>
                </a:lnTo>
                <a:lnTo>
                  <a:pt x="4902" y="3990"/>
                </a:lnTo>
                <a:lnTo>
                  <a:pt x="4791" y="4176"/>
                </a:lnTo>
                <a:lnTo>
                  <a:pt x="4660" y="4362"/>
                </a:lnTo>
                <a:lnTo>
                  <a:pt x="4511" y="4530"/>
                </a:lnTo>
                <a:lnTo>
                  <a:pt x="4343" y="4679"/>
                </a:lnTo>
                <a:lnTo>
                  <a:pt x="4176" y="4810"/>
                </a:lnTo>
                <a:lnTo>
                  <a:pt x="3970" y="4922"/>
                </a:lnTo>
                <a:lnTo>
                  <a:pt x="3765" y="5015"/>
                </a:lnTo>
                <a:lnTo>
                  <a:pt x="3560" y="5089"/>
                </a:lnTo>
                <a:lnTo>
                  <a:pt x="3337" y="5164"/>
                </a:lnTo>
                <a:lnTo>
                  <a:pt x="3113" y="5183"/>
                </a:lnTo>
                <a:lnTo>
                  <a:pt x="2871" y="5201"/>
                </a:lnTo>
                <a:lnTo>
                  <a:pt x="2628" y="5183"/>
                </a:lnTo>
                <a:lnTo>
                  <a:pt x="2405" y="5164"/>
                </a:lnTo>
                <a:lnTo>
                  <a:pt x="2181" y="5089"/>
                </a:lnTo>
                <a:lnTo>
                  <a:pt x="1976" y="5015"/>
                </a:lnTo>
                <a:lnTo>
                  <a:pt x="1771" y="4922"/>
                </a:lnTo>
                <a:lnTo>
                  <a:pt x="1566" y="4810"/>
                </a:lnTo>
                <a:lnTo>
                  <a:pt x="1398" y="4679"/>
                </a:lnTo>
                <a:lnTo>
                  <a:pt x="1230" y="4530"/>
                </a:lnTo>
                <a:lnTo>
                  <a:pt x="1081" y="4362"/>
                </a:lnTo>
                <a:lnTo>
                  <a:pt x="951" y="4176"/>
                </a:lnTo>
                <a:lnTo>
                  <a:pt x="839" y="3990"/>
                </a:lnTo>
                <a:lnTo>
                  <a:pt x="727" y="3785"/>
                </a:lnTo>
                <a:lnTo>
                  <a:pt x="653" y="3580"/>
                </a:lnTo>
                <a:lnTo>
                  <a:pt x="597" y="3356"/>
                </a:lnTo>
                <a:lnTo>
                  <a:pt x="559" y="3114"/>
                </a:lnTo>
                <a:lnTo>
                  <a:pt x="559" y="2890"/>
                </a:lnTo>
                <a:lnTo>
                  <a:pt x="559" y="2648"/>
                </a:lnTo>
                <a:lnTo>
                  <a:pt x="597" y="2424"/>
                </a:lnTo>
                <a:lnTo>
                  <a:pt x="653" y="2200"/>
                </a:lnTo>
                <a:lnTo>
                  <a:pt x="727" y="1977"/>
                </a:lnTo>
                <a:lnTo>
                  <a:pt x="839" y="1771"/>
                </a:lnTo>
                <a:lnTo>
                  <a:pt x="951" y="1585"/>
                </a:lnTo>
                <a:lnTo>
                  <a:pt x="1081" y="1399"/>
                </a:lnTo>
                <a:lnTo>
                  <a:pt x="1230" y="1250"/>
                </a:lnTo>
                <a:lnTo>
                  <a:pt x="1398" y="1100"/>
                </a:lnTo>
                <a:lnTo>
                  <a:pt x="1566" y="951"/>
                </a:lnTo>
                <a:lnTo>
                  <a:pt x="1771" y="839"/>
                </a:lnTo>
                <a:lnTo>
                  <a:pt x="1976" y="746"/>
                </a:lnTo>
                <a:lnTo>
                  <a:pt x="2181" y="672"/>
                </a:lnTo>
                <a:lnTo>
                  <a:pt x="2405" y="616"/>
                </a:lnTo>
                <a:lnTo>
                  <a:pt x="2628" y="579"/>
                </a:lnTo>
                <a:lnTo>
                  <a:pt x="2871" y="560"/>
                </a:lnTo>
                <a:close/>
                <a:moveTo>
                  <a:pt x="2871" y="1"/>
                </a:moveTo>
                <a:lnTo>
                  <a:pt x="2573" y="19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55"/>
                </a:lnTo>
                <a:lnTo>
                  <a:pt x="1268" y="504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2"/>
                </a:lnTo>
                <a:lnTo>
                  <a:pt x="56" y="2293"/>
                </a:lnTo>
                <a:lnTo>
                  <a:pt x="0" y="2592"/>
                </a:lnTo>
                <a:lnTo>
                  <a:pt x="0" y="2890"/>
                </a:lnTo>
                <a:lnTo>
                  <a:pt x="0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76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73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9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76"/>
                </a:lnTo>
                <a:lnTo>
                  <a:pt x="4697" y="5108"/>
                </a:lnTo>
                <a:lnTo>
                  <a:pt x="4902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69"/>
                </a:lnTo>
                <a:lnTo>
                  <a:pt x="5741" y="2890"/>
                </a:lnTo>
                <a:lnTo>
                  <a:pt x="5741" y="2592"/>
                </a:lnTo>
                <a:lnTo>
                  <a:pt x="5685" y="2293"/>
                </a:lnTo>
                <a:lnTo>
                  <a:pt x="5611" y="2032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2" y="839"/>
                </a:lnTo>
                <a:lnTo>
                  <a:pt x="4697" y="653"/>
                </a:lnTo>
                <a:lnTo>
                  <a:pt x="4474" y="504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7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975a0ff47_0_11053"/>
          <p:cNvSpPr/>
          <p:nvPr/>
        </p:nvSpPr>
        <p:spPr>
          <a:xfrm>
            <a:off x="6018680" y="5492105"/>
            <a:ext cx="169906" cy="127308"/>
          </a:xfrm>
          <a:custGeom>
            <a:rect b="b" l="l" r="r" t="t"/>
            <a:pathLst>
              <a:path extrusionOk="0" h="4456" w="5947">
                <a:moveTo>
                  <a:pt x="2424" y="1"/>
                </a:moveTo>
                <a:lnTo>
                  <a:pt x="2349" y="19"/>
                </a:lnTo>
                <a:lnTo>
                  <a:pt x="2293" y="57"/>
                </a:lnTo>
                <a:lnTo>
                  <a:pt x="2256" y="113"/>
                </a:lnTo>
                <a:lnTo>
                  <a:pt x="2237" y="187"/>
                </a:lnTo>
                <a:lnTo>
                  <a:pt x="2237" y="373"/>
                </a:lnTo>
                <a:lnTo>
                  <a:pt x="2256" y="448"/>
                </a:lnTo>
                <a:lnTo>
                  <a:pt x="2293" y="504"/>
                </a:lnTo>
                <a:lnTo>
                  <a:pt x="2349" y="541"/>
                </a:lnTo>
                <a:lnTo>
                  <a:pt x="2424" y="560"/>
                </a:lnTo>
                <a:lnTo>
                  <a:pt x="2610" y="560"/>
                </a:lnTo>
                <a:lnTo>
                  <a:pt x="2610" y="784"/>
                </a:lnTo>
                <a:lnTo>
                  <a:pt x="2368" y="821"/>
                </a:lnTo>
                <a:lnTo>
                  <a:pt x="2144" y="877"/>
                </a:lnTo>
                <a:lnTo>
                  <a:pt x="1939" y="970"/>
                </a:lnTo>
                <a:lnTo>
                  <a:pt x="1734" y="1063"/>
                </a:lnTo>
                <a:lnTo>
                  <a:pt x="1529" y="1194"/>
                </a:lnTo>
                <a:lnTo>
                  <a:pt x="1343" y="1324"/>
                </a:lnTo>
                <a:lnTo>
                  <a:pt x="1175" y="1473"/>
                </a:lnTo>
                <a:lnTo>
                  <a:pt x="1026" y="1641"/>
                </a:lnTo>
                <a:lnTo>
                  <a:pt x="877" y="1809"/>
                </a:lnTo>
                <a:lnTo>
                  <a:pt x="746" y="2014"/>
                </a:lnTo>
                <a:lnTo>
                  <a:pt x="634" y="2200"/>
                </a:lnTo>
                <a:lnTo>
                  <a:pt x="541" y="2424"/>
                </a:lnTo>
                <a:lnTo>
                  <a:pt x="466" y="2648"/>
                </a:lnTo>
                <a:lnTo>
                  <a:pt x="429" y="2871"/>
                </a:lnTo>
                <a:lnTo>
                  <a:pt x="392" y="3095"/>
                </a:lnTo>
                <a:lnTo>
                  <a:pt x="373" y="3337"/>
                </a:lnTo>
                <a:lnTo>
                  <a:pt x="5574" y="3337"/>
                </a:lnTo>
                <a:lnTo>
                  <a:pt x="5555" y="3095"/>
                </a:lnTo>
                <a:lnTo>
                  <a:pt x="5536" y="2871"/>
                </a:lnTo>
                <a:lnTo>
                  <a:pt x="5481" y="2648"/>
                </a:lnTo>
                <a:lnTo>
                  <a:pt x="5406" y="2424"/>
                </a:lnTo>
                <a:lnTo>
                  <a:pt x="5313" y="2200"/>
                </a:lnTo>
                <a:lnTo>
                  <a:pt x="5201" y="2014"/>
                </a:lnTo>
                <a:lnTo>
                  <a:pt x="5070" y="1809"/>
                </a:lnTo>
                <a:lnTo>
                  <a:pt x="4940" y="1641"/>
                </a:lnTo>
                <a:lnTo>
                  <a:pt x="4772" y="1473"/>
                </a:lnTo>
                <a:lnTo>
                  <a:pt x="4604" y="1324"/>
                </a:lnTo>
                <a:lnTo>
                  <a:pt x="4418" y="1194"/>
                </a:lnTo>
                <a:lnTo>
                  <a:pt x="4232" y="1063"/>
                </a:lnTo>
                <a:lnTo>
                  <a:pt x="4027" y="970"/>
                </a:lnTo>
                <a:lnTo>
                  <a:pt x="3803" y="877"/>
                </a:lnTo>
                <a:lnTo>
                  <a:pt x="3579" y="821"/>
                </a:lnTo>
                <a:lnTo>
                  <a:pt x="3356" y="784"/>
                </a:lnTo>
                <a:lnTo>
                  <a:pt x="3356" y="560"/>
                </a:lnTo>
                <a:lnTo>
                  <a:pt x="3523" y="560"/>
                </a:lnTo>
                <a:lnTo>
                  <a:pt x="3598" y="541"/>
                </a:lnTo>
                <a:lnTo>
                  <a:pt x="3673" y="504"/>
                </a:lnTo>
                <a:lnTo>
                  <a:pt x="3710" y="448"/>
                </a:lnTo>
                <a:lnTo>
                  <a:pt x="3710" y="373"/>
                </a:lnTo>
                <a:lnTo>
                  <a:pt x="3710" y="187"/>
                </a:lnTo>
                <a:lnTo>
                  <a:pt x="3710" y="113"/>
                </a:lnTo>
                <a:lnTo>
                  <a:pt x="3673" y="57"/>
                </a:lnTo>
                <a:lnTo>
                  <a:pt x="3598" y="19"/>
                </a:lnTo>
                <a:lnTo>
                  <a:pt x="3523" y="1"/>
                </a:lnTo>
                <a:close/>
                <a:moveTo>
                  <a:pt x="187" y="3710"/>
                </a:moveTo>
                <a:lnTo>
                  <a:pt x="112" y="3729"/>
                </a:lnTo>
                <a:lnTo>
                  <a:pt x="56" y="3766"/>
                </a:lnTo>
                <a:lnTo>
                  <a:pt x="19" y="3822"/>
                </a:lnTo>
                <a:lnTo>
                  <a:pt x="0" y="3896"/>
                </a:lnTo>
                <a:lnTo>
                  <a:pt x="0" y="4269"/>
                </a:lnTo>
                <a:lnTo>
                  <a:pt x="19" y="4344"/>
                </a:lnTo>
                <a:lnTo>
                  <a:pt x="56" y="4400"/>
                </a:lnTo>
                <a:lnTo>
                  <a:pt x="112" y="4437"/>
                </a:lnTo>
                <a:lnTo>
                  <a:pt x="187" y="4456"/>
                </a:lnTo>
                <a:lnTo>
                  <a:pt x="5760" y="4456"/>
                </a:lnTo>
                <a:lnTo>
                  <a:pt x="5835" y="4437"/>
                </a:lnTo>
                <a:lnTo>
                  <a:pt x="5891" y="4400"/>
                </a:lnTo>
                <a:lnTo>
                  <a:pt x="5928" y="4344"/>
                </a:lnTo>
                <a:lnTo>
                  <a:pt x="5947" y="4269"/>
                </a:lnTo>
                <a:lnTo>
                  <a:pt x="5947" y="3896"/>
                </a:lnTo>
                <a:lnTo>
                  <a:pt x="5928" y="3822"/>
                </a:lnTo>
                <a:lnTo>
                  <a:pt x="5891" y="3766"/>
                </a:lnTo>
                <a:lnTo>
                  <a:pt x="5835" y="3729"/>
                </a:lnTo>
                <a:lnTo>
                  <a:pt x="5760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975a0ff47_0_11053"/>
          <p:cNvSpPr/>
          <p:nvPr/>
        </p:nvSpPr>
        <p:spPr>
          <a:xfrm>
            <a:off x="5579881" y="5492105"/>
            <a:ext cx="169363" cy="169906"/>
          </a:xfrm>
          <a:custGeom>
            <a:rect b="b" l="l" r="r" t="t"/>
            <a:pathLst>
              <a:path extrusionOk="0" h="5947" w="5928">
                <a:moveTo>
                  <a:pt x="2479" y="1678"/>
                </a:moveTo>
                <a:lnTo>
                  <a:pt x="2554" y="1697"/>
                </a:lnTo>
                <a:lnTo>
                  <a:pt x="2610" y="1734"/>
                </a:lnTo>
                <a:lnTo>
                  <a:pt x="2666" y="1790"/>
                </a:lnTo>
                <a:lnTo>
                  <a:pt x="2722" y="1846"/>
                </a:lnTo>
                <a:lnTo>
                  <a:pt x="2740" y="1902"/>
                </a:lnTo>
                <a:lnTo>
                  <a:pt x="2778" y="1977"/>
                </a:lnTo>
                <a:lnTo>
                  <a:pt x="2778" y="2051"/>
                </a:lnTo>
                <a:lnTo>
                  <a:pt x="2778" y="2126"/>
                </a:lnTo>
                <a:lnTo>
                  <a:pt x="2740" y="2200"/>
                </a:lnTo>
                <a:lnTo>
                  <a:pt x="2722" y="2256"/>
                </a:lnTo>
                <a:lnTo>
                  <a:pt x="2666" y="2312"/>
                </a:lnTo>
                <a:lnTo>
                  <a:pt x="2610" y="2349"/>
                </a:lnTo>
                <a:lnTo>
                  <a:pt x="2554" y="2387"/>
                </a:lnTo>
                <a:lnTo>
                  <a:pt x="2479" y="2405"/>
                </a:lnTo>
                <a:lnTo>
                  <a:pt x="2405" y="2424"/>
                </a:lnTo>
                <a:lnTo>
                  <a:pt x="2330" y="2405"/>
                </a:lnTo>
                <a:lnTo>
                  <a:pt x="2256" y="2387"/>
                </a:lnTo>
                <a:lnTo>
                  <a:pt x="2200" y="2349"/>
                </a:lnTo>
                <a:lnTo>
                  <a:pt x="2144" y="2312"/>
                </a:lnTo>
                <a:lnTo>
                  <a:pt x="2107" y="2256"/>
                </a:lnTo>
                <a:lnTo>
                  <a:pt x="2069" y="2200"/>
                </a:lnTo>
                <a:lnTo>
                  <a:pt x="2051" y="2126"/>
                </a:lnTo>
                <a:lnTo>
                  <a:pt x="2032" y="2051"/>
                </a:lnTo>
                <a:lnTo>
                  <a:pt x="2051" y="1977"/>
                </a:lnTo>
                <a:lnTo>
                  <a:pt x="2069" y="1902"/>
                </a:lnTo>
                <a:lnTo>
                  <a:pt x="2107" y="1846"/>
                </a:lnTo>
                <a:lnTo>
                  <a:pt x="2144" y="1790"/>
                </a:lnTo>
                <a:lnTo>
                  <a:pt x="2200" y="1734"/>
                </a:lnTo>
                <a:lnTo>
                  <a:pt x="2256" y="1697"/>
                </a:lnTo>
                <a:lnTo>
                  <a:pt x="2330" y="1678"/>
                </a:lnTo>
                <a:close/>
                <a:moveTo>
                  <a:pt x="4343" y="3169"/>
                </a:moveTo>
                <a:lnTo>
                  <a:pt x="4399" y="3188"/>
                </a:lnTo>
                <a:lnTo>
                  <a:pt x="4474" y="3225"/>
                </a:lnTo>
                <a:lnTo>
                  <a:pt x="4530" y="3263"/>
                </a:lnTo>
                <a:lnTo>
                  <a:pt x="4567" y="3319"/>
                </a:lnTo>
                <a:lnTo>
                  <a:pt x="4604" y="3393"/>
                </a:lnTo>
                <a:lnTo>
                  <a:pt x="4623" y="3449"/>
                </a:lnTo>
                <a:lnTo>
                  <a:pt x="4642" y="3524"/>
                </a:lnTo>
                <a:lnTo>
                  <a:pt x="4623" y="3598"/>
                </a:lnTo>
                <a:lnTo>
                  <a:pt x="4604" y="3673"/>
                </a:lnTo>
                <a:lnTo>
                  <a:pt x="4567" y="3747"/>
                </a:lnTo>
                <a:lnTo>
                  <a:pt x="4530" y="3803"/>
                </a:lnTo>
                <a:lnTo>
                  <a:pt x="4474" y="3841"/>
                </a:lnTo>
                <a:lnTo>
                  <a:pt x="4399" y="3878"/>
                </a:lnTo>
                <a:lnTo>
                  <a:pt x="4343" y="3896"/>
                </a:lnTo>
                <a:lnTo>
                  <a:pt x="4194" y="3896"/>
                </a:lnTo>
                <a:lnTo>
                  <a:pt x="4120" y="3878"/>
                </a:lnTo>
                <a:lnTo>
                  <a:pt x="4064" y="3841"/>
                </a:lnTo>
                <a:lnTo>
                  <a:pt x="4008" y="3803"/>
                </a:lnTo>
                <a:lnTo>
                  <a:pt x="3952" y="3747"/>
                </a:lnTo>
                <a:lnTo>
                  <a:pt x="3915" y="3673"/>
                </a:lnTo>
                <a:lnTo>
                  <a:pt x="3896" y="3598"/>
                </a:lnTo>
                <a:lnTo>
                  <a:pt x="3896" y="3524"/>
                </a:lnTo>
                <a:lnTo>
                  <a:pt x="3896" y="3449"/>
                </a:lnTo>
                <a:lnTo>
                  <a:pt x="3915" y="3393"/>
                </a:lnTo>
                <a:lnTo>
                  <a:pt x="3952" y="3319"/>
                </a:lnTo>
                <a:lnTo>
                  <a:pt x="4008" y="3263"/>
                </a:lnTo>
                <a:lnTo>
                  <a:pt x="4064" y="3225"/>
                </a:lnTo>
                <a:lnTo>
                  <a:pt x="4120" y="3188"/>
                </a:lnTo>
                <a:lnTo>
                  <a:pt x="4194" y="3169"/>
                </a:lnTo>
                <a:close/>
                <a:moveTo>
                  <a:pt x="2032" y="3524"/>
                </a:moveTo>
                <a:lnTo>
                  <a:pt x="2107" y="3542"/>
                </a:lnTo>
                <a:lnTo>
                  <a:pt x="2181" y="3561"/>
                </a:lnTo>
                <a:lnTo>
                  <a:pt x="2237" y="3598"/>
                </a:lnTo>
                <a:lnTo>
                  <a:pt x="2293" y="3635"/>
                </a:lnTo>
                <a:lnTo>
                  <a:pt x="2349" y="3691"/>
                </a:lnTo>
                <a:lnTo>
                  <a:pt x="2386" y="3766"/>
                </a:lnTo>
                <a:lnTo>
                  <a:pt x="2405" y="3822"/>
                </a:lnTo>
                <a:lnTo>
                  <a:pt x="2405" y="3896"/>
                </a:lnTo>
                <a:lnTo>
                  <a:pt x="2405" y="3971"/>
                </a:lnTo>
                <a:lnTo>
                  <a:pt x="2386" y="4046"/>
                </a:lnTo>
                <a:lnTo>
                  <a:pt x="2349" y="4101"/>
                </a:lnTo>
                <a:lnTo>
                  <a:pt x="2293" y="4157"/>
                </a:lnTo>
                <a:lnTo>
                  <a:pt x="2237" y="4213"/>
                </a:lnTo>
                <a:lnTo>
                  <a:pt x="2181" y="4251"/>
                </a:lnTo>
                <a:lnTo>
                  <a:pt x="2107" y="4269"/>
                </a:lnTo>
                <a:lnTo>
                  <a:pt x="1957" y="4269"/>
                </a:lnTo>
                <a:lnTo>
                  <a:pt x="1883" y="4251"/>
                </a:lnTo>
                <a:lnTo>
                  <a:pt x="1827" y="4213"/>
                </a:lnTo>
                <a:lnTo>
                  <a:pt x="1771" y="4157"/>
                </a:lnTo>
                <a:lnTo>
                  <a:pt x="1734" y="4101"/>
                </a:lnTo>
                <a:lnTo>
                  <a:pt x="1696" y="4046"/>
                </a:lnTo>
                <a:lnTo>
                  <a:pt x="1678" y="3971"/>
                </a:lnTo>
                <a:lnTo>
                  <a:pt x="1659" y="3896"/>
                </a:lnTo>
                <a:lnTo>
                  <a:pt x="1678" y="3822"/>
                </a:lnTo>
                <a:lnTo>
                  <a:pt x="1696" y="3766"/>
                </a:lnTo>
                <a:lnTo>
                  <a:pt x="1734" y="3691"/>
                </a:lnTo>
                <a:lnTo>
                  <a:pt x="1771" y="3635"/>
                </a:lnTo>
                <a:lnTo>
                  <a:pt x="1827" y="3598"/>
                </a:lnTo>
                <a:lnTo>
                  <a:pt x="1883" y="3561"/>
                </a:lnTo>
                <a:lnTo>
                  <a:pt x="1957" y="3542"/>
                </a:lnTo>
                <a:lnTo>
                  <a:pt x="2032" y="3524"/>
                </a:lnTo>
                <a:close/>
                <a:moveTo>
                  <a:pt x="2722" y="1"/>
                </a:moveTo>
                <a:lnTo>
                  <a:pt x="2498" y="19"/>
                </a:lnTo>
                <a:lnTo>
                  <a:pt x="2256" y="75"/>
                </a:lnTo>
                <a:lnTo>
                  <a:pt x="2032" y="168"/>
                </a:lnTo>
                <a:lnTo>
                  <a:pt x="1230" y="579"/>
                </a:lnTo>
                <a:lnTo>
                  <a:pt x="1025" y="709"/>
                </a:lnTo>
                <a:lnTo>
                  <a:pt x="858" y="858"/>
                </a:lnTo>
                <a:lnTo>
                  <a:pt x="690" y="1045"/>
                </a:lnTo>
                <a:lnTo>
                  <a:pt x="559" y="1250"/>
                </a:lnTo>
                <a:lnTo>
                  <a:pt x="168" y="2051"/>
                </a:lnTo>
                <a:lnTo>
                  <a:pt x="75" y="2275"/>
                </a:lnTo>
                <a:lnTo>
                  <a:pt x="19" y="2498"/>
                </a:lnTo>
                <a:lnTo>
                  <a:pt x="0" y="2741"/>
                </a:lnTo>
                <a:lnTo>
                  <a:pt x="19" y="2983"/>
                </a:lnTo>
                <a:lnTo>
                  <a:pt x="149" y="3878"/>
                </a:lnTo>
                <a:lnTo>
                  <a:pt x="205" y="4101"/>
                </a:lnTo>
                <a:lnTo>
                  <a:pt x="298" y="4325"/>
                </a:lnTo>
                <a:lnTo>
                  <a:pt x="429" y="4530"/>
                </a:lnTo>
                <a:lnTo>
                  <a:pt x="578" y="4717"/>
                </a:lnTo>
                <a:lnTo>
                  <a:pt x="1212" y="5350"/>
                </a:lnTo>
                <a:lnTo>
                  <a:pt x="1398" y="5518"/>
                </a:lnTo>
                <a:lnTo>
                  <a:pt x="1603" y="5630"/>
                </a:lnTo>
                <a:lnTo>
                  <a:pt x="1827" y="5723"/>
                </a:lnTo>
                <a:lnTo>
                  <a:pt x="2069" y="5779"/>
                </a:lnTo>
                <a:lnTo>
                  <a:pt x="2945" y="5928"/>
                </a:lnTo>
                <a:lnTo>
                  <a:pt x="3188" y="5947"/>
                </a:lnTo>
                <a:lnTo>
                  <a:pt x="3430" y="5928"/>
                </a:lnTo>
                <a:lnTo>
                  <a:pt x="3672" y="5872"/>
                </a:lnTo>
                <a:lnTo>
                  <a:pt x="3896" y="5779"/>
                </a:lnTo>
                <a:lnTo>
                  <a:pt x="4697" y="5369"/>
                </a:lnTo>
                <a:lnTo>
                  <a:pt x="4903" y="5238"/>
                </a:lnTo>
                <a:lnTo>
                  <a:pt x="5070" y="5089"/>
                </a:lnTo>
                <a:lnTo>
                  <a:pt x="5238" y="4903"/>
                </a:lnTo>
                <a:lnTo>
                  <a:pt x="5350" y="4698"/>
                </a:lnTo>
                <a:lnTo>
                  <a:pt x="5760" y="3896"/>
                </a:lnTo>
                <a:lnTo>
                  <a:pt x="5853" y="3673"/>
                </a:lnTo>
                <a:lnTo>
                  <a:pt x="5909" y="3449"/>
                </a:lnTo>
                <a:lnTo>
                  <a:pt x="5928" y="3207"/>
                </a:lnTo>
                <a:lnTo>
                  <a:pt x="5909" y="2964"/>
                </a:lnTo>
                <a:lnTo>
                  <a:pt x="5760" y="2964"/>
                </a:lnTo>
                <a:lnTo>
                  <a:pt x="5611" y="2946"/>
                </a:lnTo>
                <a:lnTo>
                  <a:pt x="5480" y="2909"/>
                </a:lnTo>
                <a:lnTo>
                  <a:pt x="5350" y="2853"/>
                </a:lnTo>
                <a:lnTo>
                  <a:pt x="5219" y="2797"/>
                </a:lnTo>
                <a:lnTo>
                  <a:pt x="5089" y="2722"/>
                </a:lnTo>
                <a:lnTo>
                  <a:pt x="4977" y="2629"/>
                </a:lnTo>
                <a:lnTo>
                  <a:pt x="4884" y="2536"/>
                </a:lnTo>
                <a:lnTo>
                  <a:pt x="4791" y="2424"/>
                </a:lnTo>
                <a:lnTo>
                  <a:pt x="4697" y="2312"/>
                </a:lnTo>
                <a:lnTo>
                  <a:pt x="4623" y="2200"/>
                </a:lnTo>
                <a:lnTo>
                  <a:pt x="4567" y="2070"/>
                </a:lnTo>
                <a:lnTo>
                  <a:pt x="4511" y="1921"/>
                </a:lnTo>
                <a:lnTo>
                  <a:pt x="4474" y="1790"/>
                </a:lnTo>
                <a:lnTo>
                  <a:pt x="4455" y="1641"/>
                </a:lnTo>
                <a:lnTo>
                  <a:pt x="4455" y="1492"/>
                </a:lnTo>
                <a:lnTo>
                  <a:pt x="4306" y="1473"/>
                </a:lnTo>
                <a:lnTo>
                  <a:pt x="4157" y="1455"/>
                </a:lnTo>
                <a:lnTo>
                  <a:pt x="4008" y="1417"/>
                </a:lnTo>
                <a:lnTo>
                  <a:pt x="3877" y="1380"/>
                </a:lnTo>
                <a:lnTo>
                  <a:pt x="3747" y="1305"/>
                </a:lnTo>
                <a:lnTo>
                  <a:pt x="3616" y="1231"/>
                </a:lnTo>
                <a:lnTo>
                  <a:pt x="3505" y="1156"/>
                </a:lnTo>
                <a:lnTo>
                  <a:pt x="3411" y="1063"/>
                </a:lnTo>
                <a:lnTo>
                  <a:pt x="3318" y="951"/>
                </a:lnTo>
                <a:lnTo>
                  <a:pt x="3225" y="839"/>
                </a:lnTo>
                <a:lnTo>
                  <a:pt x="3150" y="728"/>
                </a:lnTo>
                <a:lnTo>
                  <a:pt x="3094" y="597"/>
                </a:lnTo>
                <a:lnTo>
                  <a:pt x="3039" y="467"/>
                </a:lnTo>
                <a:lnTo>
                  <a:pt x="3001" y="318"/>
                </a:lnTo>
                <a:lnTo>
                  <a:pt x="2983" y="168"/>
                </a:lnTo>
                <a:lnTo>
                  <a:pt x="2964" y="19"/>
                </a:lnTo>
                <a:lnTo>
                  <a:pt x="27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975a0ff47_0_11053"/>
          <p:cNvSpPr/>
          <p:nvPr/>
        </p:nvSpPr>
        <p:spPr>
          <a:xfrm>
            <a:off x="5125628" y="5492105"/>
            <a:ext cx="211989" cy="127308"/>
          </a:xfrm>
          <a:custGeom>
            <a:rect b="b" l="l" r="r" t="t"/>
            <a:pathLst>
              <a:path extrusionOk="0" h="4456" w="7420">
                <a:moveTo>
                  <a:pt x="1846" y="1"/>
                </a:moveTo>
                <a:lnTo>
                  <a:pt x="1734" y="19"/>
                </a:lnTo>
                <a:lnTo>
                  <a:pt x="1622" y="19"/>
                </a:lnTo>
                <a:lnTo>
                  <a:pt x="1417" y="94"/>
                </a:lnTo>
                <a:lnTo>
                  <a:pt x="1231" y="187"/>
                </a:lnTo>
                <a:lnTo>
                  <a:pt x="1063" y="336"/>
                </a:lnTo>
                <a:lnTo>
                  <a:pt x="932" y="504"/>
                </a:lnTo>
                <a:lnTo>
                  <a:pt x="821" y="690"/>
                </a:lnTo>
                <a:lnTo>
                  <a:pt x="765" y="895"/>
                </a:lnTo>
                <a:lnTo>
                  <a:pt x="746" y="1007"/>
                </a:lnTo>
                <a:lnTo>
                  <a:pt x="746" y="1119"/>
                </a:lnTo>
                <a:lnTo>
                  <a:pt x="1492" y="1119"/>
                </a:lnTo>
                <a:lnTo>
                  <a:pt x="1566" y="1156"/>
                </a:lnTo>
                <a:lnTo>
                  <a:pt x="1659" y="1194"/>
                </a:lnTo>
                <a:lnTo>
                  <a:pt x="1715" y="1250"/>
                </a:lnTo>
                <a:lnTo>
                  <a:pt x="1771" y="1324"/>
                </a:lnTo>
                <a:lnTo>
                  <a:pt x="1827" y="1399"/>
                </a:lnTo>
                <a:lnTo>
                  <a:pt x="1846" y="1492"/>
                </a:lnTo>
                <a:lnTo>
                  <a:pt x="1846" y="1585"/>
                </a:lnTo>
                <a:lnTo>
                  <a:pt x="1846" y="2610"/>
                </a:lnTo>
                <a:lnTo>
                  <a:pt x="5574" y="2610"/>
                </a:lnTo>
                <a:lnTo>
                  <a:pt x="5574" y="1585"/>
                </a:lnTo>
                <a:lnTo>
                  <a:pt x="5574" y="1492"/>
                </a:lnTo>
                <a:lnTo>
                  <a:pt x="5611" y="1399"/>
                </a:lnTo>
                <a:lnTo>
                  <a:pt x="5648" y="1324"/>
                </a:lnTo>
                <a:lnTo>
                  <a:pt x="5704" y="1250"/>
                </a:lnTo>
                <a:lnTo>
                  <a:pt x="5779" y="1194"/>
                </a:lnTo>
                <a:lnTo>
                  <a:pt x="5853" y="1156"/>
                </a:lnTo>
                <a:lnTo>
                  <a:pt x="5928" y="1119"/>
                </a:lnTo>
                <a:lnTo>
                  <a:pt x="6674" y="1119"/>
                </a:lnTo>
                <a:lnTo>
                  <a:pt x="6674" y="1007"/>
                </a:lnTo>
                <a:lnTo>
                  <a:pt x="6655" y="895"/>
                </a:lnTo>
                <a:lnTo>
                  <a:pt x="6599" y="690"/>
                </a:lnTo>
                <a:lnTo>
                  <a:pt x="6487" y="504"/>
                </a:lnTo>
                <a:lnTo>
                  <a:pt x="6357" y="336"/>
                </a:lnTo>
                <a:lnTo>
                  <a:pt x="6189" y="187"/>
                </a:lnTo>
                <a:lnTo>
                  <a:pt x="6002" y="94"/>
                </a:lnTo>
                <a:lnTo>
                  <a:pt x="5797" y="19"/>
                </a:lnTo>
                <a:lnTo>
                  <a:pt x="5686" y="19"/>
                </a:lnTo>
                <a:lnTo>
                  <a:pt x="5574" y="1"/>
                </a:lnTo>
                <a:close/>
                <a:moveTo>
                  <a:pt x="746" y="1492"/>
                </a:moveTo>
                <a:lnTo>
                  <a:pt x="616" y="1511"/>
                </a:lnTo>
                <a:lnTo>
                  <a:pt x="466" y="1548"/>
                </a:lnTo>
                <a:lnTo>
                  <a:pt x="355" y="1604"/>
                </a:lnTo>
                <a:lnTo>
                  <a:pt x="243" y="1678"/>
                </a:lnTo>
                <a:lnTo>
                  <a:pt x="150" y="1790"/>
                </a:lnTo>
                <a:lnTo>
                  <a:pt x="75" y="1902"/>
                </a:lnTo>
                <a:lnTo>
                  <a:pt x="19" y="2032"/>
                </a:lnTo>
                <a:lnTo>
                  <a:pt x="0" y="2163"/>
                </a:lnTo>
                <a:lnTo>
                  <a:pt x="0" y="2275"/>
                </a:lnTo>
                <a:lnTo>
                  <a:pt x="19" y="2387"/>
                </a:lnTo>
                <a:lnTo>
                  <a:pt x="38" y="2480"/>
                </a:lnTo>
                <a:lnTo>
                  <a:pt x="94" y="2573"/>
                </a:lnTo>
                <a:lnTo>
                  <a:pt x="150" y="2666"/>
                </a:lnTo>
                <a:lnTo>
                  <a:pt x="205" y="2741"/>
                </a:lnTo>
                <a:lnTo>
                  <a:pt x="280" y="2815"/>
                </a:lnTo>
                <a:lnTo>
                  <a:pt x="373" y="2871"/>
                </a:lnTo>
                <a:lnTo>
                  <a:pt x="373" y="4269"/>
                </a:lnTo>
                <a:lnTo>
                  <a:pt x="392" y="4344"/>
                </a:lnTo>
                <a:lnTo>
                  <a:pt x="429" y="4400"/>
                </a:lnTo>
                <a:lnTo>
                  <a:pt x="485" y="4437"/>
                </a:lnTo>
                <a:lnTo>
                  <a:pt x="560" y="4456"/>
                </a:lnTo>
                <a:lnTo>
                  <a:pt x="1305" y="4456"/>
                </a:lnTo>
                <a:lnTo>
                  <a:pt x="1361" y="4437"/>
                </a:lnTo>
                <a:lnTo>
                  <a:pt x="1436" y="4400"/>
                </a:lnTo>
                <a:lnTo>
                  <a:pt x="1473" y="4344"/>
                </a:lnTo>
                <a:lnTo>
                  <a:pt x="1492" y="4269"/>
                </a:lnTo>
                <a:lnTo>
                  <a:pt x="1492" y="4083"/>
                </a:lnTo>
                <a:lnTo>
                  <a:pt x="5947" y="4083"/>
                </a:lnTo>
                <a:lnTo>
                  <a:pt x="5947" y="4269"/>
                </a:lnTo>
                <a:lnTo>
                  <a:pt x="5947" y="4344"/>
                </a:lnTo>
                <a:lnTo>
                  <a:pt x="5984" y="4400"/>
                </a:lnTo>
                <a:lnTo>
                  <a:pt x="6058" y="4437"/>
                </a:lnTo>
                <a:lnTo>
                  <a:pt x="6133" y="4456"/>
                </a:lnTo>
                <a:lnTo>
                  <a:pt x="6860" y="4456"/>
                </a:lnTo>
                <a:lnTo>
                  <a:pt x="6934" y="4437"/>
                </a:lnTo>
                <a:lnTo>
                  <a:pt x="6990" y="4400"/>
                </a:lnTo>
                <a:lnTo>
                  <a:pt x="7046" y="4344"/>
                </a:lnTo>
                <a:lnTo>
                  <a:pt x="7046" y="4269"/>
                </a:lnTo>
                <a:lnTo>
                  <a:pt x="7046" y="2871"/>
                </a:lnTo>
                <a:lnTo>
                  <a:pt x="7140" y="2815"/>
                </a:lnTo>
                <a:lnTo>
                  <a:pt x="7214" y="2741"/>
                </a:lnTo>
                <a:lnTo>
                  <a:pt x="7289" y="2666"/>
                </a:lnTo>
                <a:lnTo>
                  <a:pt x="7326" y="2573"/>
                </a:lnTo>
                <a:lnTo>
                  <a:pt x="7382" y="2480"/>
                </a:lnTo>
                <a:lnTo>
                  <a:pt x="7400" y="2387"/>
                </a:lnTo>
                <a:lnTo>
                  <a:pt x="7419" y="2275"/>
                </a:lnTo>
                <a:lnTo>
                  <a:pt x="7419" y="2163"/>
                </a:lnTo>
                <a:lnTo>
                  <a:pt x="7400" y="2032"/>
                </a:lnTo>
                <a:lnTo>
                  <a:pt x="7345" y="1902"/>
                </a:lnTo>
                <a:lnTo>
                  <a:pt x="7270" y="1790"/>
                </a:lnTo>
                <a:lnTo>
                  <a:pt x="7177" y="1678"/>
                </a:lnTo>
                <a:lnTo>
                  <a:pt x="7065" y="1604"/>
                </a:lnTo>
                <a:lnTo>
                  <a:pt x="6953" y="1548"/>
                </a:lnTo>
                <a:lnTo>
                  <a:pt x="6804" y="1511"/>
                </a:lnTo>
                <a:lnTo>
                  <a:pt x="6674" y="1492"/>
                </a:lnTo>
                <a:lnTo>
                  <a:pt x="6226" y="1492"/>
                </a:lnTo>
                <a:lnTo>
                  <a:pt x="6170" y="1511"/>
                </a:lnTo>
                <a:lnTo>
                  <a:pt x="6096" y="1548"/>
                </a:lnTo>
                <a:lnTo>
                  <a:pt x="6040" y="1604"/>
                </a:lnTo>
                <a:lnTo>
                  <a:pt x="6002" y="1660"/>
                </a:lnTo>
                <a:lnTo>
                  <a:pt x="5965" y="1716"/>
                </a:lnTo>
                <a:lnTo>
                  <a:pt x="5947" y="1790"/>
                </a:lnTo>
                <a:lnTo>
                  <a:pt x="5947" y="1865"/>
                </a:lnTo>
                <a:lnTo>
                  <a:pt x="5947" y="2983"/>
                </a:lnTo>
                <a:lnTo>
                  <a:pt x="1492" y="2983"/>
                </a:lnTo>
                <a:lnTo>
                  <a:pt x="1492" y="1865"/>
                </a:lnTo>
                <a:lnTo>
                  <a:pt x="1473" y="1790"/>
                </a:lnTo>
                <a:lnTo>
                  <a:pt x="1454" y="1716"/>
                </a:lnTo>
                <a:lnTo>
                  <a:pt x="1417" y="1660"/>
                </a:lnTo>
                <a:lnTo>
                  <a:pt x="1380" y="1604"/>
                </a:lnTo>
                <a:lnTo>
                  <a:pt x="1324" y="1548"/>
                </a:lnTo>
                <a:lnTo>
                  <a:pt x="1249" y="1511"/>
                </a:lnTo>
                <a:lnTo>
                  <a:pt x="1193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975a0ff47_0_11053"/>
          <p:cNvSpPr/>
          <p:nvPr/>
        </p:nvSpPr>
        <p:spPr>
          <a:xfrm>
            <a:off x="4715571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6059" y="560"/>
                </a:moveTo>
                <a:lnTo>
                  <a:pt x="6115" y="579"/>
                </a:lnTo>
                <a:lnTo>
                  <a:pt x="6133" y="634"/>
                </a:lnTo>
                <a:lnTo>
                  <a:pt x="6133" y="1119"/>
                </a:lnTo>
                <a:lnTo>
                  <a:pt x="560" y="1119"/>
                </a:lnTo>
                <a:lnTo>
                  <a:pt x="560" y="634"/>
                </a:lnTo>
                <a:lnTo>
                  <a:pt x="579" y="579"/>
                </a:lnTo>
                <a:lnTo>
                  <a:pt x="635" y="560"/>
                </a:lnTo>
                <a:close/>
                <a:moveTo>
                  <a:pt x="1268" y="3337"/>
                </a:moveTo>
                <a:lnTo>
                  <a:pt x="1212" y="3356"/>
                </a:lnTo>
                <a:lnTo>
                  <a:pt x="1156" y="3393"/>
                </a:lnTo>
                <a:lnTo>
                  <a:pt x="1138" y="3430"/>
                </a:lnTo>
                <a:lnTo>
                  <a:pt x="1119" y="3486"/>
                </a:lnTo>
                <a:lnTo>
                  <a:pt x="1119" y="3952"/>
                </a:lnTo>
                <a:lnTo>
                  <a:pt x="1138" y="4008"/>
                </a:lnTo>
                <a:lnTo>
                  <a:pt x="1156" y="4046"/>
                </a:lnTo>
                <a:lnTo>
                  <a:pt x="1212" y="4083"/>
                </a:lnTo>
                <a:lnTo>
                  <a:pt x="2144" y="4083"/>
                </a:lnTo>
                <a:lnTo>
                  <a:pt x="2200" y="4046"/>
                </a:lnTo>
                <a:lnTo>
                  <a:pt x="2219" y="4008"/>
                </a:lnTo>
                <a:lnTo>
                  <a:pt x="2238" y="3952"/>
                </a:lnTo>
                <a:lnTo>
                  <a:pt x="2238" y="3486"/>
                </a:lnTo>
                <a:lnTo>
                  <a:pt x="2219" y="3430"/>
                </a:lnTo>
                <a:lnTo>
                  <a:pt x="2200" y="3393"/>
                </a:lnTo>
                <a:lnTo>
                  <a:pt x="2144" y="3356"/>
                </a:lnTo>
                <a:lnTo>
                  <a:pt x="2088" y="3337"/>
                </a:lnTo>
                <a:close/>
                <a:moveTo>
                  <a:pt x="2741" y="3337"/>
                </a:moveTo>
                <a:lnTo>
                  <a:pt x="2685" y="3356"/>
                </a:lnTo>
                <a:lnTo>
                  <a:pt x="2648" y="3393"/>
                </a:lnTo>
                <a:lnTo>
                  <a:pt x="2610" y="3430"/>
                </a:lnTo>
                <a:lnTo>
                  <a:pt x="2610" y="3486"/>
                </a:lnTo>
                <a:lnTo>
                  <a:pt x="2610" y="3952"/>
                </a:lnTo>
                <a:lnTo>
                  <a:pt x="2610" y="4008"/>
                </a:lnTo>
                <a:lnTo>
                  <a:pt x="2648" y="4046"/>
                </a:lnTo>
                <a:lnTo>
                  <a:pt x="2685" y="4083"/>
                </a:lnTo>
                <a:lnTo>
                  <a:pt x="4381" y="4083"/>
                </a:lnTo>
                <a:lnTo>
                  <a:pt x="4418" y="4046"/>
                </a:lnTo>
                <a:lnTo>
                  <a:pt x="4456" y="4008"/>
                </a:lnTo>
                <a:lnTo>
                  <a:pt x="4456" y="3952"/>
                </a:lnTo>
                <a:lnTo>
                  <a:pt x="4456" y="3486"/>
                </a:lnTo>
                <a:lnTo>
                  <a:pt x="4456" y="3430"/>
                </a:lnTo>
                <a:lnTo>
                  <a:pt x="4418" y="3393"/>
                </a:lnTo>
                <a:lnTo>
                  <a:pt x="4381" y="3356"/>
                </a:lnTo>
                <a:lnTo>
                  <a:pt x="4325" y="3337"/>
                </a:lnTo>
                <a:close/>
                <a:moveTo>
                  <a:pt x="6133" y="2610"/>
                </a:moveTo>
                <a:lnTo>
                  <a:pt x="6133" y="4567"/>
                </a:lnTo>
                <a:lnTo>
                  <a:pt x="6115" y="4623"/>
                </a:lnTo>
                <a:lnTo>
                  <a:pt x="6059" y="4642"/>
                </a:lnTo>
                <a:lnTo>
                  <a:pt x="635" y="4642"/>
                </a:lnTo>
                <a:lnTo>
                  <a:pt x="579" y="4623"/>
                </a:lnTo>
                <a:lnTo>
                  <a:pt x="560" y="4567"/>
                </a:lnTo>
                <a:lnTo>
                  <a:pt x="560" y="2610"/>
                </a:lnTo>
                <a:close/>
                <a:moveTo>
                  <a:pt x="560" y="1"/>
                </a:moveTo>
                <a:lnTo>
                  <a:pt x="448" y="19"/>
                </a:lnTo>
                <a:lnTo>
                  <a:pt x="355" y="57"/>
                </a:lnTo>
                <a:lnTo>
                  <a:pt x="262" y="94"/>
                </a:lnTo>
                <a:lnTo>
                  <a:pt x="169" y="168"/>
                </a:lnTo>
                <a:lnTo>
                  <a:pt x="94" y="243"/>
                </a:lnTo>
                <a:lnTo>
                  <a:pt x="57" y="336"/>
                </a:lnTo>
                <a:lnTo>
                  <a:pt x="19" y="448"/>
                </a:lnTo>
                <a:lnTo>
                  <a:pt x="1" y="560"/>
                </a:lnTo>
                <a:lnTo>
                  <a:pt x="1" y="4642"/>
                </a:lnTo>
                <a:lnTo>
                  <a:pt x="19" y="4754"/>
                </a:lnTo>
                <a:lnTo>
                  <a:pt x="57" y="4866"/>
                </a:lnTo>
                <a:lnTo>
                  <a:pt x="94" y="4959"/>
                </a:lnTo>
                <a:lnTo>
                  <a:pt x="169" y="5033"/>
                </a:lnTo>
                <a:lnTo>
                  <a:pt x="262" y="5108"/>
                </a:lnTo>
                <a:lnTo>
                  <a:pt x="355" y="5164"/>
                </a:lnTo>
                <a:lnTo>
                  <a:pt x="448" y="5183"/>
                </a:lnTo>
                <a:lnTo>
                  <a:pt x="560" y="5201"/>
                </a:lnTo>
                <a:lnTo>
                  <a:pt x="6133" y="5201"/>
                </a:lnTo>
                <a:lnTo>
                  <a:pt x="6245" y="5183"/>
                </a:lnTo>
                <a:lnTo>
                  <a:pt x="6357" y="5164"/>
                </a:lnTo>
                <a:lnTo>
                  <a:pt x="6450" y="5108"/>
                </a:lnTo>
                <a:lnTo>
                  <a:pt x="6525" y="5033"/>
                </a:lnTo>
                <a:lnTo>
                  <a:pt x="6599" y="4959"/>
                </a:lnTo>
                <a:lnTo>
                  <a:pt x="6637" y="4866"/>
                </a:lnTo>
                <a:lnTo>
                  <a:pt x="6674" y="4754"/>
                </a:lnTo>
                <a:lnTo>
                  <a:pt x="6692" y="4642"/>
                </a:lnTo>
                <a:lnTo>
                  <a:pt x="6692" y="560"/>
                </a:lnTo>
                <a:lnTo>
                  <a:pt x="6674" y="448"/>
                </a:lnTo>
                <a:lnTo>
                  <a:pt x="6637" y="336"/>
                </a:lnTo>
                <a:lnTo>
                  <a:pt x="6599" y="243"/>
                </a:lnTo>
                <a:lnTo>
                  <a:pt x="6525" y="168"/>
                </a:lnTo>
                <a:lnTo>
                  <a:pt x="6450" y="94"/>
                </a:lnTo>
                <a:lnTo>
                  <a:pt x="6357" y="57"/>
                </a:lnTo>
                <a:lnTo>
                  <a:pt x="6245" y="19"/>
                </a:lnTo>
                <a:lnTo>
                  <a:pt x="61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975a0ff47_0_11053"/>
          <p:cNvSpPr/>
          <p:nvPr/>
        </p:nvSpPr>
        <p:spPr>
          <a:xfrm>
            <a:off x="4287943" y="5492105"/>
            <a:ext cx="211989" cy="169906"/>
          </a:xfrm>
          <a:custGeom>
            <a:rect b="b" l="l" r="r" t="t"/>
            <a:pathLst>
              <a:path extrusionOk="0" h="5947" w="7420">
                <a:moveTo>
                  <a:pt x="5388" y="653"/>
                </a:moveTo>
                <a:lnTo>
                  <a:pt x="5444" y="672"/>
                </a:lnTo>
                <a:lnTo>
                  <a:pt x="5500" y="690"/>
                </a:lnTo>
                <a:lnTo>
                  <a:pt x="5574" y="746"/>
                </a:lnTo>
                <a:lnTo>
                  <a:pt x="5649" y="821"/>
                </a:lnTo>
                <a:lnTo>
                  <a:pt x="5649" y="877"/>
                </a:lnTo>
                <a:lnTo>
                  <a:pt x="5668" y="933"/>
                </a:lnTo>
                <a:lnTo>
                  <a:pt x="5649" y="989"/>
                </a:lnTo>
                <a:lnTo>
                  <a:pt x="5649" y="1045"/>
                </a:lnTo>
                <a:lnTo>
                  <a:pt x="5574" y="1138"/>
                </a:lnTo>
                <a:lnTo>
                  <a:pt x="5500" y="1194"/>
                </a:lnTo>
                <a:lnTo>
                  <a:pt x="5444" y="1212"/>
                </a:lnTo>
                <a:lnTo>
                  <a:pt x="5332" y="1212"/>
                </a:lnTo>
                <a:lnTo>
                  <a:pt x="5276" y="1194"/>
                </a:lnTo>
                <a:lnTo>
                  <a:pt x="5183" y="1138"/>
                </a:lnTo>
                <a:lnTo>
                  <a:pt x="5127" y="1045"/>
                </a:lnTo>
                <a:lnTo>
                  <a:pt x="5108" y="989"/>
                </a:lnTo>
                <a:lnTo>
                  <a:pt x="5108" y="933"/>
                </a:lnTo>
                <a:lnTo>
                  <a:pt x="5108" y="877"/>
                </a:lnTo>
                <a:lnTo>
                  <a:pt x="5127" y="821"/>
                </a:lnTo>
                <a:lnTo>
                  <a:pt x="5183" y="746"/>
                </a:lnTo>
                <a:lnTo>
                  <a:pt x="5276" y="690"/>
                </a:lnTo>
                <a:lnTo>
                  <a:pt x="5332" y="672"/>
                </a:lnTo>
                <a:lnTo>
                  <a:pt x="5388" y="653"/>
                </a:lnTo>
                <a:close/>
                <a:moveTo>
                  <a:pt x="5332" y="1"/>
                </a:moveTo>
                <a:lnTo>
                  <a:pt x="5146" y="38"/>
                </a:lnTo>
                <a:lnTo>
                  <a:pt x="4978" y="94"/>
                </a:lnTo>
                <a:lnTo>
                  <a:pt x="4829" y="187"/>
                </a:lnTo>
                <a:lnTo>
                  <a:pt x="4698" y="299"/>
                </a:lnTo>
                <a:lnTo>
                  <a:pt x="4605" y="448"/>
                </a:lnTo>
                <a:lnTo>
                  <a:pt x="4530" y="597"/>
                </a:lnTo>
                <a:lnTo>
                  <a:pt x="4475" y="765"/>
                </a:lnTo>
                <a:lnTo>
                  <a:pt x="4456" y="951"/>
                </a:lnTo>
                <a:lnTo>
                  <a:pt x="4456" y="1175"/>
                </a:lnTo>
                <a:lnTo>
                  <a:pt x="150" y="4567"/>
                </a:lnTo>
                <a:lnTo>
                  <a:pt x="76" y="4623"/>
                </a:lnTo>
                <a:lnTo>
                  <a:pt x="38" y="4698"/>
                </a:lnTo>
                <a:lnTo>
                  <a:pt x="20" y="4772"/>
                </a:lnTo>
                <a:lnTo>
                  <a:pt x="1" y="4847"/>
                </a:lnTo>
                <a:lnTo>
                  <a:pt x="20" y="4940"/>
                </a:lnTo>
                <a:lnTo>
                  <a:pt x="57" y="5033"/>
                </a:lnTo>
                <a:lnTo>
                  <a:pt x="94" y="5089"/>
                </a:lnTo>
                <a:lnTo>
                  <a:pt x="169" y="5145"/>
                </a:lnTo>
                <a:lnTo>
                  <a:pt x="243" y="5183"/>
                </a:lnTo>
                <a:lnTo>
                  <a:pt x="337" y="5201"/>
                </a:lnTo>
                <a:lnTo>
                  <a:pt x="411" y="5201"/>
                </a:lnTo>
                <a:lnTo>
                  <a:pt x="504" y="5164"/>
                </a:lnTo>
                <a:lnTo>
                  <a:pt x="1921" y="4456"/>
                </a:lnTo>
                <a:lnTo>
                  <a:pt x="3039" y="4456"/>
                </a:lnTo>
                <a:lnTo>
                  <a:pt x="3561" y="5854"/>
                </a:lnTo>
                <a:lnTo>
                  <a:pt x="3580" y="5891"/>
                </a:lnTo>
                <a:lnTo>
                  <a:pt x="3617" y="5928"/>
                </a:lnTo>
                <a:lnTo>
                  <a:pt x="3673" y="5947"/>
                </a:lnTo>
                <a:lnTo>
                  <a:pt x="3729" y="5928"/>
                </a:lnTo>
                <a:lnTo>
                  <a:pt x="3990" y="5835"/>
                </a:lnTo>
                <a:lnTo>
                  <a:pt x="4046" y="5816"/>
                </a:lnTo>
                <a:lnTo>
                  <a:pt x="4064" y="5760"/>
                </a:lnTo>
                <a:lnTo>
                  <a:pt x="4083" y="5723"/>
                </a:lnTo>
                <a:lnTo>
                  <a:pt x="4083" y="5667"/>
                </a:lnTo>
                <a:lnTo>
                  <a:pt x="3636" y="4456"/>
                </a:lnTo>
                <a:lnTo>
                  <a:pt x="4158" y="4456"/>
                </a:lnTo>
                <a:lnTo>
                  <a:pt x="4661" y="5854"/>
                </a:lnTo>
                <a:lnTo>
                  <a:pt x="4698" y="5891"/>
                </a:lnTo>
                <a:lnTo>
                  <a:pt x="4736" y="5928"/>
                </a:lnTo>
                <a:lnTo>
                  <a:pt x="4791" y="5947"/>
                </a:lnTo>
                <a:lnTo>
                  <a:pt x="4847" y="5928"/>
                </a:lnTo>
                <a:lnTo>
                  <a:pt x="5108" y="5835"/>
                </a:lnTo>
                <a:lnTo>
                  <a:pt x="5146" y="5816"/>
                </a:lnTo>
                <a:lnTo>
                  <a:pt x="5183" y="5760"/>
                </a:lnTo>
                <a:lnTo>
                  <a:pt x="5202" y="5723"/>
                </a:lnTo>
                <a:lnTo>
                  <a:pt x="5183" y="5667"/>
                </a:lnTo>
                <a:lnTo>
                  <a:pt x="4717" y="4362"/>
                </a:lnTo>
                <a:lnTo>
                  <a:pt x="4885" y="4306"/>
                </a:lnTo>
                <a:lnTo>
                  <a:pt x="5052" y="4232"/>
                </a:lnTo>
                <a:lnTo>
                  <a:pt x="5202" y="4157"/>
                </a:lnTo>
                <a:lnTo>
                  <a:pt x="5351" y="4064"/>
                </a:lnTo>
                <a:lnTo>
                  <a:pt x="5500" y="3952"/>
                </a:lnTo>
                <a:lnTo>
                  <a:pt x="5630" y="3841"/>
                </a:lnTo>
                <a:lnTo>
                  <a:pt x="5742" y="3710"/>
                </a:lnTo>
                <a:lnTo>
                  <a:pt x="5854" y="3580"/>
                </a:lnTo>
                <a:lnTo>
                  <a:pt x="5966" y="3430"/>
                </a:lnTo>
                <a:lnTo>
                  <a:pt x="6059" y="3281"/>
                </a:lnTo>
                <a:lnTo>
                  <a:pt x="6134" y="3114"/>
                </a:lnTo>
                <a:lnTo>
                  <a:pt x="6189" y="2946"/>
                </a:lnTo>
                <a:lnTo>
                  <a:pt x="6245" y="2778"/>
                </a:lnTo>
                <a:lnTo>
                  <a:pt x="6283" y="2610"/>
                </a:lnTo>
                <a:lnTo>
                  <a:pt x="6301" y="2424"/>
                </a:lnTo>
                <a:lnTo>
                  <a:pt x="6320" y="2237"/>
                </a:lnTo>
                <a:lnTo>
                  <a:pt x="6320" y="1305"/>
                </a:lnTo>
                <a:lnTo>
                  <a:pt x="7420" y="1119"/>
                </a:lnTo>
                <a:lnTo>
                  <a:pt x="7420" y="1045"/>
                </a:lnTo>
                <a:lnTo>
                  <a:pt x="7401" y="970"/>
                </a:lnTo>
                <a:lnTo>
                  <a:pt x="7345" y="821"/>
                </a:lnTo>
                <a:lnTo>
                  <a:pt x="7233" y="709"/>
                </a:lnTo>
                <a:lnTo>
                  <a:pt x="7103" y="597"/>
                </a:lnTo>
                <a:lnTo>
                  <a:pt x="6935" y="504"/>
                </a:lnTo>
                <a:lnTo>
                  <a:pt x="6749" y="429"/>
                </a:lnTo>
                <a:lnTo>
                  <a:pt x="6544" y="392"/>
                </a:lnTo>
                <a:lnTo>
                  <a:pt x="6320" y="373"/>
                </a:lnTo>
                <a:lnTo>
                  <a:pt x="6115" y="373"/>
                </a:lnTo>
                <a:lnTo>
                  <a:pt x="6059" y="299"/>
                </a:lnTo>
                <a:lnTo>
                  <a:pt x="5966" y="206"/>
                </a:lnTo>
                <a:lnTo>
                  <a:pt x="5873" y="150"/>
                </a:lnTo>
                <a:lnTo>
                  <a:pt x="5779" y="94"/>
                </a:lnTo>
                <a:lnTo>
                  <a:pt x="5668" y="57"/>
                </a:lnTo>
                <a:lnTo>
                  <a:pt x="5556" y="19"/>
                </a:lnTo>
                <a:lnTo>
                  <a:pt x="544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975a0ff47_0_11053"/>
          <p:cNvSpPr/>
          <p:nvPr/>
        </p:nvSpPr>
        <p:spPr>
          <a:xfrm>
            <a:off x="3871000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3635" y="1"/>
                </a:moveTo>
                <a:lnTo>
                  <a:pt x="3523" y="38"/>
                </a:lnTo>
                <a:lnTo>
                  <a:pt x="3430" y="94"/>
                </a:lnTo>
                <a:lnTo>
                  <a:pt x="3337" y="150"/>
                </a:lnTo>
                <a:lnTo>
                  <a:pt x="3262" y="243"/>
                </a:lnTo>
                <a:lnTo>
                  <a:pt x="3206" y="336"/>
                </a:lnTo>
                <a:lnTo>
                  <a:pt x="3169" y="448"/>
                </a:lnTo>
                <a:lnTo>
                  <a:pt x="3150" y="560"/>
                </a:lnTo>
                <a:lnTo>
                  <a:pt x="3169" y="690"/>
                </a:lnTo>
                <a:lnTo>
                  <a:pt x="3206" y="802"/>
                </a:lnTo>
                <a:lnTo>
                  <a:pt x="3281" y="914"/>
                </a:lnTo>
                <a:lnTo>
                  <a:pt x="3355" y="989"/>
                </a:lnTo>
                <a:lnTo>
                  <a:pt x="2423" y="2648"/>
                </a:lnTo>
                <a:lnTo>
                  <a:pt x="2367" y="2703"/>
                </a:lnTo>
                <a:lnTo>
                  <a:pt x="2311" y="2759"/>
                </a:lnTo>
                <a:lnTo>
                  <a:pt x="2255" y="2797"/>
                </a:lnTo>
                <a:lnTo>
                  <a:pt x="2181" y="2815"/>
                </a:lnTo>
                <a:lnTo>
                  <a:pt x="2106" y="2834"/>
                </a:lnTo>
                <a:lnTo>
                  <a:pt x="2050" y="2834"/>
                </a:lnTo>
                <a:lnTo>
                  <a:pt x="1976" y="2815"/>
                </a:lnTo>
                <a:lnTo>
                  <a:pt x="1901" y="2778"/>
                </a:lnTo>
                <a:lnTo>
                  <a:pt x="1062" y="2275"/>
                </a:lnTo>
                <a:lnTo>
                  <a:pt x="1100" y="2163"/>
                </a:lnTo>
                <a:lnTo>
                  <a:pt x="1118" y="2051"/>
                </a:lnTo>
                <a:lnTo>
                  <a:pt x="1100" y="1939"/>
                </a:lnTo>
                <a:lnTo>
                  <a:pt x="1062" y="1827"/>
                </a:lnTo>
                <a:lnTo>
                  <a:pt x="1007" y="1734"/>
                </a:lnTo>
                <a:lnTo>
                  <a:pt x="951" y="1641"/>
                </a:lnTo>
                <a:lnTo>
                  <a:pt x="857" y="1585"/>
                </a:lnTo>
                <a:lnTo>
                  <a:pt x="764" y="1529"/>
                </a:lnTo>
                <a:lnTo>
                  <a:pt x="652" y="1492"/>
                </a:lnTo>
                <a:lnTo>
                  <a:pt x="541" y="1492"/>
                </a:lnTo>
                <a:lnTo>
                  <a:pt x="429" y="1511"/>
                </a:lnTo>
                <a:lnTo>
                  <a:pt x="336" y="1548"/>
                </a:lnTo>
                <a:lnTo>
                  <a:pt x="242" y="1585"/>
                </a:lnTo>
                <a:lnTo>
                  <a:pt x="168" y="1660"/>
                </a:lnTo>
                <a:lnTo>
                  <a:pt x="93" y="1734"/>
                </a:lnTo>
                <a:lnTo>
                  <a:pt x="56" y="1827"/>
                </a:lnTo>
                <a:lnTo>
                  <a:pt x="19" y="1921"/>
                </a:lnTo>
                <a:lnTo>
                  <a:pt x="0" y="2032"/>
                </a:lnTo>
                <a:lnTo>
                  <a:pt x="0" y="2144"/>
                </a:lnTo>
                <a:lnTo>
                  <a:pt x="37" y="2256"/>
                </a:lnTo>
                <a:lnTo>
                  <a:pt x="93" y="2349"/>
                </a:lnTo>
                <a:lnTo>
                  <a:pt x="149" y="2443"/>
                </a:lnTo>
                <a:lnTo>
                  <a:pt x="242" y="2498"/>
                </a:lnTo>
                <a:lnTo>
                  <a:pt x="336" y="2554"/>
                </a:lnTo>
                <a:lnTo>
                  <a:pt x="447" y="2592"/>
                </a:lnTo>
                <a:lnTo>
                  <a:pt x="559" y="2610"/>
                </a:lnTo>
                <a:lnTo>
                  <a:pt x="652" y="2592"/>
                </a:lnTo>
                <a:lnTo>
                  <a:pt x="1491" y="4828"/>
                </a:lnTo>
                <a:lnTo>
                  <a:pt x="5946" y="4828"/>
                </a:lnTo>
                <a:lnTo>
                  <a:pt x="6785" y="2592"/>
                </a:lnTo>
                <a:lnTo>
                  <a:pt x="6859" y="2610"/>
                </a:lnTo>
                <a:lnTo>
                  <a:pt x="6971" y="2592"/>
                </a:lnTo>
                <a:lnTo>
                  <a:pt x="7083" y="2554"/>
                </a:lnTo>
                <a:lnTo>
                  <a:pt x="7176" y="2517"/>
                </a:lnTo>
                <a:lnTo>
                  <a:pt x="7270" y="2443"/>
                </a:lnTo>
                <a:lnTo>
                  <a:pt x="7325" y="2349"/>
                </a:lnTo>
                <a:lnTo>
                  <a:pt x="7381" y="2256"/>
                </a:lnTo>
                <a:lnTo>
                  <a:pt x="7419" y="2163"/>
                </a:lnTo>
                <a:lnTo>
                  <a:pt x="7419" y="2051"/>
                </a:lnTo>
                <a:lnTo>
                  <a:pt x="7419" y="1939"/>
                </a:lnTo>
                <a:lnTo>
                  <a:pt x="7381" y="1827"/>
                </a:lnTo>
                <a:lnTo>
                  <a:pt x="7325" y="1734"/>
                </a:lnTo>
                <a:lnTo>
                  <a:pt x="7251" y="1641"/>
                </a:lnTo>
                <a:lnTo>
                  <a:pt x="7158" y="1566"/>
                </a:lnTo>
                <a:lnTo>
                  <a:pt x="7064" y="1529"/>
                </a:lnTo>
                <a:lnTo>
                  <a:pt x="6953" y="1492"/>
                </a:lnTo>
                <a:lnTo>
                  <a:pt x="6841" y="1492"/>
                </a:lnTo>
                <a:lnTo>
                  <a:pt x="6729" y="1511"/>
                </a:lnTo>
                <a:lnTo>
                  <a:pt x="6636" y="1548"/>
                </a:lnTo>
                <a:lnTo>
                  <a:pt x="6543" y="1604"/>
                </a:lnTo>
                <a:lnTo>
                  <a:pt x="6468" y="1660"/>
                </a:lnTo>
                <a:lnTo>
                  <a:pt x="6393" y="1753"/>
                </a:lnTo>
                <a:lnTo>
                  <a:pt x="6356" y="1846"/>
                </a:lnTo>
                <a:lnTo>
                  <a:pt x="6319" y="1939"/>
                </a:lnTo>
                <a:lnTo>
                  <a:pt x="6319" y="2051"/>
                </a:lnTo>
                <a:lnTo>
                  <a:pt x="6319" y="2163"/>
                </a:lnTo>
                <a:lnTo>
                  <a:pt x="6356" y="2275"/>
                </a:lnTo>
                <a:lnTo>
                  <a:pt x="5517" y="2778"/>
                </a:lnTo>
                <a:lnTo>
                  <a:pt x="5461" y="2815"/>
                </a:lnTo>
                <a:lnTo>
                  <a:pt x="5387" y="2834"/>
                </a:lnTo>
                <a:lnTo>
                  <a:pt x="5312" y="2834"/>
                </a:lnTo>
                <a:lnTo>
                  <a:pt x="5238" y="2815"/>
                </a:lnTo>
                <a:lnTo>
                  <a:pt x="5163" y="2797"/>
                </a:lnTo>
                <a:lnTo>
                  <a:pt x="5107" y="2759"/>
                </a:lnTo>
                <a:lnTo>
                  <a:pt x="5051" y="2703"/>
                </a:lnTo>
                <a:lnTo>
                  <a:pt x="5014" y="2648"/>
                </a:lnTo>
                <a:lnTo>
                  <a:pt x="4063" y="989"/>
                </a:lnTo>
                <a:lnTo>
                  <a:pt x="4157" y="895"/>
                </a:lnTo>
                <a:lnTo>
                  <a:pt x="4213" y="784"/>
                </a:lnTo>
                <a:lnTo>
                  <a:pt x="4269" y="653"/>
                </a:lnTo>
                <a:lnTo>
                  <a:pt x="4269" y="523"/>
                </a:lnTo>
                <a:lnTo>
                  <a:pt x="4250" y="411"/>
                </a:lnTo>
                <a:lnTo>
                  <a:pt x="4213" y="318"/>
                </a:lnTo>
                <a:lnTo>
                  <a:pt x="4175" y="243"/>
                </a:lnTo>
                <a:lnTo>
                  <a:pt x="4101" y="168"/>
                </a:lnTo>
                <a:lnTo>
                  <a:pt x="4026" y="113"/>
                </a:lnTo>
                <a:lnTo>
                  <a:pt x="3952" y="57"/>
                </a:lnTo>
                <a:lnTo>
                  <a:pt x="3858" y="19"/>
                </a:lnTo>
                <a:lnTo>
                  <a:pt x="3747" y="1"/>
                </a:lnTo>
                <a:close/>
                <a:moveTo>
                  <a:pt x="1305" y="5201"/>
                </a:move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0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0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975a0ff47_0_11053"/>
          <p:cNvSpPr/>
          <p:nvPr/>
        </p:nvSpPr>
        <p:spPr>
          <a:xfrm>
            <a:off x="9044527" y="5076733"/>
            <a:ext cx="211961" cy="169392"/>
          </a:xfrm>
          <a:custGeom>
            <a:rect b="b" l="l" r="r" t="t"/>
            <a:pathLst>
              <a:path extrusionOk="0" h="5929" w="7419">
                <a:moveTo>
                  <a:pt x="2647" y="839"/>
                </a:moveTo>
                <a:lnTo>
                  <a:pt x="2703" y="858"/>
                </a:lnTo>
                <a:lnTo>
                  <a:pt x="2796" y="914"/>
                </a:lnTo>
                <a:lnTo>
                  <a:pt x="2852" y="1007"/>
                </a:lnTo>
                <a:lnTo>
                  <a:pt x="2871" y="1063"/>
                </a:lnTo>
                <a:lnTo>
                  <a:pt x="2871" y="1119"/>
                </a:lnTo>
                <a:lnTo>
                  <a:pt x="2871" y="1175"/>
                </a:lnTo>
                <a:lnTo>
                  <a:pt x="2852" y="1231"/>
                </a:lnTo>
                <a:lnTo>
                  <a:pt x="2796" y="1305"/>
                </a:lnTo>
                <a:lnTo>
                  <a:pt x="2703" y="1380"/>
                </a:lnTo>
                <a:lnTo>
                  <a:pt x="2647" y="1380"/>
                </a:lnTo>
                <a:lnTo>
                  <a:pt x="2591" y="1399"/>
                </a:lnTo>
                <a:lnTo>
                  <a:pt x="2535" y="1380"/>
                </a:lnTo>
                <a:lnTo>
                  <a:pt x="2479" y="1380"/>
                </a:lnTo>
                <a:lnTo>
                  <a:pt x="2405" y="1305"/>
                </a:lnTo>
                <a:lnTo>
                  <a:pt x="2330" y="1231"/>
                </a:lnTo>
                <a:lnTo>
                  <a:pt x="2330" y="1175"/>
                </a:lnTo>
                <a:lnTo>
                  <a:pt x="2311" y="1119"/>
                </a:lnTo>
                <a:lnTo>
                  <a:pt x="2330" y="1063"/>
                </a:lnTo>
                <a:lnTo>
                  <a:pt x="2330" y="1007"/>
                </a:lnTo>
                <a:lnTo>
                  <a:pt x="2405" y="914"/>
                </a:lnTo>
                <a:lnTo>
                  <a:pt x="2479" y="858"/>
                </a:lnTo>
                <a:lnTo>
                  <a:pt x="2535" y="839"/>
                </a:lnTo>
                <a:close/>
                <a:moveTo>
                  <a:pt x="1174" y="2331"/>
                </a:moveTo>
                <a:lnTo>
                  <a:pt x="1212" y="2349"/>
                </a:lnTo>
                <a:lnTo>
                  <a:pt x="1305" y="2405"/>
                </a:lnTo>
                <a:lnTo>
                  <a:pt x="1361" y="2498"/>
                </a:lnTo>
                <a:lnTo>
                  <a:pt x="1379" y="2536"/>
                </a:lnTo>
                <a:lnTo>
                  <a:pt x="1398" y="2591"/>
                </a:lnTo>
                <a:lnTo>
                  <a:pt x="1379" y="2647"/>
                </a:lnTo>
                <a:lnTo>
                  <a:pt x="1361" y="2703"/>
                </a:lnTo>
                <a:lnTo>
                  <a:pt x="1305" y="2797"/>
                </a:lnTo>
                <a:lnTo>
                  <a:pt x="1212" y="2852"/>
                </a:lnTo>
                <a:lnTo>
                  <a:pt x="1174" y="2871"/>
                </a:lnTo>
                <a:lnTo>
                  <a:pt x="1062" y="2871"/>
                </a:lnTo>
                <a:lnTo>
                  <a:pt x="1007" y="2852"/>
                </a:lnTo>
                <a:lnTo>
                  <a:pt x="913" y="2797"/>
                </a:lnTo>
                <a:lnTo>
                  <a:pt x="857" y="2703"/>
                </a:lnTo>
                <a:lnTo>
                  <a:pt x="839" y="2647"/>
                </a:lnTo>
                <a:lnTo>
                  <a:pt x="839" y="2591"/>
                </a:lnTo>
                <a:lnTo>
                  <a:pt x="839" y="2536"/>
                </a:lnTo>
                <a:lnTo>
                  <a:pt x="857" y="2498"/>
                </a:lnTo>
                <a:lnTo>
                  <a:pt x="913" y="2405"/>
                </a:lnTo>
                <a:lnTo>
                  <a:pt x="1007" y="2349"/>
                </a:lnTo>
                <a:lnTo>
                  <a:pt x="1062" y="2331"/>
                </a:lnTo>
                <a:close/>
                <a:moveTo>
                  <a:pt x="2647" y="2331"/>
                </a:moveTo>
                <a:lnTo>
                  <a:pt x="2703" y="2349"/>
                </a:lnTo>
                <a:lnTo>
                  <a:pt x="2796" y="2405"/>
                </a:lnTo>
                <a:lnTo>
                  <a:pt x="2852" y="2498"/>
                </a:lnTo>
                <a:lnTo>
                  <a:pt x="2871" y="2536"/>
                </a:lnTo>
                <a:lnTo>
                  <a:pt x="2871" y="2591"/>
                </a:lnTo>
                <a:lnTo>
                  <a:pt x="2871" y="2647"/>
                </a:lnTo>
                <a:lnTo>
                  <a:pt x="2852" y="2703"/>
                </a:lnTo>
                <a:lnTo>
                  <a:pt x="2796" y="2797"/>
                </a:lnTo>
                <a:lnTo>
                  <a:pt x="2703" y="2852"/>
                </a:lnTo>
                <a:lnTo>
                  <a:pt x="2647" y="2871"/>
                </a:lnTo>
                <a:lnTo>
                  <a:pt x="2535" y="2871"/>
                </a:lnTo>
                <a:lnTo>
                  <a:pt x="2479" y="2852"/>
                </a:lnTo>
                <a:lnTo>
                  <a:pt x="2405" y="2797"/>
                </a:lnTo>
                <a:lnTo>
                  <a:pt x="2330" y="2703"/>
                </a:lnTo>
                <a:lnTo>
                  <a:pt x="2330" y="2647"/>
                </a:lnTo>
                <a:lnTo>
                  <a:pt x="2311" y="2591"/>
                </a:lnTo>
                <a:lnTo>
                  <a:pt x="2330" y="2536"/>
                </a:lnTo>
                <a:lnTo>
                  <a:pt x="2330" y="2498"/>
                </a:lnTo>
                <a:lnTo>
                  <a:pt x="2405" y="2405"/>
                </a:lnTo>
                <a:lnTo>
                  <a:pt x="2479" y="2349"/>
                </a:lnTo>
                <a:lnTo>
                  <a:pt x="2535" y="2331"/>
                </a:lnTo>
                <a:close/>
                <a:moveTo>
                  <a:pt x="4138" y="2331"/>
                </a:moveTo>
                <a:lnTo>
                  <a:pt x="4194" y="2349"/>
                </a:lnTo>
                <a:lnTo>
                  <a:pt x="4269" y="2405"/>
                </a:lnTo>
                <a:lnTo>
                  <a:pt x="4343" y="2498"/>
                </a:lnTo>
                <a:lnTo>
                  <a:pt x="4362" y="2536"/>
                </a:lnTo>
                <a:lnTo>
                  <a:pt x="4362" y="2591"/>
                </a:lnTo>
                <a:lnTo>
                  <a:pt x="4362" y="2647"/>
                </a:lnTo>
                <a:lnTo>
                  <a:pt x="4343" y="2703"/>
                </a:lnTo>
                <a:lnTo>
                  <a:pt x="4269" y="2797"/>
                </a:lnTo>
                <a:lnTo>
                  <a:pt x="4194" y="2852"/>
                </a:lnTo>
                <a:lnTo>
                  <a:pt x="4138" y="2871"/>
                </a:lnTo>
                <a:lnTo>
                  <a:pt x="4026" y="2871"/>
                </a:lnTo>
                <a:lnTo>
                  <a:pt x="3970" y="2852"/>
                </a:lnTo>
                <a:lnTo>
                  <a:pt x="3877" y="2797"/>
                </a:lnTo>
                <a:lnTo>
                  <a:pt x="3821" y="2703"/>
                </a:lnTo>
                <a:lnTo>
                  <a:pt x="3803" y="2647"/>
                </a:lnTo>
                <a:lnTo>
                  <a:pt x="3803" y="2591"/>
                </a:lnTo>
                <a:lnTo>
                  <a:pt x="3803" y="2536"/>
                </a:lnTo>
                <a:lnTo>
                  <a:pt x="3821" y="2498"/>
                </a:lnTo>
                <a:lnTo>
                  <a:pt x="3877" y="2405"/>
                </a:lnTo>
                <a:lnTo>
                  <a:pt x="3970" y="2349"/>
                </a:lnTo>
                <a:lnTo>
                  <a:pt x="4026" y="2331"/>
                </a:lnTo>
                <a:close/>
                <a:moveTo>
                  <a:pt x="2647" y="3803"/>
                </a:moveTo>
                <a:lnTo>
                  <a:pt x="2703" y="3822"/>
                </a:lnTo>
                <a:lnTo>
                  <a:pt x="2796" y="3896"/>
                </a:lnTo>
                <a:lnTo>
                  <a:pt x="2852" y="3971"/>
                </a:lnTo>
                <a:lnTo>
                  <a:pt x="2871" y="4027"/>
                </a:lnTo>
                <a:lnTo>
                  <a:pt x="2871" y="4083"/>
                </a:lnTo>
                <a:lnTo>
                  <a:pt x="2871" y="4139"/>
                </a:lnTo>
                <a:lnTo>
                  <a:pt x="2852" y="4195"/>
                </a:lnTo>
                <a:lnTo>
                  <a:pt x="2796" y="4288"/>
                </a:lnTo>
                <a:lnTo>
                  <a:pt x="2703" y="4344"/>
                </a:lnTo>
                <a:lnTo>
                  <a:pt x="2647" y="4362"/>
                </a:lnTo>
                <a:lnTo>
                  <a:pt x="2535" y="4362"/>
                </a:lnTo>
                <a:lnTo>
                  <a:pt x="2479" y="4344"/>
                </a:lnTo>
                <a:lnTo>
                  <a:pt x="2405" y="4288"/>
                </a:lnTo>
                <a:lnTo>
                  <a:pt x="2330" y="4195"/>
                </a:lnTo>
                <a:lnTo>
                  <a:pt x="2330" y="4139"/>
                </a:lnTo>
                <a:lnTo>
                  <a:pt x="2311" y="4083"/>
                </a:lnTo>
                <a:lnTo>
                  <a:pt x="2330" y="4027"/>
                </a:lnTo>
                <a:lnTo>
                  <a:pt x="2330" y="3971"/>
                </a:lnTo>
                <a:lnTo>
                  <a:pt x="2405" y="3896"/>
                </a:lnTo>
                <a:lnTo>
                  <a:pt x="2479" y="3822"/>
                </a:lnTo>
                <a:lnTo>
                  <a:pt x="2535" y="3803"/>
                </a:lnTo>
                <a:close/>
                <a:moveTo>
                  <a:pt x="5629" y="3803"/>
                </a:moveTo>
                <a:lnTo>
                  <a:pt x="5667" y="3822"/>
                </a:lnTo>
                <a:lnTo>
                  <a:pt x="5760" y="3896"/>
                </a:lnTo>
                <a:lnTo>
                  <a:pt x="5816" y="3971"/>
                </a:lnTo>
                <a:lnTo>
                  <a:pt x="5834" y="4027"/>
                </a:lnTo>
                <a:lnTo>
                  <a:pt x="5853" y="4083"/>
                </a:lnTo>
                <a:lnTo>
                  <a:pt x="5834" y="4139"/>
                </a:lnTo>
                <a:lnTo>
                  <a:pt x="5816" y="4195"/>
                </a:lnTo>
                <a:lnTo>
                  <a:pt x="5760" y="4288"/>
                </a:lnTo>
                <a:lnTo>
                  <a:pt x="5667" y="4344"/>
                </a:lnTo>
                <a:lnTo>
                  <a:pt x="5629" y="4362"/>
                </a:lnTo>
                <a:lnTo>
                  <a:pt x="5517" y="4362"/>
                </a:lnTo>
                <a:lnTo>
                  <a:pt x="5461" y="4344"/>
                </a:lnTo>
                <a:lnTo>
                  <a:pt x="5368" y="4288"/>
                </a:lnTo>
                <a:lnTo>
                  <a:pt x="5312" y="4195"/>
                </a:lnTo>
                <a:lnTo>
                  <a:pt x="5294" y="4139"/>
                </a:lnTo>
                <a:lnTo>
                  <a:pt x="5294" y="4083"/>
                </a:lnTo>
                <a:lnTo>
                  <a:pt x="5294" y="4027"/>
                </a:lnTo>
                <a:lnTo>
                  <a:pt x="5312" y="3971"/>
                </a:lnTo>
                <a:lnTo>
                  <a:pt x="5368" y="3896"/>
                </a:lnTo>
                <a:lnTo>
                  <a:pt x="5461" y="3822"/>
                </a:lnTo>
                <a:lnTo>
                  <a:pt x="5517" y="3803"/>
                </a:lnTo>
                <a:close/>
                <a:moveTo>
                  <a:pt x="2591" y="1"/>
                </a:moveTo>
                <a:lnTo>
                  <a:pt x="2479" y="19"/>
                </a:lnTo>
                <a:lnTo>
                  <a:pt x="2386" y="38"/>
                </a:lnTo>
                <a:lnTo>
                  <a:pt x="2274" y="94"/>
                </a:lnTo>
                <a:lnTo>
                  <a:pt x="2200" y="168"/>
                </a:lnTo>
                <a:lnTo>
                  <a:pt x="168" y="2200"/>
                </a:lnTo>
                <a:lnTo>
                  <a:pt x="93" y="2293"/>
                </a:lnTo>
                <a:lnTo>
                  <a:pt x="37" y="2386"/>
                </a:lnTo>
                <a:lnTo>
                  <a:pt x="0" y="2498"/>
                </a:lnTo>
                <a:lnTo>
                  <a:pt x="0" y="2591"/>
                </a:lnTo>
                <a:lnTo>
                  <a:pt x="0" y="2703"/>
                </a:lnTo>
                <a:lnTo>
                  <a:pt x="37" y="2815"/>
                </a:lnTo>
                <a:lnTo>
                  <a:pt x="93" y="2908"/>
                </a:lnTo>
                <a:lnTo>
                  <a:pt x="168" y="3002"/>
                </a:lnTo>
                <a:lnTo>
                  <a:pt x="2200" y="5033"/>
                </a:lnTo>
                <a:lnTo>
                  <a:pt x="2274" y="5108"/>
                </a:lnTo>
                <a:lnTo>
                  <a:pt x="2386" y="5164"/>
                </a:lnTo>
                <a:lnTo>
                  <a:pt x="2479" y="5182"/>
                </a:lnTo>
                <a:lnTo>
                  <a:pt x="2591" y="5201"/>
                </a:lnTo>
                <a:lnTo>
                  <a:pt x="2703" y="5182"/>
                </a:lnTo>
                <a:lnTo>
                  <a:pt x="2815" y="5164"/>
                </a:lnTo>
                <a:lnTo>
                  <a:pt x="2908" y="5108"/>
                </a:lnTo>
                <a:lnTo>
                  <a:pt x="3001" y="5033"/>
                </a:lnTo>
                <a:lnTo>
                  <a:pt x="5033" y="3002"/>
                </a:lnTo>
                <a:lnTo>
                  <a:pt x="5107" y="2908"/>
                </a:lnTo>
                <a:lnTo>
                  <a:pt x="5145" y="2815"/>
                </a:lnTo>
                <a:lnTo>
                  <a:pt x="5182" y="2703"/>
                </a:lnTo>
                <a:lnTo>
                  <a:pt x="5201" y="2591"/>
                </a:lnTo>
                <a:lnTo>
                  <a:pt x="5182" y="2498"/>
                </a:lnTo>
                <a:lnTo>
                  <a:pt x="5145" y="2386"/>
                </a:lnTo>
                <a:lnTo>
                  <a:pt x="5107" y="2293"/>
                </a:lnTo>
                <a:lnTo>
                  <a:pt x="5033" y="2200"/>
                </a:lnTo>
                <a:lnTo>
                  <a:pt x="3001" y="168"/>
                </a:lnTo>
                <a:lnTo>
                  <a:pt x="2908" y="94"/>
                </a:lnTo>
                <a:lnTo>
                  <a:pt x="2815" y="38"/>
                </a:lnTo>
                <a:lnTo>
                  <a:pt x="2703" y="19"/>
                </a:lnTo>
                <a:lnTo>
                  <a:pt x="2591" y="1"/>
                </a:lnTo>
                <a:close/>
                <a:moveTo>
                  <a:pt x="5480" y="2219"/>
                </a:moveTo>
                <a:lnTo>
                  <a:pt x="5536" y="2349"/>
                </a:lnTo>
                <a:lnTo>
                  <a:pt x="5555" y="2498"/>
                </a:lnTo>
                <a:lnTo>
                  <a:pt x="5555" y="2629"/>
                </a:lnTo>
                <a:lnTo>
                  <a:pt x="5555" y="2759"/>
                </a:lnTo>
                <a:lnTo>
                  <a:pt x="5517" y="2908"/>
                </a:lnTo>
                <a:lnTo>
                  <a:pt x="5461" y="3020"/>
                </a:lnTo>
                <a:lnTo>
                  <a:pt x="5387" y="3151"/>
                </a:lnTo>
                <a:lnTo>
                  <a:pt x="5294" y="3263"/>
                </a:lnTo>
                <a:lnTo>
                  <a:pt x="3709" y="4847"/>
                </a:lnTo>
                <a:lnTo>
                  <a:pt x="3709" y="5387"/>
                </a:lnTo>
                <a:lnTo>
                  <a:pt x="3728" y="5499"/>
                </a:lnTo>
                <a:lnTo>
                  <a:pt x="3747" y="5593"/>
                </a:lnTo>
                <a:lnTo>
                  <a:pt x="3803" y="5686"/>
                </a:lnTo>
                <a:lnTo>
                  <a:pt x="3877" y="5779"/>
                </a:lnTo>
                <a:lnTo>
                  <a:pt x="3952" y="5835"/>
                </a:lnTo>
                <a:lnTo>
                  <a:pt x="4045" y="5891"/>
                </a:lnTo>
                <a:lnTo>
                  <a:pt x="4157" y="5928"/>
                </a:lnTo>
                <a:lnTo>
                  <a:pt x="6971" y="5928"/>
                </a:lnTo>
                <a:lnTo>
                  <a:pt x="7083" y="5891"/>
                </a:lnTo>
                <a:lnTo>
                  <a:pt x="7176" y="5835"/>
                </a:lnTo>
                <a:lnTo>
                  <a:pt x="7251" y="5779"/>
                </a:lnTo>
                <a:lnTo>
                  <a:pt x="7325" y="5686"/>
                </a:lnTo>
                <a:lnTo>
                  <a:pt x="7381" y="5593"/>
                </a:lnTo>
                <a:lnTo>
                  <a:pt x="7419" y="5499"/>
                </a:lnTo>
                <a:lnTo>
                  <a:pt x="7419" y="5387"/>
                </a:lnTo>
                <a:lnTo>
                  <a:pt x="7419" y="2778"/>
                </a:lnTo>
                <a:lnTo>
                  <a:pt x="7419" y="2666"/>
                </a:lnTo>
                <a:lnTo>
                  <a:pt x="7381" y="2573"/>
                </a:lnTo>
                <a:lnTo>
                  <a:pt x="7325" y="2461"/>
                </a:lnTo>
                <a:lnTo>
                  <a:pt x="7251" y="2386"/>
                </a:lnTo>
                <a:lnTo>
                  <a:pt x="7176" y="2312"/>
                </a:lnTo>
                <a:lnTo>
                  <a:pt x="7083" y="2275"/>
                </a:lnTo>
                <a:lnTo>
                  <a:pt x="6971" y="2237"/>
                </a:lnTo>
                <a:lnTo>
                  <a:pt x="6859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975a0ff47_0_11053"/>
          <p:cNvSpPr/>
          <p:nvPr/>
        </p:nvSpPr>
        <p:spPr>
          <a:xfrm>
            <a:off x="8633412" y="5076733"/>
            <a:ext cx="164563" cy="164592"/>
          </a:xfrm>
          <a:custGeom>
            <a:rect b="b" l="l" r="r" t="t"/>
            <a:pathLst>
              <a:path extrusionOk="0" h="5761" w="5760">
                <a:moveTo>
                  <a:pt x="2237" y="1492"/>
                </a:moveTo>
                <a:lnTo>
                  <a:pt x="2293" y="1510"/>
                </a:lnTo>
                <a:lnTo>
                  <a:pt x="2349" y="1548"/>
                </a:lnTo>
                <a:lnTo>
                  <a:pt x="2405" y="1604"/>
                </a:lnTo>
                <a:lnTo>
                  <a:pt x="2423" y="1659"/>
                </a:lnTo>
                <a:lnTo>
                  <a:pt x="2405" y="1734"/>
                </a:lnTo>
                <a:lnTo>
                  <a:pt x="2367" y="1809"/>
                </a:lnTo>
                <a:lnTo>
                  <a:pt x="2032" y="2144"/>
                </a:lnTo>
                <a:lnTo>
                  <a:pt x="2367" y="2461"/>
                </a:lnTo>
                <a:lnTo>
                  <a:pt x="2405" y="2536"/>
                </a:lnTo>
                <a:lnTo>
                  <a:pt x="2423" y="2610"/>
                </a:lnTo>
                <a:lnTo>
                  <a:pt x="2405" y="2666"/>
                </a:lnTo>
                <a:lnTo>
                  <a:pt x="2349" y="2722"/>
                </a:lnTo>
                <a:lnTo>
                  <a:pt x="2293" y="2778"/>
                </a:lnTo>
                <a:lnTo>
                  <a:pt x="2237" y="2797"/>
                </a:lnTo>
                <a:lnTo>
                  <a:pt x="2162" y="2778"/>
                </a:lnTo>
                <a:lnTo>
                  <a:pt x="2088" y="2722"/>
                </a:lnTo>
                <a:lnTo>
                  <a:pt x="1771" y="2405"/>
                </a:lnTo>
                <a:lnTo>
                  <a:pt x="1435" y="2722"/>
                </a:lnTo>
                <a:lnTo>
                  <a:pt x="1361" y="2778"/>
                </a:lnTo>
                <a:lnTo>
                  <a:pt x="1230" y="2778"/>
                </a:lnTo>
                <a:lnTo>
                  <a:pt x="1174" y="2722"/>
                </a:lnTo>
                <a:lnTo>
                  <a:pt x="1137" y="2666"/>
                </a:lnTo>
                <a:lnTo>
                  <a:pt x="1118" y="2610"/>
                </a:lnTo>
                <a:lnTo>
                  <a:pt x="1118" y="2536"/>
                </a:lnTo>
                <a:lnTo>
                  <a:pt x="1174" y="2461"/>
                </a:lnTo>
                <a:lnTo>
                  <a:pt x="1510" y="2144"/>
                </a:lnTo>
                <a:lnTo>
                  <a:pt x="1174" y="1809"/>
                </a:lnTo>
                <a:lnTo>
                  <a:pt x="1118" y="1734"/>
                </a:lnTo>
                <a:lnTo>
                  <a:pt x="1118" y="1659"/>
                </a:lnTo>
                <a:lnTo>
                  <a:pt x="1137" y="1604"/>
                </a:lnTo>
                <a:lnTo>
                  <a:pt x="1174" y="1548"/>
                </a:lnTo>
                <a:lnTo>
                  <a:pt x="1230" y="1510"/>
                </a:lnTo>
                <a:lnTo>
                  <a:pt x="1286" y="1492"/>
                </a:lnTo>
                <a:lnTo>
                  <a:pt x="1361" y="1492"/>
                </a:lnTo>
                <a:lnTo>
                  <a:pt x="1435" y="1548"/>
                </a:lnTo>
                <a:lnTo>
                  <a:pt x="1771" y="1865"/>
                </a:lnTo>
                <a:lnTo>
                  <a:pt x="2088" y="1548"/>
                </a:lnTo>
                <a:lnTo>
                  <a:pt x="2162" y="1492"/>
                </a:lnTo>
                <a:close/>
                <a:moveTo>
                  <a:pt x="4455" y="1492"/>
                </a:moveTo>
                <a:lnTo>
                  <a:pt x="4530" y="1510"/>
                </a:lnTo>
                <a:lnTo>
                  <a:pt x="4585" y="1548"/>
                </a:lnTo>
                <a:lnTo>
                  <a:pt x="4623" y="1604"/>
                </a:lnTo>
                <a:lnTo>
                  <a:pt x="4641" y="1659"/>
                </a:lnTo>
                <a:lnTo>
                  <a:pt x="4623" y="1734"/>
                </a:lnTo>
                <a:lnTo>
                  <a:pt x="4585" y="1809"/>
                </a:lnTo>
                <a:lnTo>
                  <a:pt x="4250" y="2144"/>
                </a:lnTo>
                <a:lnTo>
                  <a:pt x="4585" y="2461"/>
                </a:lnTo>
                <a:lnTo>
                  <a:pt x="4641" y="2536"/>
                </a:lnTo>
                <a:lnTo>
                  <a:pt x="4641" y="2610"/>
                </a:lnTo>
                <a:lnTo>
                  <a:pt x="4623" y="2666"/>
                </a:lnTo>
                <a:lnTo>
                  <a:pt x="4585" y="2722"/>
                </a:lnTo>
                <a:lnTo>
                  <a:pt x="4530" y="2778"/>
                </a:lnTo>
                <a:lnTo>
                  <a:pt x="4455" y="2797"/>
                </a:lnTo>
                <a:lnTo>
                  <a:pt x="4399" y="2778"/>
                </a:lnTo>
                <a:lnTo>
                  <a:pt x="4324" y="2722"/>
                </a:lnTo>
                <a:lnTo>
                  <a:pt x="3989" y="2405"/>
                </a:lnTo>
                <a:lnTo>
                  <a:pt x="3653" y="2722"/>
                </a:lnTo>
                <a:lnTo>
                  <a:pt x="3598" y="2778"/>
                </a:lnTo>
                <a:lnTo>
                  <a:pt x="3448" y="2778"/>
                </a:lnTo>
                <a:lnTo>
                  <a:pt x="3393" y="2722"/>
                </a:lnTo>
                <a:lnTo>
                  <a:pt x="3355" y="2666"/>
                </a:lnTo>
                <a:lnTo>
                  <a:pt x="3337" y="2610"/>
                </a:lnTo>
                <a:lnTo>
                  <a:pt x="3355" y="2536"/>
                </a:lnTo>
                <a:lnTo>
                  <a:pt x="3393" y="2461"/>
                </a:lnTo>
                <a:lnTo>
                  <a:pt x="3728" y="2144"/>
                </a:lnTo>
                <a:lnTo>
                  <a:pt x="3393" y="1809"/>
                </a:lnTo>
                <a:lnTo>
                  <a:pt x="3355" y="1734"/>
                </a:lnTo>
                <a:lnTo>
                  <a:pt x="3337" y="1659"/>
                </a:lnTo>
                <a:lnTo>
                  <a:pt x="3355" y="1604"/>
                </a:lnTo>
                <a:lnTo>
                  <a:pt x="3393" y="1548"/>
                </a:lnTo>
                <a:lnTo>
                  <a:pt x="3448" y="1510"/>
                </a:lnTo>
                <a:lnTo>
                  <a:pt x="3523" y="1492"/>
                </a:lnTo>
                <a:lnTo>
                  <a:pt x="3598" y="1492"/>
                </a:lnTo>
                <a:lnTo>
                  <a:pt x="3653" y="1548"/>
                </a:lnTo>
                <a:lnTo>
                  <a:pt x="3989" y="1865"/>
                </a:lnTo>
                <a:lnTo>
                  <a:pt x="4324" y="1548"/>
                </a:lnTo>
                <a:lnTo>
                  <a:pt x="4399" y="1492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99" y="3374"/>
                </a:lnTo>
                <a:lnTo>
                  <a:pt x="3411" y="3468"/>
                </a:lnTo>
                <a:lnTo>
                  <a:pt x="3486" y="3579"/>
                </a:lnTo>
                <a:lnTo>
                  <a:pt x="3560" y="3710"/>
                </a:lnTo>
                <a:lnTo>
                  <a:pt x="3598" y="3840"/>
                </a:lnTo>
                <a:lnTo>
                  <a:pt x="3616" y="3989"/>
                </a:lnTo>
                <a:lnTo>
                  <a:pt x="3598" y="4139"/>
                </a:lnTo>
                <a:lnTo>
                  <a:pt x="3560" y="4288"/>
                </a:lnTo>
                <a:lnTo>
                  <a:pt x="3486" y="4400"/>
                </a:lnTo>
                <a:lnTo>
                  <a:pt x="3411" y="4511"/>
                </a:lnTo>
                <a:lnTo>
                  <a:pt x="3299" y="4605"/>
                </a:lnTo>
                <a:lnTo>
                  <a:pt x="3169" y="4679"/>
                </a:lnTo>
                <a:lnTo>
                  <a:pt x="3020" y="4716"/>
                </a:lnTo>
                <a:lnTo>
                  <a:pt x="2871" y="4735"/>
                </a:lnTo>
                <a:lnTo>
                  <a:pt x="2721" y="4716"/>
                </a:lnTo>
                <a:lnTo>
                  <a:pt x="2591" y="4679"/>
                </a:lnTo>
                <a:lnTo>
                  <a:pt x="2461" y="4605"/>
                </a:lnTo>
                <a:lnTo>
                  <a:pt x="2349" y="4511"/>
                </a:lnTo>
                <a:lnTo>
                  <a:pt x="2255" y="4400"/>
                </a:lnTo>
                <a:lnTo>
                  <a:pt x="2200" y="4288"/>
                </a:lnTo>
                <a:lnTo>
                  <a:pt x="2144" y="4139"/>
                </a:lnTo>
                <a:lnTo>
                  <a:pt x="2144" y="3989"/>
                </a:lnTo>
                <a:lnTo>
                  <a:pt x="2144" y="3840"/>
                </a:lnTo>
                <a:lnTo>
                  <a:pt x="2200" y="3710"/>
                </a:lnTo>
                <a:lnTo>
                  <a:pt x="2255" y="3579"/>
                </a:lnTo>
                <a:lnTo>
                  <a:pt x="2349" y="3468"/>
                </a:lnTo>
                <a:lnTo>
                  <a:pt x="2461" y="3374"/>
                </a:lnTo>
                <a:lnTo>
                  <a:pt x="2591" y="3300"/>
                </a:lnTo>
                <a:lnTo>
                  <a:pt x="2721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91" y="19"/>
                </a:ln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55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510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19" y="2591"/>
                </a:lnTo>
                <a:lnTo>
                  <a:pt x="0" y="2871"/>
                </a:lnTo>
                <a:lnTo>
                  <a:pt x="19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3989"/>
                </a:lnTo>
                <a:lnTo>
                  <a:pt x="354" y="4250"/>
                </a:lnTo>
                <a:lnTo>
                  <a:pt x="485" y="4493"/>
                </a:lnTo>
                <a:lnTo>
                  <a:pt x="652" y="4716"/>
                </a:lnTo>
                <a:lnTo>
                  <a:pt x="839" y="4921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91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8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21"/>
                </a:lnTo>
                <a:lnTo>
                  <a:pt x="5089" y="4716"/>
                </a:lnTo>
                <a:lnTo>
                  <a:pt x="5256" y="4493"/>
                </a:lnTo>
                <a:lnTo>
                  <a:pt x="5406" y="4250"/>
                </a:lnTo>
                <a:lnTo>
                  <a:pt x="5536" y="3989"/>
                </a:lnTo>
                <a:lnTo>
                  <a:pt x="5629" y="3729"/>
                </a:lnTo>
                <a:lnTo>
                  <a:pt x="5704" y="3468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91"/>
                </a:lnTo>
                <a:lnTo>
                  <a:pt x="5704" y="2293"/>
                </a:lnTo>
                <a:lnTo>
                  <a:pt x="5629" y="2014"/>
                </a:lnTo>
                <a:lnTo>
                  <a:pt x="5536" y="1753"/>
                </a:lnTo>
                <a:lnTo>
                  <a:pt x="5406" y="1510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975a0ff47_0_11053"/>
          <p:cNvSpPr/>
          <p:nvPr/>
        </p:nvSpPr>
        <p:spPr>
          <a:xfrm>
            <a:off x="8186072" y="5076733"/>
            <a:ext cx="148078" cy="169906"/>
          </a:xfrm>
          <a:custGeom>
            <a:rect b="b" l="l" r="r" t="t"/>
            <a:pathLst>
              <a:path extrusionOk="0" h="5947" w="5183">
                <a:moveTo>
                  <a:pt x="4120" y="1119"/>
                </a:moveTo>
                <a:lnTo>
                  <a:pt x="4008" y="1305"/>
                </a:lnTo>
                <a:lnTo>
                  <a:pt x="3878" y="1492"/>
                </a:lnTo>
                <a:lnTo>
                  <a:pt x="1324" y="1492"/>
                </a:lnTo>
                <a:lnTo>
                  <a:pt x="1175" y="1305"/>
                </a:lnTo>
                <a:lnTo>
                  <a:pt x="1082" y="1119"/>
                </a:lnTo>
                <a:close/>
                <a:moveTo>
                  <a:pt x="3337" y="2051"/>
                </a:moveTo>
                <a:lnTo>
                  <a:pt x="3169" y="2181"/>
                </a:lnTo>
                <a:lnTo>
                  <a:pt x="3002" y="2312"/>
                </a:lnTo>
                <a:lnTo>
                  <a:pt x="2797" y="2424"/>
                </a:lnTo>
                <a:lnTo>
                  <a:pt x="2592" y="2554"/>
                </a:lnTo>
                <a:lnTo>
                  <a:pt x="2386" y="2424"/>
                </a:lnTo>
                <a:lnTo>
                  <a:pt x="2181" y="2312"/>
                </a:lnTo>
                <a:lnTo>
                  <a:pt x="2014" y="2181"/>
                </a:lnTo>
                <a:lnTo>
                  <a:pt x="1846" y="2051"/>
                </a:lnTo>
                <a:close/>
                <a:moveTo>
                  <a:pt x="3859" y="4455"/>
                </a:moveTo>
                <a:lnTo>
                  <a:pt x="3990" y="4642"/>
                </a:lnTo>
                <a:lnTo>
                  <a:pt x="4101" y="4828"/>
                </a:lnTo>
                <a:lnTo>
                  <a:pt x="1063" y="4828"/>
                </a:lnTo>
                <a:lnTo>
                  <a:pt x="1175" y="4642"/>
                </a:lnTo>
                <a:lnTo>
                  <a:pt x="1324" y="4455"/>
                </a:lnTo>
                <a:close/>
                <a:moveTo>
                  <a:pt x="187" y="1"/>
                </a:moveTo>
                <a:lnTo>
                  <a:pt x="94" y="19"/>
                </a:lnTo>
                <a:lnTo>
                  <a:pt x="38" y="56"/>
                </a:lnTo>
                <a:lnTo>
                  <a:pt x="1" y="131"/>
                </a:lnTo>
                <a:lnTo>
                  <a:pt x="1" y="206"/>
                </a:lnTo>
                <a:lnTo>
                  <a:pt x="38" y="429"/>
                </a:lnTo>
                <a:lnTo>
                  <a:pt x="94" y="709"/>
                </a:lnTo>
                <a:lnTo>
                  <a:pt x="224" y="1044"/>
                </a:lnTo>
                <a:lnTo>
                  <a:pt x="299" y="1231"/>
                </a:lnTo>
                <a:lnTo>
                  <a:pt x="392" y="1417"/>
                </a:lnTo>
                <a:lnTo>
                  <a:pt x="504" y="1604"/>
                </a:lnTo>
                <a:lnTo>
                  <a:pt x="616" y="1809"/>
                </a:lnTo>
                <a:lnTo>
                  <a:pt x="765" y="1995"/>
                </a:lnTo>
                <a:lnTo>
                  <a:pt x="933" y="2200"/>
                </a:lnTo>
                <a:lnTo>
                  <a:pt x="1138" y="2405"/>
                </a:lnTo>
                <a:lnTo>
                  <a:pt x="1343" y="2591"/>
                </a:lnTo>
                <a:lnTo>
                  <a:pt x="1585" y="2778"/>
                </a:lnTo>
                <a:lnTo>
                  <a:pt x="1846" y="2964"/>
                </a:lnTo>
                <a:lnTo>
                  <a:pt x="1585" y="3151"/>
                </a:lnTo>
                <a:lnTo>
                  <a:pt x="1343" y="3356"/>
                </a:lnTo>
                <a:lnTo>
                  <a:pt x="1138" y="3542"/>
                </a:lnTo>
                <a:lnTo>
                  <a:pt x="933" y="3747"/>
                </a:lnTo>
                <a:lnTo>
                  <a:pt x="765" y="3952"/>
                </a:lnTo>
                <a:lnTo>
                  <a:pt x="616" y="4139"/>
                </a:lnTo>
                <a:lnTo>
                  <a:pt x="504" y="4344"/>
                </a:lnTo>
                <a:lnTo>
                  <a:pt x="392" y="4530"/>
                </a:lnTo>
                <a:lnTo>
                  <a:pt x="299" y="4716"/>
                </a:lnTo>
                <a:lnTo>
                  <a:pt x="224" y="4903"/>
                </a:lnTo>
                <a:lnTo>
                  <a:pt x="94" y="5238"/>
                </a:lnTo>
                <a:lnTo>
                  <a:pt x="38" y="5518"/>
                </a:lnTo>
                <a:lnTo>
                  <a:pt x="1" y="5742"/>
                </a:lnTo>
                <a:lnTo>
                  <a:pt x="1" y="5816"/>
                </a:lnTo>
                <a:lnTo>
                  <a:pt x="38" y="5872"/>
                </a:lnTo>
                <a:lnTo>
                  <a:pt x="94" y="5928"/>
                </a:lnTo>
                <a:lnTo>
                  <a:pt x="187" y="5947"/>
                </a:lnTo>
                <a:lnTo>
                  <a:pt x="560" y="5947"/>
                </a:lnTo>
                <a:lnTo>
                  <a:pt x="616" y="5928"/>
                </a:lnTo>
                <a:lnTo>
                  <a:pt x="672" y="5891"/>
                </a:lnTo>
                <a:lnTo>
                  <a:pt x="728" y="5853"/>
                </a:lnTo>
                <a:lnTo>
                  <a:pt x="746" y="5779"/>
                </a:lnTo>
                <a:lnTo>
                  <a:pt x="783" y="5574"/>
                </a:lnTo>
                <a:lnTo>
                  <a:pt x="4400" y="5574"/>
                </a:lnTo>
                <a:lnTo>
                  <a:pt x="4437" y="5779"/>
                </a:lnTo>
                <a:lnTo>
                  <a:pt x="4456" y="5853"/>
                </a:lnTo>
                <a:lnTo>
                  <a:pt x="4511" y="5891"/>
                </a:lnTo>
                <a:lnTo>
                  <a:pt x="4567" y="5928"/>
                </a:lnTo>
                <a:lnTo>
                  <a:pt x="4623" y="5947"/>
                </a:lnTo>
                <a:lnTo>
                  <a:pt x="4996" y="5947"/>
                </a:lnTo>
                <a:lnTo>
                  <a:pt x="5089" y="5928"/>
                </a:lnTo>
                <a:lnTo>
                  <a:pt x="5145" y="5872"/>
                </a:lnTo>
                <a:lnTo>
                  <a:pt x="5182" y="5816"/>
                </a:lnTo>
                <a:lnTo>
                  <a:pt x="5182" y="5742"/>
                </a:lnTo>
                <a:lnTo>
                  <a:pt x="5164" y="5537"/>
                </a:lnTo>
                <a:lnTo>
                  <a:pt x="5108" y="5294"/>
                </a:lnTo>
                <a:lnTo>
                  <a:pt x="5015" y="5015"/>
                </a:lnTo>
                <a:lnTo>
                  <a:pt x="4884" y="4716"/>
                </a:lnTo>
                <a:lnTo>
                  <a:pt x="4698" y="4381"/>
                </a:lnTo>
                <a:lnTo>
                  <a:pt x="4605" y="4195"/>
                </a:lnTo>
                <a:lnTo>
                  <a:pt x="4474" y="4027"/>
                </a:lnTo>
                <a:lnTo>
                  <a:pt x="4325" y="3840"/>
                </a:lnTo>
                <a:lnTo>
                  <a:pt x="4176" y="3673"/>
                </a:lnTo>
                <a:lnTo>
                  <a:pt x="4008" y="3505"/>
                </a:lnTo>
                <a:lnTo>
                  <a:pt x="3803" y="3318"/>
                </a:lnTo>
                <a:lnTo>
                  <a:pt x="3486" y="3542"/>
                </a:lnTo>
                <a:lnTo>
                  <a:pt x="3132" y="3729"/>
                </a:lnTo>
                <a:lnTo>
                  <a:pt x="3318" y="3896"/>
                </a:lnTo>
                <a:lnTo>
                  <a:pt x="1846" y="3896"/>
                </a:lnTo>
                <a:lnTo>
                  <a:pt x="2032" y="3747"/>
                </a:lnTo>
                <a:lnTo>
                  <a:pt x="2256" y="3598"/>
                </a:lnTo>
                <a:lnTo>
                  <a:pt x="2498" y="3449"/>
                </a:lnTo>
                <a:lnTo>
                  <a:pt x="2759" y="3300"/>
                </a:lnTo>
                <a:lnTo>
                  <a:pt x="3113" y="3113"/>
                </a:lnTo>
                <a:lnTo>
                  <a:pt x="3430" y="2908"/>
                </a:lnTo>
                <a:lnTo>
                  <a:pt x="3729" y="2703"/>
                </a:lnTo>
                <a:lnTo>
                  <a:pt x="3971" y="2480"/>
                </a:lnTo>
                <a:lnTo>
                  <a:pt x="4195" y="2256"/>
                </a:lnTo>
                <a:lnTo>
                  <a:pt x="4381" y="2032"/>
                </a:lnTo>
                <a:lnTo>
                  <a:pt x="4549" y="1809"/>
                </a:lnTo>
                <a:lnTo>
                  <a:pt x="4698" y="1585"/>
                </a:lnTo>
                <a:lnTo>
                  <a:pt x="4810" y="1380"/>
                </a:lnTo>
                <a:lnTo>
                  <a:pt x="4922" y="1175"/>
                </a:lnTo>
                <a:lnTo>
                  <a:pt x="4996" y="970"/>
                </a:lnTo>
                <a:lnTo>
                  <a:pt x="5071" y="783"/>
                </a:lnTo>
                <a:lnTo>
                  <a:pt x="5145" y="467"/>
                </a:lnTo>
                <a:lnTo>
                  <a:pt x="5182" y="206"/>
                </a:lnTo>
                <a:lnTo>
                  <a:pt x="5182" y="131"/>
                </a:lnTo>
                <a:lnTo>
                  <a:pt x="5145" y="56"/>
                </a:lnTo>
                <a:lnTo>
                  <a:pt x="5089" y="19"/>
                </a:lnTo>
                <a:lnTo>
                  <a:pt x="5015" y="1"/>
                </a:lnTo>
                <a:lnTo>
                  <a:pt x="4623" y="1"/>
                </a:lnTo>
                <a:lnTo>
                  <a:pt x="4567" y="19"/>
                </a:lnTo>
                <a:lnTo>
                  <a:pt x="4511" y="56"/>
                </a:lnTo>
                <a:lnTo>
                  <a:pt x="4474" y="94"/>
                </a:lnTo>
                <a:lnTo>
                  <a:pt x="4437" y="168"/>
                </a:lnTo>
                <a:lnTo>
                  <a:pt x="4400" y="373"/>
                </a:lnTo>
                <a:lnTo>
                  <a:pt x="783" y="373"/>
                </a:lnTo>
                <a:lnTo>
                  <a:pt x="746" y="168"/>
                </a:lnTo>
                <a:lnTo>
                  <a:pt x="728" y="94"/>
                </a:lnTo>
                <a:lnTo>
                  <a:pt x="672" y="56"/>
                </a:lnTo>
                <a:lnTo>
                  <a:pt x="616" y="19"/>
                </a:lnTo>
                <a:lnTo>
                  <a:pt x="56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975a0ff47_0_11053"/>
          <p:cNvSpPr/>
          <p:nvPr/>
        </p:nvSpPr>
        <p:spPr>
          <a:xfrm>
            <a:off x="7695077" y="5076733"/>
            <a:ext cx="169392" cy="159249"/>
          </a:xfrm>
          <a:custGeom>
            <a:rect b="b" l="l" r="r" t="t"/>
            <a:pathLst>
              <a:path extrusionOk="0" h="5574" w="5929">
                <a:moveTo>
                  <a:pt x="4456" y="933"/>
                </a:moveTo>
                <a:lnTo>
                  <a:pt x="4512" y="951"/>
                </a:lnTo>
                <a:lnTo>
                  <a:pt x="4586" y="988"/>
                </a:lnTo>
                <a:lnTo>
                  <a:pt x="4623" y="1044"/>
                </a:lnTo>
                <a:lnTo>
                  <a:pt x="4623" y="1119"/>
                </a:lnTo>
                <a:lnTo>
                  <a:pt x="4623" y="1193"/>
                </a:lnTo>
                <a:lnTo>
                  <a:pt x="4586" y="1249"/>
                </a:lnTo>
                <a:lnTo>
                  <a:pt x="4512" y="1287"/>
                </a:lnTo>
                <a:lnTo>
                  <a:pt x="4456" y="1305"/>
                </a:lnTo>
                <a:lnTo>
                  <a:pt x="4381" y="1287"/>
                </a:lnTo>
                <a:lnTo>
                  <a:pt x="4306" y="1249"/>
                </a:lnTo>
                <a:lnTo>
                  <a:pt x="4269" y="1193"/>
                </a:lnTo>
                <a:lnTo>
                  <a:pt x="4269" y="1119"/>
                </a:lnTo>
                <a:lnTo>
                  <a:pt x="4269" y="1044"/>
                </a:lnTo>
                <a:lnTo>
                  <a:pt x="4306" y="988"/>
                </a:lnTo>
                <a:lnTo>
                  <a:pt x="4381" y="951"/>
                </a:lnTo>
                <a:lnTo>
                  <a:pt x="4456" y="933"/>
                </a:lnTo>
                <a:close/>
                <a:moveTo>
                  <a:pt x="3505" y="1"/>
                </a:moveTo>
                <a:lnTo>
                  <a:pt x="3449" y="19"/>
                </a:lnTo>
                <a:lnTo>
                  <a:pt x="3412" y="38"/>
                </a:lnTo>
                <a:lnTo>
                  <a:pt x="3374" y="75"/>
                </a:lnTo>
                <a:lnTo>
                  <a:pt x="3337" y="131"/>
                </a:lnTo>
                <a:lnTo>
                  <a:pt x="3337" y="187"/>
                </a:lnTo>
                <a:lnTo>
                  <a:pt x="3337" y="1920"/>
                </a:lnTo>
                <a:lnTo>
                  <a:pt x="4810" y="2461"/>
                </a:lnTo>
                <a:lnTo>
                  <a:pt x="4810" y="2051"/>
                </a:lnTo>
                <a:lnTo>
                  <a:pt x="5183" y="2051"/>
                </a:lnTo>
                <a:lnTo>
                  <a:pt x="5332" y="2032"/>
                </a:lnTo>
                <a:lnTo>
                  <a:pt x="5481" y="1976"/>
                </a:lnTo>
                <a:lnTo>
                  <a:pt x="5611" y="1920"/>
                </a:lnTo>
                <a:lnTo>
                  <a:pt x="5723" y="1827"/>
                </a:lnTo>
                <a:lnTo>
                  <a:pt x="5798" y="1715"/>
                </a:lnTo>
                <a:lnTo>
                  <a:pt x="5872" y="1585"/>
                </a:lnTo>
                <a:lnTo>
                  <a:pt x="5909" y="1454"/>
                </a:lnTo>
                <a:lnTo>
                  <a:pt x="5928" y="1305"/>
                </a:lnTo>
                <a:lnTo>
                  <a:pt x="5928" y="933"/>
                </a:lnTo>
                <a:lnTo>
                  <a:pt x="5909" y="858"/>
                </a:lnTo>
                <a:lnTo>
                  <a:pt x="5872" y="802"/>
                </a:lnTo>
                <a:lnTo>
                  <a:pt x="5816" y="765"/>
                </a:lnTo>
                <a:lnTo>
                  <a:pt x="5742" y="746"/>
                </a:lnTo>
                <a:lnTo>
                  <a:pt x="4996" y="746"/>
                </a:lnTo>
                <a:lnTo>
                  <a:pt x="4922" y="578"/>
                </a:lnTo>
                <a:lnTo>
                  <a:pt x="4866" y="485"/>
                </a:lnTo>
                <a:lnTo>
                  <a:pt x="4791" y="429"/>
                </a:lnTo>
                <a:lnTo>
                  <a:pt x="4698" y="392"/>
                </a:lnTo>
                <a:lnTo>
                  <a:pt x="4586" y="373"/>
                </a:lnTo>
                <a:lnTo>
                  <a:pt x="3971" y="373"/>
                </a:lnTo>
                <a:lnTo>
                  <a:pt x="3654" y="56"/>
                </a:lnTo>
                <a:lnTo>
                  <a:pt x="3598" y="19"/>
                </a:lnTo>
                <a:lnTo>
                  <a:pt x="3542" y="1"/>
                </a:lnTo>
                <a:close/>
                <a:moveTo>
                  <a:pt x="262" y="1492"/>
                </a:moveTo>
                <a:lnTo>
                  <a:pt x="206" y="1529"/>
                </a:lnTo>
                <a:lnTo>
                  <a:pt x="150" y="1566"/>
                </a:lnTo>
                <a:lnTo>
                  <a:pt x="94" y="1622"/>
                </a:lnTo>
                <a:lnTo>
                  <a:pt x="57" y="1678"/>
                </a:lnTo>
                <a:lnTo>
                  <a:pt x="19" y="1734"/>
                </a:lnTo>
                <a:lnTo>
                  <a:pt x="1" y="1809"/>
                </a:lnTo>
                <a:lnTo>
                  <a:pt x="1" y="1865"/>
                </a:lnTo>
                <a:lnTo>
                  <a:pt x="1" y="2051"/>
                </a:lnTo>
                <a:lnTo>
                  <a:pt x="57" y="2219"/>
                </a:lnTo>
                <a:lnTo>
                  <a:pt x="113" y="2368"/>
                </a:lnTo>
                <a:lnTo>
                  <a:pt x="206" y="2517"/>
                </a:lnTo>
                <a:lnTo>
                  <a:pt x="318" y="2629"/>
                </a:lnTo>
                <a:lnTo>
                  <a:pt x="448" y="2741"/>
                </a:lnTo>
                <a:lnTo>
                  <a:pt x="578" y="2834"/>
                </a:lnTo>
                <a:lnTo>
                  <a:pt x="728" y="2908"/>
                </a:lnTo>
                <a:lnTo>
                  <a:pt x="728" y="5387"/>
                </a:lnTo>
                <a:lnTo>
                  <a:pt x="746" y="5462"/>
                </a:lnTo>
                <a:lnTo>
                  <a:pt x="784" y="5518"/>
                </a:lnTo>
                <a:lnTo>
                  <a:pt x="839" y="5555"/>
                </a:lnTo>
                <a:lnTo>
                  <a:pt x="914" y="5574"/>
                </a:lnTo>
                <a:lnTo>
                  <a:pt x="1660" y="5574"/>
                </a:lnTo>
                <a:lnTo>
                  <a:pt x="1734" y="5555"/>
                </a:lnTo>
                <a:lnTo>
                  <a:pt x="1790" y="5518"/>
                </a:lnTo>
                <a:lnTo>
                  <a:pt x="1827" y="5462"/>
                </a:lnTo>
                <a:lnTo>
                  <a:pt x="1846" y="5387"/>
                </a:lnTo>
                <a:lnTo>
                  <a:pt x="1846" y="4083"/>
                </a:lnTo>
                <a:lnTo>
                  <a:pt x="3710" y="4083"/>
                </a:lnTo>
                <a:lnTo>
                  <a:pt x="3710" y="5387"/>
                </a:lnTo>
                <a:lnTo>
                  <a:pt x="3710" y="5462"/>
                </a:lnTo>
                <a:lnTo>
                  <a:pt x="3766" y="5518"/>
                </a:lnTo>
                <a:lnTo>
                  <a:pt x="3822" y="5555"/>
                </a:lnTo>
                <a:lnTo>
                  <a:pt x="3896" y="5574"/>
                </a:lnTo>
                <a:lnTo>
                  <a:pt x="4623" y="5574"/>
                </a:lnTo>
                <a:lnTo>
                  <a:pt x="4698" y="5555"/>
                </a:lnTo>
                <a:lnTo>
                  <a:pt x="4772" y="5518"/>
                </a:lnTo>
                <a:lnTo>
                  <a:pt x="4810" y="5462"/>
                </a:lnTo>
                <a:lnTo>
                  <a:pt x="4810" y="5387"/>
                </a:lnTo>
                <a:lnTo>
                  <a:pt x="4810" y="2852"/>
                </a:lnTo>
                <a:lnTo>
                  <a:pt x="3076" y="2237"/>
                </a:lnTo>
                <a:lnTo>
                  <a:pt x="1100" y="2237"/>
                </a:lnTo>
                <a:lnTo>
                  <a:pt x="1026" y="2219"/>
                </a:lnTo>
                <a:lnTo>
                  <a:pt x="970" y="2200"/>
                </a:lnTo>
                <a:lnTo>
                  <a:pt x="895" y="2163"/>
                </a:lnTo>
                <a:lnTo>
                  <a:pt x="839" y="2125"/>
                </a:lnTo>
                <a:lnTo>
                  <a:pt x="802" y="2070"/>
                </a:lnTo>
                <a:lnTo>
                  <a:pt x="765" y="1995"/>
                </a:lnTo>
                <a:lnTo>
                  <a:pt x="746" y="1920"/>
                </a:lnTo>
                <a:lnTo>
                  <a:pt x="728" y="1846"/>
                </a:lnTo>
                <a:lnTo>
                  <a:pt x="728" y="1771"/>
                </a:lnTo>
                <a:lnTo>
                  <a:pt x="709" y="1697"/>
                </a:lnTo>
                <a:lnTo>
                  <a:pt x="672" y="1641"/>
                </a:lnTo>
                <a:lnTo>
                  <a:pt x="616" y="1585"/>
                </a:lnTo>
                <a:lnTo>
                  <a:pt x="560" y="1548"/>
                </a:lnTo>
                <a:lnTo>
                  <a:pt x="485" y="1510"/>
                </a:lnTo>
                <a:lnTo>
                  <a:pt x="411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975a0ff47_0_11053"/>
          <p:cNvSpPr/>
          <p:nvPr/>
        </p:nvSpPr>
        <p:spPr>
          <a:xfrm>
            <a:off x="7265851" y="5076733"/>
            <a:ext cx="169392" cy="169392"/>
          </a:xfrm>
          <a:custGeom>
            <a:rect b="b" l="l" r="r" t="t"/>
            <a:pathLst>
              <a:path extrusionOk="0" h="5929" w="5929">
                <a:moveTo>
                  <a:pt x="3095" y="746"/>
                </a:moveTo>
                <a:lnTo>
                  <a:pt x="3170" y="802"/>
                </a:lnTo>
                <a:lnTo>
                  <a:pt x="3207" y="858"/>
                </a:lnTo>
                <a:lnTo>
                  <a:pt x="3226" y="933"/>
                </a:lnTo>
                <a:lnTo>
                  <a:pt x="3226" y="1138"/>
                </a:lnTo>
                <a:lnTo>
                  <a:pt x="3412" y="1175"/>
                </a:lnTo>
                <a:lnTo>
                  <a:pt x="3580" y="1231"/>
                </a:lnTo>
                <a:lnTo>
                  <a:pt x="3729" y="1305"/>
                </a:lnTo>
                <a:lnTo>
                  <a:pt x="3766" y="1361"/>
                </a:lnTo>
                <a:lnTo>
                  <a:pt x="3766" y="1417"/>
                </a:lnTo>
                <a:lnTo>
                  <a:pt x="3766" y="1454"/>
                </a:lnTo>
                <a:lnTo>
                  <a:pt x="3729" y="1510"/>
                </a:lnTo>
                <a:lnTo>
                  <a:pt x="3543" y="1697"/>
                </a:lnTo>
                <a:lnTo>
                  <a:pt x="3505" y="1715"/>
                </a:lnTo>
                <a:lnTo>
                  <a:pt x="3431" y="1715"/>
                </a:lnTo>
                <a:lnTo>
                  <a:pt x="3375" y="1697"/>
                </a:lnTo>
                <a:lnTo>
                  <a:pt x="3282" y="1659"/>
                </a:lnTo>
                <a:lnTo>
                  <a:pt x="3170" y="1641"/>
                </a:lnTo>
                <a:lnTo>
                  <a:pt x="2722" y="1641"/>
                </a:lnTo>
                <a:lnTo>
                  <a:pt x="2648" y="1659"/>
                </a:lnTo>
                <a:lnTo>
                  <a:pt x="2592" y="1697"/>
                </a:lnTo>
                <a:lnTo>
                  <a:pt x="2555" y="1771"/>
                </a:lnTo>
                <a:lnTo>
                  <a:pt x="2536" y="1846"/>
                </a:lnTo>
                <a:lnTo>
                  <a:pt x="2555" y="1920"/>
                </a:lnTo>
                <a:lnTo>
                  <a:pt x="2573" y="1976"/>
                </a:lnTo>
                <a:lnTo>
                  <a:pt x="2629" y="2032"/>
                </a:lnTo>
                <a:lnTo>
                  <a:pt x="2685" y="2051"/>
                </a:lnTo>
                <a:lnTo>
                  <a:pt x="3393" y="2275"/>
                </a:lnTo>
                <a:lnTo>
                  <a:pt x="3505" y="2312"/>
                </a:lnTo>
                <a:lnTo>
                  <a:pt x="3598" y="2386"/>
                </a:lnTo>
                <a:lnTo>
                  <a:pt x="3692" y="2442"/>
                </a:lnTo>
                <a:lnTo>
                  <a:pt x="3766" y="2536"/>
                </a:lnTo>
                <a:lnTo>
                  <a:pt x="3822" y="2629"/>
                </a:lnTo>
                <a:lnTo>
                  <a:pt x="3878" y="2741"/>
                </a:lnTo>
                <a:lnTo>
                  <a:pt x="3897" y="2852"/>
                </a:lnTo>
                <a:lnTo>
                  <a:pt x="3915" y="2964"/>
                </a:lnTo>
                <a:lnTo>
                  <a:pt x="3897" y="3113"/>
                </a:lnTo>
                <a:lnTo>
                  <a:pt x="3859" y="3244"/>
                </a:lnTo>
                <a:lnTo>
                  <a:pt x="3785" y="3374"/>
                </a:lnTo>
                <a:lnTo>
                  <a:pt x="3710" y="3486"/>
                </a:lnTo>
                <a:lnTo>
                  <a:pt x="3598" y="3561"/>
                </a:lnTo>
                <a:lnTo>
                  <a:pt x="3487" y="3635"/>
                </a:lnTo>
                <a:lnTo>
                  <a:pt x="3375" y="3673"/>
                </a:lnTo>
                <a:lnTo>
                  <a:pt x="3226" y="3691"/>
                </a:lnTo>
                <a:lnTo>
                  <a:pt x="3226" y="3896"/>
                </a:lnTo>
                <a:lnTo>
                  <a:pt x="3226" y="3934"/>
                </a:lnTo>
                <a:lnTo>
                  <a:pt x="3188" y="3971"/>
                </a:lnTo>
                <a:lnTo>
                  <a:pt x="3132" y="4027"/>
                </a:lnTo>
                <a:lnTo>
                  <a:pt x="3021" y="4083"/>
                </a:lnTo>
                <a:lnTo>
                  <a:pt x="2909" y="4083"/>
                </a:lnTo>
                <a:lnTo>
                  <a:pt x="2797" y="4027"/>
                </a:lnTo>
                <a:lnTo>
                  <a:pt x="2741" y="3971"/>
                </a:lnTo>
                <a:lnTo>
                  <a:pt x="2704" y="3934"/>
                </a:lnTo>
                <a:lnTo>
                  <a:pt x="2704" y="3896"/>
                </a:lnTo>
                <a:lnTo>
                  <a:pt x="2704" y="3691"/>
                </a:lnTo>
                <a:lnTo>
                  <a:pt x="2573" y="3673"/>
                </a:lnTo>
                <a:lnTo>
                  <a:pt x="2443" y="3635"/>
                </a:lnTo>
                <a:lnTo>
                  <a:pt x="2331" y="3579"/>
                </a:lnTo>
                <a:lnTo>
                  <a:pt x="2200" y="3523"/>
                </a:lnTo>
                <a:lnTo>
                  <a:pt x="2163" y="3468"/>
                </a:lnTo>
                <a:lnTo>
                  <a:pt x="2163" y="3412"/>
                </a:lnTo>
                <a:lnTo>
                  <a:pt x="2163" y="3374"/>
                </a:lnTo>
                <a:lnTo>
                  <a:pt x="2200" y="3318"/>
                </a:lnTo>
                <a:lnTo>
                  <a:pt x="2387" y="3132"/>
                </a:lnTo>
                <a:lnTo>
                  <a:pt x="2424" y="3113"/>
                </a:lnTo>
                <a:lnTo>
                  <a:pt x="2499" y="3113"/>
                </a:lnTo>
                <a:lnTo>
                  <a:pt x="2555" y="3132"/>
                </a:lnTo>
                <a:lnTo>
                  <a:pt x="2648" y="3169"/>
                </a:lnTo>
                <a:lnTo>
                  <a:pt x="2760" y="3188"/>
                </a:lnTo>
                <a:lnTo>
                  <a:pt x="3207" y="3188"/>
                </a:lnTo>
                <a:lnTo>
                  <a:pt x="3282" y="3169"/>
                </a:lnTo>
                <a:lnTo>
                  <a:pt x="3337" y="3132"/>
                </a:lnTo>
                <a:lnTo>
                  <a:pt x="3375" y="3057"/>
                </a:lnTo>
                <a:lnTo>
                  <a:pt x="3393" y="2964"/>
                </a:lnTo>
                <a:lnTo>
                  <a:pt x="3375" y="2908"/>
                </a:lnTo>
                <a:lnTo>
                  <a:pt x="3356" y="2852"/>
                </a:lnTo>
                <a:lnTo>
                  <a:pt x="3300" y="2797"/>
                </a:lnTo>
                <a:lnTo>
                  <a:pt x="3244" y="2778"/>
                </a:lnTo>
                <a:lnTo>
                  <a:pt x="2536" y="2554"/>
                </a:lnTo>
                <a:lnTo>
                  <a:pt x="2424" y="2517"/>
                </a:lnTo>
                <a:lnTo>
                  <a:pt x="2331" y="2442"/>
                </a:lnTo>
                <a:lnTo>
                  <a:pt x="2238" y="2386"/>
                </a:lnTo>
                <a:lnTo>
                  <a:pt x="2163" y="2293"/>
                </a:lnTo>
                <a:lnTo>
                  <a:pt x="2107" y="2200"/>
                </a:lnTo>
                <a:lnTo>
                  <a:pt x="2051" y="2088"/>
                </a:lnTo>
                <a:lnTo>
                  <a:pt x="2033" y="1976"/>
                </a:lnTo>
                <a:lnTo>
                  <a:pt x="2014" y="1846"/>
                </a:lnTo>
                <a:lnTo>
                  <a:pt x="2033" y="1715"/>
                </a:lnTo>
                <a:lnTo>
                  <a:pt x="2070" y="1585"/>
                </a:lnTo>
                <a:lnTo>
                  <a:pt x="2145" y="1454"/>
                </a:lnTo>
                <a:lnTo>
                  <a:pt x="2219" y="1343"/>
                </a:lnTo>
                <a:lnTo>
                  <a:pt x="2331" y="1268"/>
                </a:lnTo>
                <a:lnTo>
                  <a:pt x="2443" y="1193"/>
                </a:lnTo>
                <a:lnTo>
                  <a:pt x="2573" y="1156"/>
                </a:lnTo>
                <a:lnTo>
                  <a:pt x="2704" y="1138"/>
                </a:lnTo>
                <a:lnTo>
                  <a:pt x="2704" y="933"/>
                </a:lnTo>
                <a:lnTo>
                  <a:pt x="2722" y="858"/>
                </a:lnTo>
                <a:lnTo>
                  <a:pt x="2760" y="802"/>
                </a:lnTo>
                <a:lnTo>
                  <a:pt x="2834" y="746"/>
                </a:lnTo>
                <a:close/>
                <a:moveTo>
                  <a:pt x="2965" y="1"/>
                </a:moveTo>
                <a:lnTo>
                  <a:pt x="2722" y="19"/>
                </a:lnTo>
                <a:lnTo>
                  <a:pt x="2480" y="56"/>
                </a:lnTo>
                <a:lnTo>
                  <a:pt x="2256" y="112"/>
                </a:lnTo>
                <a:lnTo>
                  <a:pt x="2033" y="187"/>
                </a:lnTo>
                <a:lnTo>
                  <a:pt x="1809" y="299"/>
                </a:lnTo>
                <a:lnTo>
                  <a:pt x="1623" y="411"/>
                </a:lnTo>
                <a:lnTo>
                  <a:pt x="1436" y="560"/>
                </a:lnTo>
                <a:lnTo>
                  <a:pt x="1268" y="709"/>
                </a:lnTo>
                <a:lnTo>
                  <a:pt x="1101" y="877"/>
                </a:lnTo>
                <a:lnTo>
                  <a:pt x="970" y="1063"/>
                </a:lnTo>
                <a:lnTo>
                  <a:pt x="840" y="1268"/>
                </a:lnTo>
                <a:lnTo>
                  <a:pt x="747" y="1473"/>
                </a:lnTo>
                <a:lnTo>
                  <a:pt x="653" y="1697"/>
                </a:lnTo>
                <a:lnTo>
                  <a:pt x="597" y="1920"/>
                </a:lnTo>
                <a:lnTo>
                  <a:pt x="560" y="2163"/>
                </a:lnTo>
                <a:lnTo>
                  <a:pt x="560" y="2405"/>
                </a:lnTo>
                <a:lnTo>
                  <a:pt x="560" y="2666"/>
                </a:lnTo>
                <a:lnTo>
                  <a:pt x="597" y="2908"/>
                </a:lnTo>
                <a:lnTo>
                  <a:pt x="653" y="3132"/>
                </a:lnTo>
                <a:lnTo>
                  <a:pt x="747" y="3356"/>
                </a:lnTo>
                <a:lnTo>
                  <a:pt x="840" y="3561"/>
                </a:lnTo>
                <a:lnTo>
                  <a:pt x="970" y="3766"/>
                </a:lnTo>
                <a:lnTo>
                  <a:pt x="1101" y="3952"/>
                </a:lnTo>
                <a:lnTo>
                  <a:pt x="1268" y="4120"/>
                </a:lnTo>
                <a:lnTo>
                  <a:pt x="1436" y="4269"/>
                </a:lnTo>
                <a:lnTo>
                  <a:pt x="1623" y="4418"/>
                </a:lnTo>
                <a:lnTo>
                  <a:pt x="1809" y="4530"/>
                </a:lnTo>
                <a:lnTo>
                  <a:pt x="2033" y="4642"/>
                </a:lnTo>
                <a:lnTo>
                  <a:pt x="2256" y="4716"/>
                </a:lnTo>
                <a:lnTo>
                  <a:pt x="2480" y="4772"/>
                </a:lnTo>
                <a:lnTo>
                  <a:pt x="2722" y="4810"/>
                </a:lnTo>
                <a:lnTo>
                  <a:pt x="2965" y="4828"/>
                </a:lnTo>
                <a:lnTo>
                  <a:pt x="3207" y="4810"/>
                </a:lnTo>
                <a:lnTo>
                  <a:pt x="3449" y="4772"/>
                </a:lnTo>
                <a:lnTo>
                  <a:pt x="3692" y="4716"/>
                </a:lnTo>
                <a:lnTo>
                  <a:pt x="3897" y="4642"/>
                </a:lnTo>
                <a:lnTo>
                  <a:pt x="4120" y="4530"/>
                </a:lnTo>
                <a:lnTo>
                  <a:pt x="4307" y="4418"/>
                </a:lnTo>
                <a:lnTo>
                  <a:pt x="4493" y="4269"/>
                </a:lnTo>
                <a:lnTo>
                  <a:pt x="4680" y="4120"/>
                </a:lnTo>
                <a:lnTo>
                  <a:pt x="4829" y="3952"/>
                </a:lnTo>
                <a:lnTo>
                  <a:pt x="4959" y="3766"/>
                </a:lnTo>
                <a:lnTo>
                  <a:pt x="5090" y="3561"/>
                </a:lnTo>
                <a:lnTo>
                  <a:pt x="5183" y="3356"/>
                </a:lnTo>
                <a:lnTo>
                  <a:pt x="5276" y="3132"/>
                </a:lnTo>
                <a:lnTo>
                  <a:pt x="5332" y="2908"/>
                </a:lnTo>
                <a:lnTo>
                  <a:pt x="5369" y="2666"/>
                </a:lnTo>
                <a:lnTo>
                  <a:pt x="5388" y="2405"/>
                </a:lnTo>
                <a:lnTo>
                  <a:pt x="5369" y="2163"/>
                </a:lnTo>
                <a:lnTo>
                  <a:pt x="5332" y="1920"/>
                </a:lnTo>
                <a:lnTo>
                  <a:pt x="5276" y="1697"/>
                </a:lnTo>
                <a:lnTo>
                  <a:pt x="5183" y="1473"/>
                </a:lnTo>
                <a:lnTo>
                  <a:pt x="5090" y="1268"/>
                </a:lnTo>
                <a:lnTo>
                  <a:pt x="4959" y="1063"/>
                </a:lnTo>
                <a:lnTo>
                  <a:pt x="4829" y="877"/>
                </a:lnTo>
                <a:lnTo>
                  <a:pt x="4680" y="709"/>
                </a:lnTo>
                <a:lnTo>
                  <a:pt x="4493" y="560"/>
                </a:lnTo>
                <a:lnTo>
                  <a:pt x="4307" y="411"/>
                </a:lnTo>
                <a:lnTo>
                  <a:pt x="4120" y="299"/>
                </a:lnTo>
                <a:lnTo>
                  <a:pt x="3897" y="187"/>
                </a:lnTo>
                <a:lnTo>
                  <a:pt x="3692" y="112"/>
                </a:lnTo>
                <a:lnTo>
                  <a:pt x="3449" y="56"/>
                </a:lnTo>
                <a:lnTo>
                  <a:pt x="3207" y="19"/>
                </a:lnTo>
                <a:lnTo>
                  <a:pt x="2965" y="1"/>
                </a:lnTo>
                <a:close/>
                <a:moveTo>
                  <a:pt x="299" y="4083"/>
                </a:moveTo>
                <a:lnTo>
                  <a:pt x="225" y="4101"/>
                </a:lnTo>
                <a:lnTo>
                  <a:pt x="169" y="4139"/>
                </a:lnTo>
                <a:lnTo>
                  <a:pt x="113" y="4195"/>
                </a:lnTo>
                <a:lnTo>
                  <a:pt x="57" y="4250"/>
                </a:lnTo>
                <a:lnTo>
                  <a:pt x="20" y="4306"/>
                </a:lnTo>
                <a:lnTo>
                  <a:pt x="1" y="4381"/>
                </a:lnTo>
                <a:lnTo>
                  <a:pt x="1" y="4455"/>
                </a:lnTo>
                <a:lnTo>
                  <a:pt x="1" y="5574"/>
                </a:lnTo>
                <a:lnTo>
                  <a:pt x="1" y="5648"/>
                </a:lnTo>
                <a:lnTo>
                  <a:pt x="20" y="5704"/>
                </a:lnTo>
                <a:lnTo>
                  <a:pt x="57" y="5779"/>
                </a:lnTo>
                <a:lnTo>
                  <a:pt x="113" y="5835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30" y="5928"/>
                </a:lnTo>
                <a:lnTo>
                  <a:pt x="5705" y="5909"/>
                </a:lnTo>
                <a:lnTo>
                  <a:pt x="5779" y="5872"/>
                </a:lnTo>
                <a:lnTo>
                  <a:pt x="5835" y="5835"/>
                </a:lnTo>
                <a:lnTo>
                  <a:pt x="5873" y="5779"/>
                </a:lnTo>
                <a:lnTo>
                  <a:pt x="5910" y="5704"/>
                </a:lnTo>
                <a:lnTo>
                  <a:pt x="5928" y="5648"/>
                </a:lnTo>
                <a:lnTo>
                  <a:pt x="5928" y="5574"/>
                </a:lnTo>
                <a:lnTo>
                  <a:pt x="5928" y="4455"/>
                </a:lnTo>
                <a:lnTo>
                  <a:pt x="5928" y="4381"/>
                </a:lnTo>
                <a:lnTo>
                  <a:pt x="5910" y="4306"/>
                </a:lnTo>
                <a:lnTo>
                  <a:pt x="5873" y="4250"/>
                </a:lnTo>
                <a:lnTo>
                  <a:pt x="5835" y="4195"/>
                </a:lnTo>
                <a:lnTo>
                  <a:pt x="5779" y="4139"/>
                </a:lnTo>
                <a:lnTo>
                  <a:pt x="5705" y="4101"/>
                </a:lnTo>
                <a:lnTo>
                  <a:pt x="5630" y="4083"/>
                </a:lnTo>
                <a:lnTo>
                  <a:pt x="5183" y="4083"/>
                </a:lnTo>
                <a:lnTo>
                  <a:pt x="4996" y="4288"/>
                </a:lnTo>
                <a:lnTo>
                  <a:pt x="4810" y="4493"/>
                </a:lnTo>
                <a:lnTo>
                  <a:pt x="4586" y="4661"/>
                </a:lnTo>
                <a:lnTo>
                  <a:pt x="4344" y="4828"/>
                </a:lnTo>
                <a:lnTo>
                  <a:pt x="5127" y="4828"/>
                </a:lnTo>
                <a:lnTo>
                  <a:pt x="5164" y="4847"/>
                </a:lnTo>
                <a:lnTo>
                  <a:pt x="5183" y="4884"/>
                </a:lnTo>
                <a:lnTo>
                  <a:pt x="5201" y="4921"/>
                </a:lnTo>
                <a:lnTo>
                  <a:pt x="5201" y="5108"/>
                </a:lnTo>
                <a:lnTo>
                  <a:pt x="5183" y="5145"/>
                </a:lnTo>
                <a:lnTo>
                  <a:pt x="5164" y="5164"/>
                </a:lnTo>
                <a:lnTo>
                  <a:pt x="5127" y="5182"/>
                </a:lnTo>
                <a:lnTo>
                  <a:pt x="5090" y="5201"/>
                </a:lnTo>
                <a:lnTo>
                  <a:pt x="858" y="5201"/>
                </a:lnTo>
                <a:lnTo>
                  <a:pt x="802" y="5182"/>
                </a:lnTo>
                <a:lnTo>
                  <a:pt x="765" y="5164"/>
                </a:lnTo>
                <a:lnTo>
                  <a:pt x="747" y="5145"/>
                </a:lnTo>
                <a:lnTo>
                  <a:pt x="747" y="5108"/>
                </a:lnTo>
                <a:lnTo>
                  <a:pt x="747" y="4921"/>
                </a:lnTo>
                <a:lnTo>
                  <a:pt x="747" y="4884"/>
                </a:lnTo>
                <a:lnTo>
                  <a:pt x="765" y="4847"/>
                </a:lnTo>
                <a:lnTo>
                  <a:pt x="802" y="4828"/>
                </a:lnTo>
                <a:lnTo>
                  <a:pt x="1585" y="4828"/>
                </a:lnTo>
                <a:lnTo>
                  <a:pt x="1343" y="4661"/>
                </a:lnTo>
                <a:lnTo>
                  <a:pt x="1138" y="4493"/>
                </a:lnTo>
                <a:lnTo>
                  <a:pt x="933" y="4288"/>
                </a:lnTo>
                <a:lnTo>
                  <a:pt x="747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975a0ff47_0_11053"/>
          <p:cNvSpPr/>
          <p:nvPr/>
        </p:nvSpPr>
        <p:spPr>
          <a:xfrm>
            <a:off x="6835565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4903" y="2610"/>
                </a:moveTo>
                <a:lnTo>
                  <a:pt x="4978" y="2629"/>
                </a:lnTo>
                <a:lnTo>
                  <a:pt x="5034" y="2666"/>
                </a:lnTo>
                <a:lnTo>
                  <a:pt x="5090" y="2722"/>
                </a:lnTo>
                <a:lnTo>
                  <a:pt x="5146" y="2778"/>
                </a:lnTo>
                <a:lnTo>
                  <a:pt x="5183" y="2834"/>
                </a:lnTo>
                <a:lnTo>
                  <a:pt x="5201" y="2908"/>
                </a:lnTo>
                <a:lnTo>
                  <a:pt x="5201" y="2983"/>
                </a:lnTo>
                <a:lnTo>
                  <a:pt x="5201" y="3057"/>
                </a:lnTo>
                <a:lnTo>
                  <a:pt x="5183" y="3113"/>
                </a:lnTo>
                <a:lnTo>
                  <a:pt x="5146" y="3188"/>
                </a:lnTo>
                <a:lnTo>
                  <a:pt x="5090" y="3244"/>
                </a:lnTo>
                <a:lnTo>
                  <a:pt x="5034" y="3281"/>
                </a:lnTo>
                <a:lnTo>
                  <a:pt x="4978" y="3318"/>
                </a:lnTo>
                <a:lnTo>
                  <a:pt x="4903" y="3337"/>
                </a:lnTo>
                <a:lnTo>
                  <a:pt x="4829" y="3356"/>
                </a:lnTo>
                <a:lnTo>
                  <a:pt x="4754" y="3337"/>
                </a:lnTo>
                <a:lnTo>
                  <a:pt x="4680" y="3318"/>
                </a:lnTo>
                <a:lnTo>
                  <a:pt x="4624" y="3281"/>
                </a:lnTo>
                <a:lnTo>
                  <a:pt x="4568" y="3244"/>
                </a:lnTo>
                <a:lnTo>
                  <a:pt x="4530" y="3188"/>
                </a:lnTo>
                <a:lnTo>
                  <a:pt x="4493" y="3113"/>
                </a:lnTo>
                <a:lnTo>
                  <a:pt x="4475" y="3057"/>
                </a:lnTo>
                <a:lnTo>
                  <a:pt x="4456" y="2983"/>
                </a:lnTo>
                <a:lnTo>
                  <a:pt x="4475" y="2908"/>
                </a:lnTo>
                <a:lnTo>
                  <a:pt x="4493" y="2834"/>
                </a:lnTo>
                <a:lnTo>
                  <a:pt x="4530" y="2778"/>
                </a:lnTo>
                <a:lnTo>
                  <a:pt x="4568" y="2722"/>
                </a:lnTo>
                <a:lnTo>
                  <a:pt x="4624" y="2666"/>
                </a:lnTo>
                <a:lnTo>
                  <a:pt x="4680" y="2629"/>
                </a:lnTo>
                <a:lnTo>
                  <a:pt x="4754" y="2610"/>
                </a:lnTo>
                <a:close/>
                <a:moveTo>
                  <a:pt x="2051" y="1"/>
                </a:moveTo>
                <a:lnTo>
                  <a:pt x="1940" y="19"/>
                </a:lnTo>
                <a:lnTo>
                  <a:pt x="1828" y="56"/>
                </a:lnTo>
                <a:lnTo>
                  <a:pt x="1734" y="94"/>
                </a:lnTo>
                <a:lnTo>
                  <a:pt x="1660" y="168"/>
                </a:lnTo>
                <a:lnTo>
                  <a:pt x="1585" y="261"/>
                </a:lnTo>
                <a:lnTo>
                  <a:pt x="1529" y="355"/>
                </a:lnTo>
                <a:lnTo>
                  <a:pt x="1511" y="467"/>
                </a:lnTo>
                <a:lnTo>
                  <a:pt x="1492" y="597"/>
                </a:lnTo>
                <a:lnTo>
                  <a:pt x="1492" y="5201"/>
                </a:lnTo>
                <a:lnTo>
                  <a:pt x="187" y="5201"/>
                </a:lnTo>
                <a:lnTo>
                  <a:pt x="113" y="5220"/>
                </a:lnTo>
                <a:lnTo>
                  <a:pt x="57" y="5257"/>
                </a:lnTo>
                <a:lnTo>
                  <a:pt x="20" y="5313"/>
                </a:lnTo>
                <a:lnTo>
                  <a:pt x="1" y="5387"/>
                </a:lnTo>
                <a:lnTo>
                  <a:pt x="1" y="5760"/>
                </a:lnTo>
                <a:lnTo>
                  <a:pt x="20" y="5835"/>
                </a:lnTo>
                <a:lnTo>
                  <a:pt x="57" y="5891"/>
                </a:lnTo>
                <a:lnTo>
                  <a:pt x="113" y="5928"/>
                </a:lnTo>
                <a:lnTo>
                  <a:pt x="187" y="5947"/>
                </a:lnTo>
                <a:lnTo>
                  <a:pt x="7252" y="5947"/>
                </a:lnTo>
                <a:lnTo>
                  <a:pt x="7326" y="5928"/>
                </a:lnTo>
                <a:lnTo>
                  <a:pt x="7382" y="5891"/>
                </a:lnTo>
                <a:lnTo>
                  <a:pt x="7420" y="5835"/>
                </a:lnTo>
                <a:lnTo>
                  <a:pt x="7438" y="5760"/>
                </a:lnTo>
                <a:lnTo>
                  <a:pt x="7438" y="5387"/>
                </a:lnTo>
                <a:lnTo>
                  <a:pt x="7420" y="5313"/>
                </a:lnTo>
                <a:lnTo>
                  <a:pt x="7382" y="5257"/>
                </a:lnTo>
                <a:lnTo>
                  <a:pt x="7326" y="5220"/>
                </a:lnTo>
                <a:lnTo>
                  <a:pt x="7252" y="5201"/>
                </a:lnTo>
                <a:lnTo>
                  <a:pt x="5947" y="5201"/>
                </a:lnTo>
                <a:lnTo>
                  <a:pt x="5947" y="597"/>
                </a:lnTo>
                <a:lnTo>
                  <a:pt x="5928" y="467"/>
                </a:lnTo>
                <a:lnTo>
                  <a:pt x="5910" y="355"/>
                </a:lnTo>
                <a:lnTo>
                  <a:pt x="5854" y="261"/>
                </a:lnTo>
                <a:lnTo>
                  <a:pt x="5779" y="168"/>
                </a:lnTo>
                <a:lnTo>
                  <a:pt x="5705" y="94"/>
                </a:lnTo>
                <a:lnTo>
                  <a:pt x="5612" y="56"/>
                </a:lnTo>
                <a:lnTo>
                  <a:pt x="5500" y="19"/>
                </a:lnTo>
                <a:lnTo>
                  <a:pt x="5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975a0ff47_0_11053"/>
          <p:cNvSpPr/>
          <p:nvPr/>
        </p:nvSpPr>
        <p:spPr>
          <a:xfrm>
            <a:off x="6451107" y="5076733"/>
            <a:ext cx="169363" cy="169392"/>
          </a:xfrm>
          <a:custGeom>
            <a:rect b="b" l="l" r="r" t="t"/>
            <a:pathLst>
              <a:path extrusionOk="0" h="5929" w="5928">
                <a:moveTo>
                  <a:pt x="4641" y="1492"/>
                </a:moveTo>
                <a:lnTo>
                  <a:pt x="4716" y="1510"/>
                </a:lnTo>
                <a:lnTo>
                  <a:pt x="4772" y="1548"/>
                </a:lnTo>
                <a:lnTo>
                  <a:pt x="4809" y="1604"/>
                </a:lnTo>
                <a:lnTo>
                  <a:pt x="4828" y="1678"/>
                </a:lnTo>
                <a:lnTo>
                  <a:pt x="4809" y="1753"/>
                </a:lnTo>
                <a:lnTo>
                  <a:pt x="4772" y="1809"/>
                </a:lnTo>
                <a:lnTo>
                  <a:pt x="4716" y="1846"/>
                </a:lnTo>
                <a:lnTo>
                  <a:pt x="4641" y="1865"/>
                </a:lnTo>
                <a:lnTo>
                  <a:pt x="4567" y="1846"/>
                </a:lnTo>
                <a:lnTo>
                  <a:pt x="4511" y="1809"/>
                </a:lnTo>
                <a:lnTo>
                  <a:pt x="4455" y="1753"/>
                </a:lnTo>
                <a:lnTo>
                  <a:pt x="4455" y="1678"/>
                </a:lnTo>
                <a:lnTo>
                  <a:pt x="4455" y="1604"/>
                </a:lnTo>
                <a:lnTo>
                  <a:pt x="4511" y="1548"/>
                </a:lnTo>
                <a:lnTo>
                  <a:pt x="4567" y="1510"/>
                </a:lnTo>
                <a:lnTo>
                  <a:pt x="4641" y="1492"/>
                </a:lnTo>
                <a:close/>
                <a:moveTo>
                  <a:pt x="2479" y="1"/>
                </a:moveTo>
                <a:lnTo>
                  <a:pt x="2423" y="19"/>
                </a:lnTo>
                <a:lnTo>
                  <a:pt x="2386" y="56"/>
                </a:lnTo>
                <a:lnTo>
                  <a:pt x="2218" y="299"/>
                </a:lnTo>
                <a:lnTo>
                  <a:pt x="2050" y="541"/>
                </a:lnTo>
                <a:lnTo>
                  <a:pt x="1920" y="802"/>
                </a:lnTo>
                <a:lnTo>
                  <a:pt x="1827" y="1063"/>
                </a:lnTo>
                <a:lnTo>
                  <a:pt x="1976" y="1231"/>
                </a:lnTo>
                <a:lnTo>
                  <a:pt x="2144" y="1380"/>
                </a:lnTo>
                <a:lnTo>
                  <a:pt x="2311" y="1510"/>
                </a:lnTo>
                <a:lnTo>
                  <a:pt x="2498" y="1622"/>
                </a:lnTo>
                <a:lnTo>
                  <a:pt x="2703" y="1734"/>
                </a:lnTo>
                <a:lnTo>
                  <a:pt x="2908" y="1809"/>
                </a:lnTo>
                <a:lnTo>
                  <a:pt x="3113" y="1883"/>
                </a:lnTo>
                <a:lnTo>
                  <a:pt x="3337" y="1939"/>
                </a:lnTo>
                <a:lnTo>
                  <a:pt x="3337" y="1622"/>
                </a:lnTo>
                <a:lnTo>
                  <a:pt x="3225" y="1454"/>
                </a:lnTo>
                <a:lnTo>
                  <a:pt x="3113" y="1287"/>
                </a:lnTo>
                <a:lnTo>
                  <a:pt x="3020" y="1119"/>
                </a:lnTo>
                <a:lnTo>
                  <a:pt x="2926" y="933"/>
                </a:lnTo>
                <a:lnTo>
                  <a:pt x="2852" y="746"/>
                </a:lnTo>
                <a:lnTo>
                  <a:pt x="2796" y="560"/>
                </a:lnTo>
                <a:lnTo>
                  <a:pt x="2740" y="355"/>
                </a:lnTo>
                <a:lnTo>
                  <a:pt x="2703" y="168"/>
                </a:lnTo>
                <a:lnTo>
                  <a:pt x="2684" y="112"/>
                </a:lnTo>
                <a:lnTo>
                  <a:pt x="2666" y="56"/>
                </a:lnTo>
                <a:lnTo>
                  <a:pt x="2628" y="38"/>
                </a:lnTo>
                <a:lnTo>
                  <a:pt x="2572" y="1"/>
                </a:lnTo>
                <a:close/>
                <a:moveTo>
                  <a:pt x="783" y="373"/>
                </a:moveTo>
                <a:lnTo>
                  <a:pt x="746" y="392"/>
                </a:lnTo>
                <a:lnTo>
                  <a:pt x="690" y="429"/>
                </a:lnTo>
                <a:lnTo>
                  <a:pt x="671" y="467"/>
                </a:lnTo>
                <a:lnTo>
                  <a:pt x="541" y="783"/>
                </a:lnTo>
                <a:lnTo>
                  <a:pt x="447" y="1119"/>
                </a:lnTo>
                <a:lnTo>
                  <a:pt x="391" y="1454"/>
                </a:lnTo>
                <a:lnTo>
                  <a:pt x="373" y="1809"/>
                </a:lnTo>
                <a:lnTo>
                  <a:pt x="391" y="2125"/>
                </a:lnTo>
                <a:lnTo>
                  <a:pt x="429" y="2424"/>
                </a:lnTo>
                <a:lnTo>
                  <a:pt x="522" y="2703"/>
                </a:lnTo>
                <a:lnTo>
                  <a:pt x="634" y="2983"/>
                </a:lnTo>
                <a:lnTo>
                  <a:pt x="783" y="3263"/>
                </a:lnTo>
                <a:lnTo>
                  <a:pt x="951" y="3505"/>
                </a:lnTo>
                <a:lnTo>
                  <a:pt x="1137" y="3747"/>
                </a:lnTo>
                <a:lnTo>
                  <a:pt x="1361" y="3971"/>
                </a:lnTo>
                <a:lnTo>
                  <a:pt x="1584" y="4176"/>
                </a:lnTo>
                <a:lnTo>
                  <a:pt x="1808" y="4344"/>
                </a:lnTo>
                <a:lnTo>
                  <a:pt x="130" y="4772"/>
                </a:lnTo>
                <a:lnTo>
                  <a:pt x="93" y="4791"/>
                </a:lnTo>
                <a:lnTo>
                  <a:pt x="56" y="4810"/>
                </a:lnTo>
                <a:lnTo>
                  <a:pt x="0" y="4884"/>
                </a:lnTo>
                <a:lnTo>
                  <a:pt x="0" y="4959"/>
                </a:lnTo>
                <a:lnTo>
                  <a:pt x="0" y="5015"/>
                </a:lnTo>
                <a:lnTo>
                  <a:pt x="19" y="5052"/>
                </a:lnTo>
                <a:lnTo>
                  <a:pt x="112" y="5182"/>
                </a:lnTo>
                <a:lnTo>
                  <a:pt x="242" y="5313"/>
                </a:lnTo>
                <a:lnTo>
                  <a:pt x="391" y="5462"/>
                </a:lnTo>
                <a:lnTo>
                  <a:pt x="578" y="5593"/>
                </a:lnTo>
                <a:lnTo>
                  <a:pt x="820" y="5723"/>
                </a:lnTo>
                <a:lnTo>
                  <a:pt x="1100" y="5816"/>
                </a:lnTo>
                <a:lnTo>
                  <a:pt x="1249" y="5872"/>
                </a:lnTo>
                <a:lnTo>
                  <a:pt x="1417" y="5891"/>
                </a:lnTo>
                <a:lnTo>
                  <a:pt x="1603" y="5928"/>
                </a:lnTo>
                <a:lnTo>
                  <a:pt x="1864" y="5928"/>
                </a:lnTo>
                <a:lnTo>
                  <a:pt x="1939" y="5909"/>
                </a:lnTo>
                <a:lnTo>
                  <a:pt x="1994" y="5891"/>
                </a:lnTo>
                <a:lnTo>
                  <a:pt x="2050" y="5853"/>
                </a:lnTo>
                <a:lnTo>
                  <a:pt x="2815" y="5201"/>
                </a:lnTo>
                <a:lnTo>
                  <a:pt x="3709" y="5201"/>
                </a:lnTo>
                <a:lnTo>
                  <a:pt x="3896" y="5182"/>
                </a:lnTo>
                <a:lnTo>
                  <a:pt x="4082" y="5164"/>
                </a:lnTo>
                <a:lnTo>
                  <a:pt x="4250" y="5108"/>
                </a:lnTo>
                <a:lnTo>
                  <a:pt x="4436" y="5052"/>
                </a:lnTo>
                <a:lnTo>
                  <a:pt x="4585" y="4977"/>
                </a:lnTo>
                <a:lnTo>
                  <a:pt x="4753" y="4884"/>
                </a:lnTo>
                <a:lnTo>
                  <a:pt x="4884" y="4772"/>
                </a:lnTo>
                <a:lnTo>
                  <a:pt x="5014" y="4642"/>
                </a:lnTo>
                <a:lnTo>
                  <a:pt x="5145" y="4511"/>
                </a:lnTo>
                <a:lnTo>
                  <a:pt x="5238" y="4381"/>
                </a:lnTo>
                <a:lnTo>
                  <a:pt x="5331" y="4213"/>
                </a:lnTo>
                <a:lnTo>
                  <a:pt x="5424" y="4064"/>
                </a:lnTo>
                <a:lnTo>
                  <a:pt x="5480" y="3896"/>
                </a:lnTo>
                <a:lnTo>
                  <a:pt x="5517" y="3710"/>
                </a:lnTo>
                <a:lnTo>
                  <a:pt x="5555" y="3523"/>
                </a:lnTo>
                <a:lnTo>
                  <a:pt x="5555" y="3337"/>
                </a:lnTo>
                <a:lnTo>
                  <a:pt x="5555" y="1473"/>
                </a:lnTo>
                <a:lnTo>
                  <a:pt x="5927" y="746"/>
                </a:lnTo>
                <a:lnTo>
                  <a:pt x="4641" y="746"/>
                </a:lnTo>
                <a:lnTo>
                  <a:pt x="4455" y="765"/>
                </a:lnTo>
                <a:lnTo>
                  <a:pt x="4269" y="821"/>
                </a:lnTo>
                <a:lnTo>
                  <a:pt x="4119" y="895"/>
                </a:lnTo>
                <a:lnTo>
                  <a:pt x="3970" y="1007"/>
                </a:lnTo>
                <a:lnTo>
                  <a:pt x="3858" y="1156"/>
                </a:lnTo>
                <a:lnTo>
                  <a:pt x="3784" y="1305"/>
                </a:lnTo>
                <a:lnTo>
                  <a:pt x="3728" y="1473"/>
                </a:lnTo>
                <a:lnTo>
                  <a:pt x="3709" y="1659"/>
                </a:lnTo>
                <a:lnTo>
                  <a:pt x="3709" y="2349"/>
                </a:lnTo>
                <a:lnTo>
                  <a:pt x="3486" y="2331"/>
                </a:lnTo>
                <a:lnTo>
                  <a:pt x="3262" y="2293"/>
                </a:lnTo>
                <a:lnTo>
                  <a:pt x="3038" y="2256"/>
                </a:lnTo>
                <a:lnTo>
                  <a:pt x="2833" y="2181"/>
                </a:lnTo>
                <a:lnTo>
                  <a:pt x="2628" y="2107"/>
                </a:lnTo>
                <a:lnTo>
                  <a:pt x="2442" y="2014"/>
                </a:lnTo>
                <a:lnTo>
                  <a:pt x="2255" y="1902"/>
                </a:lnTo>
                <a:lnTo>
                  <a:pt x="2069" y="1790"/>
                </a:lnTo>
                <a:lnTo>
                  <a:pt x="1901" y="1659"/>
                </a:lnTo>
                <a:lnTo>
                  <a:pt x="1752" y="1529"/>
                </a:lnTo>
                <a:lnTo>
                  <a:pt x="1584" y="1380"/>
                </a:lnTo>
                <a:lnTo>
                  <a:pt x="1454" y="1212"/>
                </a:lnTo>
                <a:lnTo>
                  <a:pt x="1323" y="1044"/>
                </a:lnTo>
                <a:lnTo>
                  <a:pt x="1212" y="858"/>
                </a:lnTo>
                <a:lnTo>
                  <a:pt x="1100" y="672"/>
                </a:lnTo>
                <a:lnTo>
                  <a:pt x="1007" y="485"/>
                </a:lnTo>
                <a:lnTo>
                  <a:pt x="969" y="429"/>
                </a:lnTo>
                <a:lnTo>
                  <a:pt x="932" y="392"/>
                </a:lnTo>
                <a:lnTo>
                  <a:pt x="895" y="3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975a0ff47_0_11053"/>
          <p:cNvSpPr/>
          <p:nvPr/>
        </p:nvSpPr>
        <p:spPr>
          <a:xfrm>
            <a:off x="5997367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5686" y="783"/>
                </a:moveTo>
                <a:lnTo>
                  <a:pt x="6208" y="914"/>
                </a:lnTo>
                <a:lnTo>
                  <a:pt x="6171" y="988"/>
                </a:lnTo>
                <a:lnTo>
                  <a:pt x="6115" y="1063"/>
                </a:lnTo>
                <a:lnTo>
                  <a:pt x="6022" y="1100"/>
                </a:lnTo>
                <a:lnTo>
                  <a:pt x="5928" y="1119"/>
                </a:lnTo>
                <a:lnTo>
                  <a:pt x="5872" y="1119"/>
                </a:lnTo>
                <a:lnTo>
                  <a:pt x="5816" y="1082"/>
                </a:lnTo>
                <a:lnTo>
                  <a:pt x="5779" y="1063"/>
                </a:lnTo>
                <a:lnTo>
                  <a:pt x="5742" y="1026"/>
                </a:lnTo>
                <a:lnTo>
                  <a:pt x="5705" y="970"/>
                </a:lnTo>
                <a:lnTo>
                  <a:pt x="5686" y="914"/>
                </a:lnTo>
                <a:lnTo>
                  <a:pt x="5667" y="839"/>
                </a:lnTo>
                <a:lnTo>
                  <a:pt x="5686" y="783"/>
                </a:lnTo>
                <a:close/>
                <a:moveTo>
                  <a:pt x="1883" y="1119"/>
                </a:moveTo>
                <a:lnTo>
                  <a:pt x="1753" y="1138"/>
                </a:lnTo>
                <a:lnTo>
                  <a:pt x="1641" y="1175"/>
                </a:lnTo>
                <a:lnTo>
                  <a:pt x="1529" y="1212"/>
                </a:lnTo>
                <a:lnTo>
                  <a:pt x="1436" y="1287"/>
                </a:lnTo>
                <a:lnTo>
                  <a:pt x="75" y="2647"/>
                </a:lnTo>
                <a:lnTo>
                  <a:pt x="38" y="2685"/>
                </a:lnTo>
                <a:lnTo>
                  <a:pt x="20" y="2741"/>
                </a:lnTo>
                <a:lnTo>
                  <a:pt x="20" y="2797"/>
                </a:lnTo>
                <a:lnTo>
                  <a:pt x="20" y="2852"/>
                </a:lnTo>
                <a:lnTo>
                  <a:pt x="57" y="2908"/>
                </a:lnTo>
                <a:lnTo>
                  <a:pt x="94" y="2946"/>
                </a:lnTo>
                <a:lnTo>
                  <a:pt x="150" y="2964"/>
                </a:lnTo>
                <a:lnTo>
                  <a:pt x="225" y="2964"/>
                </a:lnTo>
                <a:lnTo>
                  <a:pt x="2238" y="2591"/>
                </a:lnTo>
                <a:lnTo>
                  <a:pt x="2238" y="2591"/>
                </a:lnTo>
                <a:lnTo>
                  <a:pt x="1175" y="3393"/>
                </a:lnTo>
                <a:lnTo>
                  <a:pt x="1138" y="3449"/>
                </a:lnTo>
                <a:lnTo>
                  <a:pt x="1119" y="3505"/>
                </a:lnTo>
                <a:lnTo>
                  <a:pt x="1119" y="3542"/>
                </a:lnTo>
                <a:lnTo>
                  <a:pt x="1138" y="3598"/>
                </a:lnTo>
                <a:lnTo>
                  <a:pt x="1157" y="3635"/>
                </a:lnTo>
                <a:lnTo>
                  <a:pt x="1194" y="3673"/>
                </a:lnTo>
                <a:lnTo>
                  <a:pt x="1250" y="3710"/>
                </a:lnTo>
                <a:lnTo>
                  <a:pt x="3897" y="3710"/>
                </a:lnTo>
                <a:lnTo>
                  <a:pt x="3822" y="3486"/>
                </a:lnTo>
                <a:lnTo>
                  <a:pt x="3766" y="3244"/>
                </a:lnTo>
                <a:lnTo>
                  <a:pt x="3729" y="3002"/>
                </a:lnTo>
                <a:lnTo>
                  <a:pt x="3729" y="2741"/>
                </a:lnTo>
                <a:lnTo>
                  <a:pt x="3729" y="2256"/>
                </a:lnTo>
                <a:lnTo>
                  <a:pt x="2331" y="1231"/>
                </a:lnTo>
                <a:lnTo>
                  <a:pt x="2219" y="1175"/>
                </a:lnTo>
                <a:lnTo>
                  <a:pt x="2107" y="1138"/>
                </a:lnTo>
                <a:lnTo>
                  <a:pt x="1995" y="1119"/>
                </a:lnTo>
                <a:close/>
                <a:moveTo>
                  <a:pt x="3449" y="1"/>
                </a:moveTo>
                <a:lnTo>
                  <a:pt x="3393" y="19"/>
                </a:lnTo>
                <a:lnTo>
                  <a:pt x="3356" y="56"/>
                </a:lnTo>
                <a:lnTo>
                  <a:pt x="3356" y="112"/>
                </a:lnTo>
                <a:lnTo>
                  <a:pt x="3375" y="168"/>
                </a:lnTo>
                <a:lnTo>
                  <a:pt x="4102" y="746"/>
                </a:lnTo>
                <a:lnTo>
                  <a:pt x="3393" y="1026"/>
                </a:lnTo>
                <a:lnTo>
                  <a:pt x="3356" y="1063"/>
                </a:lnTo>
                <a:lnTo>
                  <a:pt x="3356" y="1119"/>
                </a:lnTo>
                <a:lnTo>
                  <a:pt x="3356" y="1156"/>
                </a:lnTo>
                <a:lnTo>
                  <a:pt x="3393" y="1193"/>
                </a:lnTo>
                <a:lnTo>
                  <a:pt x="4102" y="1492"/>
                </a:lnTo>
                <a:lnTo>
                  <a:pt x="4102" y="2741"/>
                </a:lnTo>
                <a:lnTo>
                  <a:pt x="4120" y="3057"/>
                </a:lnTo>
                <a:lnTo>
                  <a:pt x="4176" y="3356"/>
                </a:lnTo>
                <a:lnTo>
                  <a:pt x="4269" y="3654"/>
                </a:lnTo>
                <a:lnTo>
                  <a:pt x="4381" y="3934"/>
                </a:lnTo>
                <a:lnTo>
                  <a:pt x="4549" y="4176"/>
                </a:lnTo>
                <a:lnTo>
                  <a:pt x="4735" y="4418"/>
                </a:lnTo>
                <a:lnTo>
                  <a:pt x="4959" y="4642"/>
                </a:lnTo>
                <a:lnTo>
                  <a:pt x="5201" y="4828"/>
                </a:lnTo>
                <a:lnTo>
                  <a:pt x="4381" y="4866"/>
                </a:lnTo>
                <a:lnTo>
                  <a:pt x="3617" y="4940"/>
                </a:lnTo>
                <a:lnTo>
                  <a:pt x="2890" y="5033"/>
                </a:lnTo>
                <a:lnTo>
                  <a:pt x="2219" y="5127"/>
                </a:lnTo>
                <a:lnTo>
                  <a:pt x="1623" y="5238"/>
                </a:lnTo>
                <a:lnTo>
                  <a:pt x="1082" y="5332"/>
                </a:lnTo>
                <a:lnTo>
                  <a:pt x="169" y="5537"/>
                </a:lnTo>
                <a:lnTo>
                  <a:pt x="113" y="5555"/>
                </a:lnTo>
                <a:lnTo>
                  <a:pt x="57" y="5611"/>
                </a:lnTo>
                <a:lnTo>
                  <a:pt x="20" y="5667"/>
                </a:lnTo>
                <a:lnTo>
                  <a:pt x="1" y="5742"/>
                </a:lnTo>
                <a:lnTo>
                  <a:pt x="20" y="5816"/>
                </a:lnTo>
                <a:lnTo>
                  <a:pt x="75" y="5872"/>
                </a:lnTo>
                <a:lnTo>
                  <a:pt x="131" y="5928"/>
                </a:lnTo>
                <a:lnTo>
                  <a:pt x="206" y="5947"/>
                </a:lnTo>
                <a:lnTo>
                  <a:pt x="6003" y="5947"/>
                </a:lnTo>
                <a:lnTo>
                  <a:pt x="6133" y="5928"/>
                </a:lnTo>
                <a:lnTo>
                  <a:pt x="6282" y="5909"/>
                </a:lnTo>
                <a:lnTo>
                  <a:pt x="6413" y="5891"/>
                </a:lnTo>
                <a:lnTo>
                  <a:pt x="6525" y="5835"/>
                </a:lnTo>
                <a:lnTo>
                  <a:pt x="6655" y="5798"/>
                </a:lnTo>
                <a:lnTo>
                  <a:pt x="6767" y="5723"/>
                </a:lnTo>
                <a:lnTo>
                  <a:pt x="6879" y="5648"/>
                </a:lnTo>
                <a:lnTo>
                  <a:pt x="6972" y="5574"/>
                </a:lnTo>
                <a:lnTo>
                  <a:pt x="7065" y="5481"/>
                </a:lnTo>
                <a:lnTo>
                  <a:pt x="7159" y="5387"/>
                </a:lnTo>
                <a:lnTo>
                  <a:pt x="7233" y="5276"/>
                </a:lnTo>
                <a:lnTo>
                  <a:pt x="7289" y="5164"/>
                </a:lnTo>
                <a:lnTo>
                  <a:pt x="7345" y="5052"/>
                </a:lnTo>
                <a:lnTo>
                  <a:pt x="7382" y="4921"/>
                </a:lnTo>
                <a:lnTo>
                  <a:pt x="7420" y="4791"/>
                </a:lnTo>
                <a:lnTo>
                  <a:pt x="7438" y="4661"/>
                </a:lnTo>
                <a:lnTo>
                  <a:pt x="7420" y="4455"/>
                </a:lnTo>
                <a:lnTo>
                  <a:pt x="7401" y="4250"/>
                </a:lnTo>
                <a:lnTo>
                  <a:pt x="7326" y="4064"/>
                </a:lnTo>
                <a:lnTo>
                  <a:pt x="7252" y="3896"/>
                </a:lnTo>
                <a:lnTo>
                  <a:pt x="7140" y="3729"/>
                </a:lnTo>
                <a:lnTo>
                  <a:pt x="7009" y="3598"/>
                </a:lnTo>
                <a:lnTo>
                  <a:pt x="6860" y="3468"/>
                </a:lnTo>
                <a:lnTo>
                  <a:pt x="6674" y="3356"/>
                </a:lnTo>
                <a:lnTo>
                  <a:pt x="5518" y="2778"/>
                </a:lnTo>
                <a:lnTo>
                  <a:pt x="5388" y="2685"/>
                </a:lnTo>
                <a:lnTo>
                  <a:pt x="5295" y="2573"/>
                </a:lnTo>
                <a:lnTo>
                  <a:pt x="5220" y="2442"/>
                </a:lnTo>
                <a:lnTo>
                  <a:pt x="5201" y="2275"/>
                </a:lnTo>
                <a:lnTo>
                  <a:pt x="5201" y="1865"/>
                </a:lnTo>
                <a:lnTo>
                  <a:pt x="5947" y="1865"/>
                </a:lnTo>
                <a:lnTo>
                  <a:pt x="6282" y="2125"/>
                </a:lnTo>
                <a:lnTo>
                  <a:pt x="6338" y="2163"/>
                </a:lnTo>
                <a:lnTo>
                  <a:pt x="6394" y="2200"/>
                </a:lnTo>
                <a:lnTo>
                  <a:pt x="6469" y="2219"/>
                </a:lnTo>
                <a:lnTo>
                  <a:pt x="6543" y="2237"/>
                </a:lnTo>
                <a:lnTo>
                  <a:pt x="6898" y="2237"/>
                </a:lnTo>
                <a:lnTo>
                  <a:pt x="6991" y="2219"/>
                </a:lnTo>
                <a:lnTo>
                  <a:pt x="7084" y="2181"/>
                </a:lnTo>
                <a:lnTo>
                  <a:pt x="7177" y="2107"/>
                </a:lnTo>
                <a:lnTo>
                  <a:pt x="7233" y="2032"/>
                </a:lnTo>
                <a:lnTo>
                  <a:pt x="7401" y="1697"/>
                </a:lnTo>
                <a:lnTo>
                  <a:pt x="7420" y="1585"/>
                </a:lnTo>
                <a:lnTo>
                  <a:pt x="7438" y="1492"/>
                </a:lnTo>
                <a:lnTo>
                  <a:pt x="7401" y="1399"/>
                </a:lnTo>
                <a:lnTo>
                  <a:pt x="7364" y="1305"/>
                </a:lnTo>
                <a:lnTo>
                  <a:pt x="6488" y="150"/>
                </a:lnTo>
                <a:lnTo>
                  <a:pt x="6432" y="94"/>
                </a:lnTo>
                <a:lnTo>
                  <a:pt x="6357" y="38"/>
                </a:lnTo>
                <a:lnTo>
                  <a:pt x="6282" y="19"/>
                </a:lnTo>
                <a:lnTo>
                  <a:pt x="618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975a0ff47_0_11053"/>
          <p:cNvSpPr/>
          <p:nvPr/>
        </p:nvSpPr>
        <p:spPr>
          <a:xfrm>
            <a:off x="5569225" y="5076733"/>
            <a:ext cx="190676" cy="169906"/>
          </a:xfrm>
          <a:custGeom>
            <a:rect b="b" l="l" r="r" t="t"/>
            <a:pathLst>
              <a:path extrusionOk="0" h="5947" w="6674">
                <a:moveTo>
                  <a:pt x="3412" y="1678"/>
                </a:moveTo>
                <a:lnTo>
                  <a:pt x="2405" y="2275"/>
                </a:lnTo>
                <a:lnTo>
                  <a:pt x="2349" y="2331"/>
                </a:lnTo>
                <a:lnTo>
                  <a:pt x="2293" y="2386"/>
                </a:lnTo>
                <a:lnTo>
                  <a:pt x="2256" y="2442"/>
                </a:lnTo>
                <a:lnTo>
                  <a:pt x="2237" y="2517"/>
                </a:lnTo>
                <a:lnTo>
                  <a:pt x="2219" y="2573"/>
                </a:lnTo>
                <a:lnTo>
                  <a:pt x="2219" y="2647"/>
                </a:lnTo>
                <a:lnTo>
                  <a:pt x="2237" y="2722"/>
                </a:lnTo>
                <a:lnTo>
                  <a:pt x="2274" y="2797"/>
                </a:lnTo>
                <a:lnTo>
                  <a:pt x="2330" y="2852"/>
                </a:lnTo>
                <a:lnTo>
                  <a:pt x="2386" y="2908"/>
                </a:lnTo>
                <a:lnTo>
                  <a:pt x="2442" y="2946"/>
                </a:lnTo>
                <a:lnTo>
                  <a:pt x="2517" y="2964"/>
                </a:lnTo>
                <a:lnTo>
                  <a:pt x="2647" y="2964"/>
                </a:lnTo>
                <a:lnTo>
                  <a:pt x="2722" y="2946"/>
                </a:lnTo>
                <a:lnTo>
                  <a:pt x="2778" y="2927"/>
                </a:lnTo>
                <a:lnTo>
                  <a:pt x="4679" y="1790"/>
                </a:lnTo>
                <a:lnTo>
                  <a:pt x="4977" y="1846"/>
                </a:lnTo>
                <a:lnTo>
                  <a:pt x="5257" y="1939"/>
                </a:lnTo>
                <a:lnTo>
                  <a:pt x="5518" y="2014"/>
                </a:lnTo>
                <a:lnTo>
                  <a:pt x="5723" y="2125"/>
                </a:lnTo>
                <a:lnTo>
                  <a:pt x="5891" y="2237"/>
                </a:lnTo>
                <a:lnTo>
                  <a:pt x="6021" y="2349"/>
                </a:lnTo>
                <a:lnTo>
                  <a:pt x="6058" y="2405"/>
                </a:lnTo>
                <a:lnTo>
                  <a:pt x="6096" y="2480"/>
                </a:lnTo>
                <a:lnTo>
                  <a:pt x="6114" y="2536"/>
                </a:lnTo>
                <a:lnTo>
                  <a:pt x="6114" y="2591"/>
                </a:lnTo>
                <a:lnTo>
                  <a:pt x="6114" y="2703"/>
                </a:lnTo>
                <a:lnTo>
                  <a:pt x="6058" y="2778"/>
                </a:lnTo>
                <a:lnTo>
                  <a:pt x="6002" y="2871"/>
                </a:lnTo>
                <a:lnTo>
                  <a:pt x="5909" y="2964"/>
                </a:lnTo>
                <a:lnTo>
                  <a:pt x="5779" y="3039"/>
                </a:lnTo>
                <a:lnTo>
                  <a:pt x="5648" y="3113"/>
                </a:lnTo>
                <a:lnTo>
                  <a:pt x="5481" y="3188"/>
                </a:lnTo>
                <a:lnTo>
                  <a:pt x="5313" y="3263"/>
                </a:lnTo>
                <a:lnTo>
                  <a:pt x="4884" y="3374"/>
                </a:lnTo>
                <a:lnTo>
                  <a:pt x="4418" y="3449"/>
                </a:lnTo>
                <a:lnTo>
                  <a:pt x="3896" y="3505"/>
                </a:lnTo>
                <a:lnTo>
                  <a:pt x="3337" y="3523"/>
                </a:lnTo>
                <a:lnTo>
                  <a:pt x="2778" y="3505"/>
                </a:lnTo>
                <a:lnTo>
                  <a:pt x="2256" y="3449"/>
                </a:lnTo>
                <a:lnTo>
                  <a:pt x="1771" y="3374"/>
                </a:lnTo>
                <a:lnTo>
                  <a:pt x="1361" y="3263"/>
                </a:lnTo>
                <a:lnTo>
                  <a:pt x="1193" y="3188"/>
                </a:lnTo>
                <a:lnTo>
                  <a:pt x="1026" y="3113"/>
                </a:lnTo>
                <a:lnTo>
                  <a:pt x="895" y="3039"/>
                </a:lnTo>
                <a:lnTo>
                  <a:pt x="765" y="2964"/>
                </a:lnTo>
                <a:lnTo>
                  <a:pt x="671" y="2871"/>
                </a:lnTo>
                <a:lnTo>
                  <a:pt x="616" y="2778"/>
                </a:lnTo>
                <a:lnTo>
                  <a:pt x="560" y="2703"/>
                </a:lnTo>
                <a:lnTo>
                  <a:pt x="560" y="2591"/>
                </a:lnTo>
                <a:lnTo>
                  <a:pt x="560" y="2498"/>
                </a:lnTo>
                <a:lnTo>
                  <a:pt x="616" y="2405"/>
                </a:lnTo>
                <a:lnTo>
                  <a:pt x="671" y="2331"/>
                </a:lnTo>
                <a:lnTo>
                  <a:pt x="765" y="2237"/>
                </a:lnTo>
                <a:lnTo>
                  <a:pt x="895" y="2163"/>
                </a:lnTo>
                <a:lnTo>
                  <a:pt x="1026" y="2088"/>
                </a:lnTo>
                <a:lnTo>
                  <a:pt x="1193" y="2014"/>
                </a:lnTo>
                <a:lnTo>
                  <a:pt x="1361" y="1939"/>
                </a:lnTo>
                <a:lnTo>
                  <a:pt x="1771" y="1827"/>
                </a:lnTo>
                <a:lnTo>
                  <a:pt x="2256" y="1753"/>
                </a:lnTo>
                <a:lnTo>
                  <a:pt x="2778" y="1697"/>
                </a:lnTo>
                <a:lnTo>
                  <a:pt x="3337" y="1678"/>
                </a:lnTo>
                <a:close/>
                <a:moveTo>
                  <a:pt x="6263" y="1"/>
                </a:moveTo>
                <a:lnTo>
                  <a:pt x="6189" y="19"/>
                </a:lnTo>
                <a:lnTo>
                  <a:pt x="6114" y="56"/>
                </a:lnTo>
                <a:lnTo>
                  <a:pt x="4250" y="1175"/>
                </a:lnTo>
                <a:lnTo>
                  <a:pt x="3803" y="1138"/>
                </a:lnTo>
                <a:lnTo>
                  <a:pt x="3337" y="1119"/>
                </a:lnTo>
                <a:lnTo>
                  <a:pt x="3001" y="1119"/>
                </a:lnTo>
                <a:lnTo>
                  <a:pt x="2666" y="1138"/>
                </a:lnTo>
                <a:lnTo>
                  <a:pt x="2349" y="1175"/>
                </a:lnTo>
                <a:lnTo>
                  <a:pt x="2032" y="1231"/>
                </a:lnTo>
                <a:lnTo>
                  <a:pt x="1753" y="1287"/>
                </a:lnTo>
                <a:lnTo>
                  <a:pt x="1473" y="1361"/>
                </a:lnTo>
                <a:lnTo>
                  <a:pt x="1212" y="1454"/>
                </a:lnTo>
                <a:lnTo>
                  <a:pt x="970" y="1548"/>
                </a:lnTo>
                <a:lnTo>
                  <a:pt x="765" y="1659"/>
                </a:lnTo>
                <a:lnTo>
                  <a:pt x="560" y="1771"/>
                </a:lnTo>
                <a:lnTo>
                  <a:pt x="392" y="1883"/>
                </a:lnTo>
                <a:lnTo>
                  <a:pt x="261" y="2014"/>
                </a:lnTo>
                <a:lnTo>
                  <a:pt x="150" y="2163"/>
                </a:lnTo>
                <a:lnTo>
                  <a:pt x="56" y="2293"/>
                </a:lnTo>
                <a:lnTo>
                  <a:pt x="19" y="2442"/>
                </a:lnTo>
                <a:lnTo>
                  <a:pt x="0" y="2591"/>
                </a:lnTo>
                <a:lnTo>
                  <a:pt x="0" y="4474"/>
                </a:lnTo>
                <a:lnTo>
                  <a:pt x="0" y="4605"/>
                </a:lnTo>
                <a:lnTo>
                  <a:pt x="38" y="4716"/>
                </a:lnTo>
                <a:lnTo>
                  <a:pt x="112" y="4847"/>
                </a:lnTo>
                <a:lnTo>
                  <a:pt x="187" y="4977"/>
                </a:lnTo>
                <a:lnTo>
                  <a:pt x="299" y="5089"/>
                </a:lnTo>
                <a:lnTo>
                  <a:pt x="429" y="5201"/>
                </a:lnTo>
                <a:lnTo>
                  <a:pt x="578" y="5294"/>
                </a:lnTo>
                <a:lnTo>
                  <a:pt x="746" y="5406"/>
                </a:lnTo>
                <a:lnTo>
                  <a:pt x="746" y="4288"/>
                </a:lnTo>
                <a:lnTo>
                  <a:pt x="746" y="4213"/>
                </a:lnTo>
                <a:lnTo>
                  <a:pt x="765" y="4157"/>
                </a:lnTo>
                <a:lnTo>
                  <a:pt x="802" y="4101"/>
                </a:lnTo>
                <a:lnTo>
                  <a:pt x="839" y="4045"/>
                </a:lnTo>
                <a:lnTo>
                  <a:pt x="877" y="3989"/>
                </a:lnTo>
                <a:lnTo>
                  <a:pt x="932" y="3952"/>
                </a:lnTo>
                <a:lnTo>
                  <a:pt x="1007" y="3934"/>
                </a:lnTo>
                <a:lnTo>
                  <a:pt x="1063" y="3915"/>
                </a:lnTo>
                <a:lnTo>
                  <a:pt x="1156" y="3915"/>
                </a:lnTo>
                <a:lnTo>
                  <a:pt x="1231" y="3934"/>
                </a:lnTo>
                <a:lnTo>
                  <a:pt x="1305" y="3952"/>
                </a:lnTo>
                <a:lnTo>
                  <a:pt x="1361" y="4008"/>
                </a:lnTo>
                <a:lnTo>
                  <a:pt x="1417" y="4064"/>
                </a:lnTo>
                <a:lnTo>
                  <a:pt x="1454" y="4120"/>
                </a:lnTo>
                <a:lnTo>
                  <a:pt x="1473" y="4195"/>
                </a:lnTo>
                <a:lnTo>
                  <a:pt x="1473" y="4288"/>
                </a:lnTo>
                <a:lnTo>
                  <a:pt x="1473" y="5704"/>
                </a:lnTo>
                <a:lnTo>
                  <a:pt x="1827" y="5798"/>
                </a:lnTo>
                <a:lnTo>
                  <a:pt x="2181" y="5853"/>
                </a:lnTo>
                <a:lnTo>
                  <a:pt x="2573" y="5909"/>
                </a:lnTo>
                <a:lnTo>
                  <a:pt x="2964" y="5947"/>
                </a:lnTo>
                <a:lnTo>
                  <a:pt x="2964" y="4661"/>
                </a:lnTo>
                <a:lnTo>
                  <a:pt x="2964" y="4586"/>
                </a:lnTo>
                <a:lnTo>
                  <a:pt x="2983" y="4530"/>
                </a:lnTo>
                <a:lnTo>
                  <a:pt x="3020" y="4455"/>
                </a:lnTo>
                <a:lnTo>
                  <a:pt x="3057" y="4418"/>
                </a:lnTo>
                <a:lnTo>
                  <a:pt x="3113" y="4362"/>
                </a:lnTo>
                <a:lnTo>
                  <a:pt x="3169" y="4325"/>
                </a:lnTo>
                <a:lnTo>
                  <a:pt x="3225" y="4288"/>
                </a:lnTo>
                <a:lnTo>
                  <a:pt x="3374" y="4288"/>
                </a:lnTo>
                <a:lnTo>
                  <a:pt x="3449" y="4306"/>
                </a:lnTo>
                <a:lnTo>
                  <a:pt x="3523" y="4325"/>
                </a:lnTo>
                <a:lnTo>
                  <a:pt x="3579" y="4381"/>
                </a:lnTo>
                <a:lnTo>
                  <a:pt x="3635" y="4437"/>
                </a:lnTo>
                <a:lnTo>
                  <a:pt x="3672" y="4493"/>
                </a:lnTo>
                <a:lnTo>
                  <a:pt x="3691" y="4567"/>
                </a:lnTo>
                <a:lnTo>
                  <a:pt x="3710" y="4661"/>
                </a:lnTo>
                <a:lnTo>
                  <a:pt x="3710" y="5947"/>
                </a:lnTo>
                <a:lnTo>
                  <a:pt x="4101" y="5909"/>
                </a:lnTo>
                <a:lnTo>
                  <a:pt x="4493" y="5853"/>
                </a:lnTo>
                <a:lnTo>
                  <a:pt x="4847" y="5798"/>
                </a:lnTo>
                <a:lnTo>
                  <a:pt x="5201" y="5704"/>
                </a:lnTo>
                <a:lnTo>
                  <a:pt x="5201" y="4288"/>
                </a:lnTo>
                <a:lnTo>
                  <a:pt x="5201" y="4213"/>
                </a:lnTo>
                <a:lnTo>
                  <a:pt x="5220" y="4157"/>
                </a:lnTo>
                <a:lnTo>
                  <a:pt x="5257" y="4101"/>
                </a:lnTo>
                <a:lnTo>
                  <a:pt x="5294" y="4045"/>
                </a:lnTo>
                <a:lnTo>
                  <a:pt x="5331" y="3989"/>
                </a:lnTo>
                <a:lnTo>
                  <a:pt x="5387" y="3952"/>
                </a:lnTo>
                <a:lnTo>
                  <a:pt x="5462" y="3934"/>
                </a:lnTo>
                <a:lnTo>
                  <a:pt x="5518" y="3915"/>
                </a:lnTo>
                <a:lnTo>
                  <a:pt x="5611" y="3915"/>
                </a:lnTo>
                <a:lnTo>
                  <a:pt x="5686" y="3934"/>
                </a:lnTo>
                <a:lnTo>
                  <a:pt x="5760" y="3952"/>
                </a:lnTo>
                <a:lnTo>
                  <a:pt x="5816" y="4008"/>
                </a:lnTo>
                <a:lnTo>
                  <a:pt x="5872" y="4064"/>
                </a:lnTo>
                <a:lnTo>
                  <a:pt x="5909" y="4120"/>
                </a:lnTo>
                <a:lnTo>
                  <a:pt x="5928" y="4195"/>
                </a:lnTo>
                <a:lnTo>
                  <a:pt x="5928" y="4288"/>
                </a:lnTo>
                <a:lnTo>
                  <a:pt x="5928" y="5406"/>
                </a:lnTo>
                <a:lnTo>
                  <a:pt x="6096" y="5294"/>
                </a:lnTo>
                <a:lnTo>
                  <a:pt x="6245" y="5201"/>
                </a:lnTo>
                <a:lnTo>
                  <a:pt x="6375" y="5089"/>
                </a:lnTo>
                <a:lnTo>
                  <a:pt x="6487" y="4977"/>
                </a:lnTo>
                <a:lnTo>
                  <a:pt x="6562" y="4847"/>
                </a:lnTo>
                <a:lnTo>
                  <a:pt x="6618" y="4716"/>
                </a:lnTo>
                <a:lnTo>
                  <a:pt x="6673" y="4605"/>
                </a:lnTo>
                <a:lnTo>
                  <a:pt x="6673" y="4474"/>
                </a:lnTo>
                <a:lnTo>
                  <a:pt x="6673" y="2591"/>
                </a:lnTo>
                <a:lnTo>
                  <a:pt x="6673" y="2517"/>
                </a:lnTo>
                <a:lnTo>
                  <a:pt x="6655" y="2424"/>
                </a:lnTo>
                <a:lnTo>
                  <a:pt x="6618" y="2331"/>
                </a:lnTo>
                <a:lnTo>
                  <a:pt x="6580" y="2237"/>
                </a:lnTo>
                <a:lnTo>
                  <a:pt x="6468" y="2070"/>
                </a:lnTo>
                <a:lnTo>
                  <a:pt x="6301" y="1920"/>
                </a:lnTo>
                <a:lnTo>
                  <a:pt x="6114" y="1771"/>
                </a:lnTo>
                <a:lnTo>
                  <a:pt x="5872" y="1641"/>
                </a:lnTo>
                <a:lnTo>
                  <a:pt x="5611" y="1510"/>
                </a:lnTo>
                <a:lnTo>
                  <a:pt x="5313" y="1399"/>
                </a:lnTo>
                <a:lnTo>
                  <a:pt x="6506" y="690"/>
                </a:lnTo>
                <a:lnTo>
                  <a:pt x="6562" y="653"/>
                </a:lnTo>
                <a:lnTo>
                  <a:pt x="6599" y="597"/>
                </a:lnTo>
                <a:lnTo>
                  <a:pt x="6636" y="522"/>
                </a:lnTo>
                <a:lnTo>
                  <a:pt x="6673" y="467"/>
                </a:lnTo>
                <a:lnTo>
                  <a:pt x="6673" y="392"/>
                </a:lnTo>
                <a:lnTo>
                  <a:pt x="6673" y="317"/>
                </a:lnTo>
                <a:lnTo>
                  <a:pt x="6655" y="243"/>
                </a:lnTo>
                <a:lnTo>
                  <a:pt x="6618" y="187"/>
                </a:lnTo>
                <a:lnTo>
                  <a:pt x="6580" y="112"/>
                </a:lnTo>
                <a:lnTo>
                  <a:pt x="6524" y="75"/>
                </a:lnTo>
                <a:lnTo>
                  <a:pt x="6468" y="38"/>
                </a:lnTo>
                <a:lnTo>
                  <a:pt x="6394" y="19"/>
                </a:lnTo>
                <a:lnTo>
                  <a:pt x="631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975a0ff47_0_11053"/>
          <p:cNvSpPr/>
          <p:nvPr/>
        </p:nvSpPr>
        <p:spPr>
          <a:xfrm>
            <a:off x="5146940" y="5076733"/>
            <a:ext cx="169363" cy="169906"/>
          </a:xfrm>
          <a:custGeom>
            <a:rect b="b" l="l" r="r" t="t"/>
            <a:pathLst>
              <a:path extrusionOk="0" h="5947" w="5928">
                <a:moveTo>
                  <a:pt x="3970" y="1"/>
                </a:moveTo>
                <a:lnTo>
                  <a:pt x="3784" y="19"/>
                </a:lnTo>
                <a:lnTo>
                  <a:pt x="3598" y="38"/>
                </a:lnTo>
                <a:lnTo>
                  <a:pt x="3411" y="75"/>
                </a:lnTo>
                <a:lnTo>
                  <a:pt x="3243" y="150"/>
                </a:lnTo>
                <a:lnTo>
                  <a:pt x="3057" y="224"/>
                </a:lnTo>
                <a:lnTo>
                  <a:pt x="2889" y="317"/>
                </a:lnTo>
                <a:lnTo>
                  <a:pt x="2740" y="448"/>
                </a:lnTo>
                <a:lnTo>
                  <a:pt x="2591" y="578"/>
                </a:lnTo>
                <a:lnTo>
                  <a:pt x="2442" y="727"/>
                </a:lnTo>
                <a:lnTo>
                  <a:pt x="2293" y="895"/>
                </a:lnTo>
                <a:lnTo>
                  <a:pt x="2181" y="1082"/>
                </a:lnTo>
                <a:lnTo>
                  <a:pt x="2069" y="1287"/>
                </a:lnTo>
                <a:lnTo>
                  <a:pt x="1976" y="1492"/>
                </a:lnTo>
                <a:lnTo>
                  <a:pt x="1901" y="1715"/>
                </a:lnTo>
                <a:lnTo>
                  <a:pt x="1864" y="1958"/>
                </a:lnTo>
                <a:lnTo>
                  <a:pt x="1845" y="2237"/>
                </a:lnTo>
                <a:lnTo>
                  <a:pt x="1845" y="3225"/>
                </a:lnTo>
                <a:lnTo>
                  <a:pt x="1379" y="3691"/>
                </a:lnTo>
                <a:lnTo>
                  <a:pt x="1286" y="3766"/>
                </a:lnTo>
                <a:lnTo>
                  <a:pt x="1174" y="3803"/>
                </a:lnTo>
                <a:lnTo>
                  <a:pt x="1063" y="3803"/>
                </a:lnTo>
                <a:lnTo>
                  <a:pt x="951" y="3766"/>
                </a:lnTo>
                <a:lnTo>
                  <a:pt x="857" y="3729"/>
                </a:lnTo>
                <a:lnTo>
                  <a:pt x="764" y="3710"/>
                </a:lnTo>
                <a:lnTo>
                  <a:pt x="652" y="3710"/>
                </a:lnTo>
                <a:lnTo>
                  <a:pt x="559" y="3729"/>
                </a:lnTo>
                <a:lnTo>
                  <a:pt x="466" y="3747"/>
                </a:lnTo>
                <a:lnTo>
                  <a:pt x="373" y="3803"/>
                </a:lnTo>
                <a:lnTo>
                  <a:pt x="280" y="3840"/>
                </a:lnTo>
                <a:lnTo>
                  <a:pt x="205" y="3915"/>
                </a:lnTo>
                <a:lnTo>
                  <a:pt x="112" y="4027"/>
                </a:lnTo>
                <a:lnTo>
                  <a:pt x="56" y="4157"/>
                </a:lnTo>
                <a:lnTo>
                  <a:pt x="0" y="4288"/>
                </a:lnTo>
                <a:lnTo>
                  <a:pt x="0" y="4418"/>
                </a:lnTo>
                <a:lnTo>
                  <a:pt x="0" y="4549"/>
                </a:lnTo>
                <a:lnTo>
                  <a:pt x="56" y="4679"/>
                </a:lnTo>
                <a:lnTo>
                  <a:pt x="112" y="4791"/>
                </a:lnTo>
                <a:lnTo>
                  <a:pt x="205" y="4903"/>
                </a:lnTo>
                <a:lnTo>
                  <a:pt x="280" y="4977"/>
                </a:lnTo>
                <a:lnTo>
                  <a:pt x="354" y="5015"/>
                </a:lnTo>
                <a:lnTo>
                  <a:pt x="429" y="5052"/>
                </a:lnTo>
                <a:lnTo>
                  <a:pt x="503" y="5089"/>
                </a:lnTo>
                <a:lnTo>
                  <a:pt x="671" y="5108"/>
                </a:lnTo>
                <a:lnTo>
                  <a:pt x="857" y="5089"/>
                </a:lnTo>
                <a:lnTo>
                  <a:pt x="839" y="5257"/>
                </a:lnTo>
                <a:lnTo>
                  <a:pt x="857" y="5425"/>
                </a:lnTo>
                <a:lnTo>
                  <a:pt x="876" y="5518"/>
                </a:lnTo>
                <a:lnTo>
                  <a:pt x="913" y="5593"/>
                </a:lnTo>
                <a:lnTo>
                  <a:pt x="969" y="5667"/>
                </a:lnTo>
                <a:lnTo>
                  <a:pt x="1025" y="5742"/>
                </a:lnTo>
                <a:lnTo>
                  <a:pt x="1137" y="5835"/>
                </a:lnTo>
                <a:lnTo>
                  <a:pt x="1268" y="5891"/>
                </a:lnTo>
                <a:lnTo>
                  <a:pt x="1398" y="5928"/>
                </a:lnTo>
                <a:lnTo>
                  <a:pt x="1529" y="5947"/>
                </a:lnTo>
                <a:lnTo>
                  <a:pt x="1659" y="5928"/>
                </a:lnTo>
                <a:lnTo>
                  <a:pt x="1789" y="5891"/>
                </a:lnTo>
                <a:lnTo>
                  <a:pt x="1901" y="5835"/>
                </a:lnTo>
                <a:lnTo>
                  <a:pt x="2013" y="5742"/>
                </a:lnTo>
                <a:lnTo>
                  <a:pt x="2088" y="5648"/>
                </a:lnTo>
                <a:lnTo>
                  <a:pt x="2144" y="5574"/>
                </a:lnTo>
                <a:lnTo>
                  <a:pt x="2181" y="5481"/>
                </a:lnTo>
                <a:lnTo>
                  <a:pt x="2218" y="5369"/>
                </a:lnTo>
                <a:lnTo>
                  <a:pt x="2218" y="5276"/>
                </a:lnTo>
                <a:lnTo>
                  <a:pt x="2218" y="5182"/>
                </a:lnTo>
                <a:lnTo>
                  <a:pt x="2200" y="5071"/>
                </a:lnTo>
                <a:lnTo>
                  <a:pt x="2181" y="4977"/>
                </a:lnTo>
                <a:lnTo>
                  <a:pt x="2144" y="4866"/>
                </a:lnTo>
                <a:lnTo>
                  <a:pt x="2144" y="4754"/>
                </a:lnTo>
                <a:lnTo>
                  <a:pt x="2181" y="4642"/>
                </a:lnTo>
                <a:lnTo>
                  <a:pt x="2237" y="4549"/>
                </a:lnTo>
                <a:lnTo>
                  <a:pt x="2721" y="4083"/>
                </a:lnTo>
                <a:lnTo>
                  <a:pt x="3914" y="4083"/>
                </a:lnTo>
                <a:lnTo>
                  <a:pt x="4082" y="4045"/>
                </a:lnTo>
                <a:lnTo>
                  <a:pt x="4269" y="4027"/>
                </a:lnTo>
                <a:lnTo>
                  <a:pt x="4436" y="3971"/>
                </a:lnTo>
                <a:lnTo>
                  <a:pt x="4343" y="3878"/>
                </a:lnTo>
                <a:lnTo>
                  <a:pt x="4269" y="3766"/>
                </a:lnTo>
                <a:lnTo>
                  <a:pt x="4213" y="3654"/>
                </a:lnTo>
                <a:lnTo>
                  <a:pt x="4175" y="3542"/>
                </a:lnTo>
                <a:lnTo>
                  <a:pt x="4101" y="3318"/>
                </a:lnTo>
                <a:lnTo>
                  <a:pt x="4082" y="3076"/>
                </a:lnTo>
                <a:lnTo>
                  <a:pt x="4101" y="2852"/>
                </a:lnTo>
                <a:lnTo>
                  <a:pt x="4138" y="2722"/>
                </a:lnTo>
                <a:lnTo>
                  <a:pt x="4175" y="2610"/>
                </a:lnTo>
                <a:lnTo>
                  <a:pt x="4231" y="2517"/>
                </a:lnTo>
                <a:lnTo>
                  <a:pt x="4287" y="2405"/>
                </a:lnTo>
                <a:lnTo>
                  <a:pt x="4362" y="2312"/>
                </a:lnTo>
                <a:lnTo>
                  <a:pt x="4436" y="2219"/>
                </a:lnTo>
                <a:lnTo>
                  <a:pt x="4604" y="2088"/>
                </a:lnTo>
                <a:lnTo>
                  <a:pt x="4772" y="1976"/>
                </a:lnTo>
                <a:lnTo>
                  <a:pt x="4958" y="1902"/>
                </a:lnTo>
                <a:lnTo>
                  <a:pt x="5163" y="1865"/>
                </a:lnTo>
                <a:lnTo>
                  <a:pt x="5350" y="1865"/>
                </a:lnTo>
                <a:lnTo>
                  <a:pt x="5555" y="1883"/>
                </a:lnTo>
                <a:lnTo>
                  <a:pt x="5741" y="1939"/>
                </a:lnTo>
                <a:lnTo>
                  <a:pt x="5928" y="2014"/>
                </a:lnTo>
                <a:lnTo>
                  <a:pt x="5928" y="1827"/>
                </a:lnTo>
                <a:lnTo>
                  <a:pt x="5909" y="1622"/>
                </a:lnTo>
                <a:lnTo>
                  <a:pt x="5872" y="1436"/>
                </a:lnTo>
                <a:lnTo>
                  <a:pt x="5797" y="1249"/>
                </a:lnTo>
                <a:lnTo>
                  <a:pt x="5722" y="1063"/>
                </a:lnTo>
                <a:lnTo>
                  <a:pt x="5629" y="895"/>
                </a:lnTo>
                <a:lnTo>
                  <a:pt x="5499" y="727"/>
                </a:lnTo>
                <a:lnTo>
                  <a:pt x="5368" y="578"/>
                </a:lnTo>
                <a:lnTo>
                  <a:pt x="5219" y="448"/>
                </a:lnTo>
                <a:lnTo>
                  <a:pt x="5051" y="317"/>
                </a:lnTo>
                <a:lnTo>
                  <a:pt x="4884" y="224"/>
                </a:lnTo>
                <a:lnTo>
                  <a:pt x="4716" y="150"/>
                </a:lnTo>
                <a:lnTo>
                  <a:pt x="4530" y="75"/>
                </a:lnTo>
                <a:lnTo>
                  <a:pt x="4343" y="38"/>
                </a:lnTo>
                <a:lnTo>
                  <a:pt x="4157" y="19"/>
                </a:ln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975a0ff47_0_11053"/>
          <p:cNvSpPr/>
          <p:nvPr/>
        </p:nvSpPr>
        <p:spPr>
          <a:xfrm>
            <a:off x="4726227" y="5076733"/>
            <a:ext cx="169906" cy="127308"/>
          </a:xfrm>
          <a:custGeom>
            <a:rect b="b" l="l" r="r" t="t"/>
            <a:pathLst>
              <a:path extrusionOk="0" h="4456" w="5947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975a0ff47_0_11053"/>
          <p:cNvSpPr/>
          <p:nvPr/>
        </p:nvSpPr>
        <p:spPr>
          <a:xfrm>
            <a:off x="4298599" y="5076733"/>
            <a:ext cx="190676" cy="121994"/>
          </a:xfrm>
          <a:custGeom>
            <a:rect b="b" l="l" r="r" t="t"/>
            <a:pathLst>
              <a:path extrusionOk="0" h="4270" w="6674">
                <a:moveTo>
                  <a:pt x="3058" y="578"/>
                </a:moveTo>
                <a:lnTo>
                  <a:pt x="3132" y="672"/>
                </a:lnTo>
                <a:lnTo>
                  <a:pt x="3207" y="765"/>
                </a:lnTo>
                <a:lnTo>
                  <a:pt x="3244" y="895"/>
                </a:lnTo>
                <a:lnTo>
                  <a:pt x="3244" y="1026"/>
                </a:lnTo>
                <a:lnTo>
                  <a:pt x="3225" y="1156"/>
                </a:lnTo>
                <a:lnTo>
                  <a:pt x="3188" y="1268"/>
                </a:lnTo>
                <a:lnTo>
                  <a:pt x="3132" y="1380"/>
                </a:lnTo>
                <a:lnTo>
                  <a:pt x="3058" y="1473"/>
                </a:lnTo>
                <a:lnTo>
                  <a:pt x="2965" y="1566"/>
                </a:lnTo>
                <a:lnTo>
                  <a:pt x="2853" y="1622"/>
                </a:lnTo>
                <a:lnTo>
                  <a:pt x="2722" y="1659"/>
                </a:lnTo>
                <a:lnTo>
                  <a:pt x="2592" y="1678"/>
                </a:lnTo>
                <a:lnTo>
                  <a:pt x="2461" y="1659"/>
                </a:lnTo>
                <a:lnTo>
                  <a:pt x="2349" y="1622"/>
                </a:lnTo>
                <a:lnTo>
                  <a:pt x="2238" y="1566"/>
                </a:lnTo>
                <a:lnTo>
                  <a:pt x="2144" y="1473"/>
                </a:lnTo>
                <a:lnTo>
                  <a:pt x="2051" y="1380"/>
                </a:lnTo>
                <a:lnTo>
                  <a:pt x="1995" y="1268"/>
                </a:lnTo>
                <a:lnTo>
                  <a:pt x="1958" y="1156"/>
                </a:lnTo>
                <a:lnTo>
                  <a:pt x="1958" y="1026"/>
                </a:lnTo>
                <a:lnTo>
                  <a:pt x="1865" y="1193"/>
                </a:lnTo>
                <a:lnTo>
                  <a:pt x="1809" y="1380"/>
                </a:lnTo>
                <a:lnTo>
                  <a:pt x="1772" y="1566"/>
                </a:lnTo>
                <a:lnTo>
                  <a:pt x="1772" y="1771"/>
                </a:lnTo>
                <a:lnTo>
                  <a:pt x="1772" y="1920"/>
                </a:lnTo>
                <a:lnTo>
                  <a:pt x="1790" y="2088"/>
                </a:lnTo>
                <a:lnTo>
                  <a:pt x="1827" y="2237"/>
                </a:lnTo>
                <a:lnTo>
                  <a:pt x="1883" y="2386"/>
                </a:lnTo>
                <a:lnTo>
                  <a:pt x="1958" y="2517"/>
                </a:lnTo>
                <a:lnTo>
                  <a:pt x="2033" y="2647"/>
                </a:lnTo>
                <a:lnTo>
                  <a:pt x="2126" y="2759"/>
                </a:lnTo>
                <a:lnTo>
                  <a:pt x="2219" y="2871"/>
                </a:lnTo>
                <a:lnTo>
                  <a:pt x="2331" y="2983"/>
                </a:lnTo>
                <a:lnTo>
                  <a:pt x="2461" y="3076"/>
                </a:lnTo>
                <a:lnTo>
                  <a:pt x="2592" y="3151"/>
                </a:lnTo>
                <a:lnTo>
                  <a:pt x="2722" y="3225"/>
                </a:lnTo>
                <a:lnTo>
                  <a:pt x="2871" y="3263"/>
                </a:lnTo>
                <a:lnTo>
                  <a:pt x="3020" y="3318"/>
                </a:lnTo>
                <a:lnTo>
                  <a:pt x="3188" y="3337"/>
                </a:lnTo>
                <a:lnTo>
                  <a:pt x="3505" y="3337"/>
                </a:lnTo>
                <a:lnTo>
                  <a:pt x="3654" y="3318"/>
                </a:lnTo>
                <a:lnTo>
                  <a:pt x="3803" y="3263"/>
                </a:lnTo>
                <a:lnTo>
                  <a:pt x="3952" y="3225"/>
                </a:lnTo>
                <a:lnTo>
                  <a:pt x="4102" y="3151"/>
                </a:lnTo>
                <a:lnTo>
                  <a:pt x="4232" y="3076"/>
                </a:lnTo>
                <a:lnTo>
                  <a:pt x="4344" y="2983"/>
                </a:lnTo>
                <a:lnTo>
                  <a:pt x="4456" y="2871"/>
                </a:lnTo>
                <a:lnTo>
                  <a:pt x="4568" y="2759"/>
                </a:lnTo>
                <a:lnTo>
                  <a:pt x="4642" y="2647"/>
                </a:lnTo>
                <a:lnTo>
                  <a:pt x="4735" y="2517"/>
                </a:lnTo>
                <a:lnTo>
                  <a:pt x="4791" y="2386"/>
                </a:lnTo>
                <a:lnTo>
                  <a:pt x="4847" y="2237"/>
                </a:lnTo>
                <a:lnTo>
                  <a:pt x="4884" y="2088"/>
                </a:lnTo>
                <a:lnTo>
                  <a:pt x="4903" y="1920"/>
                </a:lnTo>
                <a:lnTo>
                  <a:pt x="4922" y="1771"/>
                </a:lnTo>
                <a:lnTo>
                  <a:pt x="4922" y="1622"/>
                </a:lnTo>
                <a:lnTo>
                  <a:pt x="4903" y="1492"/>
                </a:lnTo>
                <a:lnTo>
                  <a:pt x="4829" y="1249"/>
                </a:lnTo>
                <a:lnTo>
                  <a:pt x="4735" y="1026"/>
                </a:lnTo>
                <a:lnTo>
                  <a:pt x="4586" y="802"/>
                </a:lnTo>
                <a:lnTo>
                  <a:pt x="4829" y="914"/>
                </a:lnTo>
                <a:lnTo>
                  <a:pt x="5052" y="1044"/>
                </a:lnTo>
                <a:lnTo>
                  <a:pt x="5276" y="1193"/>
                </a:lnTo>
                <a:lnTo>
                  <a:pt x="5462" y="1343"/>
                </a:lnTo>
                <a:lnTo>
                  <a:pt x="5667" y="1529"/>
                </a:lnTo>
                <a:lnTo>
                  <a:pt x="5835" y="1715"/>
                </a:lnTo>
                <a:lnTo>
                  <a:pt x="5984" y="1920"/>
                </a:lnTo>
                <a:lnTo>
                  <a:pt x="6133" y="2144"/>
                </a:lnTo>
                <a:lnTo>
                  <a:pt x="6021" y="2312"/>
                </a:lnTo>
                <a:lnTo>
                  <a:pt x="5891" y="2480"/>
                </a:lnTo>
                <a:lnTo>
                  <a:pt x="5761" y="2629"/>
                </a:lnTo>
                <a:lnTo>
                  <a:pt x="5630" y="2778"/>
                </a:lnTo>
                <a:lnTo>
                  <a:pt x="5481" y="2927"/>
                </a:lnTo>
                <a:lnTo>
                  <a:pt x="5313" y="3057"/>
                </a:lnTo>
                <a:lnTo>
                  <a:pt x="5145" y="3169"/>
                </a:lnTo>
                <a:lnTo>
                  <a:pt x="4978" y="3281"/>
                </a:lnTo>
                <a:lnTo>
                  <a:pt x="4791" y="3374"/>
                </a:lnTo>
                <a:lnTo>
                  <a:pt x="4605" y="3468"/>
                </a:lnTo>
                <a:lnTo>
                  <a:pt x="4400" y="3542"/>
                </a:lnTo>
                <a:lnTo>
                  <a:pt x="4195" y="3598"/>
                </a:lnTo>
                <a:lnTo>
                  <a:pt x="3990" y="3654"/>
                </a:lnTo>
                <a:lnTo>
                  <a:pt x="3785" y="3691"/>
                </a:lnTo>
                <a:lnTo>
                  <a:pt x="3561" y="3710"/>
                </a:lnTo>
                <a:lnTo>
                  <a:pt x="3114" y="3710"/>
                </a:lnTo>
                <a:lnTo>
                  <a:pt x="2909" y="3691"/>
                </a:lnTo>
                <a:lnTo>
                  <a:pt x="2685" y="3654"/>
                </a:lnTo>
                <a:lnTo>
                  <a:pt x="2480" y="3598"/>
                </a:lnTo>
                <a:lnTo>
                  <a:pt x="2275" y="3542"/>
                </a:lnTo>
                <a:lnTo>
                  <a:pt x="2088" y="3468"/>
                </a:lnTo>
                <a:lnTo>
                  <a:pt x="1902" y="3374"/>
                </a:lnTo>
                <a:lnTo>
                  <a:pt x="1716" y="3281"/>
                </a:lnTo>
                <a:lnTo>
                  <a:pt x="1529" y="3169"/>
                </a:lnTo>
                <a:lnTo>
                  <a:pt x="1361" y="3057"/>
                </a:lnTo>
                <a:lnTo>
                  <a:pt x="1212" y="2927"/>
                </a:lnTo>
                <a:lnTo>
                  <a:pt x="1063" y="2778"/>
                </a:lnTo>
                <a:lnTo>
                  <a:pt x="914" y="2629"/>
                </a:lnTo>
                <a:lnTo>
                  <a:pt x="784" y="2480"/>
                </a:lnTo>
                <a:lnTo>
                  <a:pt x="672" y="2312"/>
                </a:lnTo>
                <a:lnTo>
                  <a:pt x="560" y="2144"/>
                </a:lnTo>
                <a:lnTo>
                  <a:pt x="653" y="1976"/>
                </a:lnTo>
                <a:lnTo>
                  <a:pt x="765" y="1827"/>
                </a:lnTo>
                <a:lnTo>
                  <a:pt x="1007" y="1529"/>
                </a:lnTo>
                <a:lnTo>
                  <a:pt x="1287" y="1287"/>
                </a:lnTo>
                <a:lnTo>
                  <a:pt x="1436" y="1175"/>
                </a:lnTo>
                <a:lnTo>
                  <a:pt x="1604" y="1063"/>
                </a:lnTo>
                <a:lnTo>
                  <a:pt x="1772" y="970"/>
                </a:lnTo>
                <a:lnTo>
                  <a:pt x="1939" y="877"/>
                </a:lnTo>
                <a:lnTo>
                  <a:pt x="2107" y="802"/>
                </a:lnTo>
                <a:lnTo>
                  <a:pt x="2293" y="727"/>
                </a:lnTo>
                <a:lnTo>
                  <a:pt x="2480" y="672"/>
                </a:lnTo>
                <a:lnTo>
                  <a:pt x="2666" y="634"/>
                </a:lnTo>
                <a:lnTo>
                  <a:pt x="2871" y="597"/>
                </a:lnTo>
                <a:lnTo>
                  <a:pt x="3058" y="578"/>
                </a:lnTo>
                <a:close/>
                <a:moveTo>
                  <a:pt x="3337" y="1"/>
                </a:moveTo>
                <a:lnTo>
                  <a:pt x="3076" y="19"/>
                </a:lnTo>
                <a:lnTo>
                  <a:pt x="2834" y="38"/>
                </a:lnTo>
                <a:lnTo>
                  <a:pt x="2573" y="75"/>
                </a:lnTo>
                <a:lnTo>
                  <a:pt x="2331" y="131"/>
                </a:lnTo>
                <a:lnTo>
                  <a:pt x="2107" y="206"/>
                </a:lnTo>
                <a:lnTo>
                  <a:pt x="1865" y="299"/>
                </a:lnTo>
                <a:lnTo>
                  <a:pt x="1641" y="392"/>
                </a:lnTo>
                <a:lnTo>
                  <a:pt x="1436" y="504"/>
                </a:lnTo>
                <a:lnTo>
                  <a:pt x="1231" y="634"/>
                </a:lnTo>
                <a:lnTo>
                  <a:pt x="1026" y="783"/>
                </a:lnTo>
                <a:lnTo>
                  <a:pt x="840" y="933"/>
                </a:lnTo>
                <a:lnTo>
                  <a:pt x="672" y="1100"/>
                </a:lnTo>
                <a:lnTo>
                  <a:pt x="504" y="1268"/>
                </a:lnTo>
                <a:lnTo>
                  <a:pt x="355" y="1454"/>
                </a:lnTo>
                <a:lnTo>
                  <a:pt x="206" y="1641"/>
                </a:lnTo>
                <a:lnTo>
                  <a:pt x="75" y="1846"/>
                </a:lnTo>
                <a:lnTo>
                  <a:pt x="19" y="1995"/>
                </a:lnTo>
                <a:lnTo>
                  <a:pt x="1" y="2144"/>
                </a:lnTo>
                <a:lnTo>
                  <a:pt x="19" y="2275"/>
                </a:lnTo>
                <a:lnTo>
                  <a:pt x="75" y="2424"/>
                </a:lnTo>
                <a:lnTo>
                  <a:pt x="206" y="2629"/>
                </a:lnTo>
                <a:lnTo>
                  <a:pt x="355" y="2815"/>
                </a:lnTo>
                <a:lnTo>
                  <a:pt x="504" y="3002"/>
                </a:lnTo>
                <a:lnTo>
                  <a:pt x="672" y="3169"/>
                </a:lnTo>
                <a:lnTo>
                  <a:pt x="840" y="3337"/>
                </a:lnTo>
                <a:lnTo>
                  <a:pt x="1026" y="3486"/>
                </a:lnTo>
                <a:lnTo>
                  <a:pt x="1231" y="3635"/>
                </a:lnTo>
                <a:lnTo>
                  <a:pt x="1436" y="3766"/>
                </a:lnTo>
                <a:lnTo>
                  <a:pt x="1641" y="3878"/>
                </a:lnTo>
                <a:lnTo>
                  <a:pt x="1865" y="3971"/>
                </a:lnTo>
                <a:lnTo>
                  <a:pt x="2107" y="4064"/>
                </a:lnTo>
                <a:lnTo>
                  <a:pt x="2331" y="4139"/>
                </a:lnTo>
                <a:lnTo>
                  <a:pt x="2573" y="4195"/>
                </a:lnTo>
                <a:lnTo>
                  <a:pt x="2834" y="4232"/>
                </a:lnTo>
                <a:lnTo>
                  <a:pt x="3076" y="4269"/>
                </a:lnTo>
                <a:lnTo>
                  <a:pt x="3598" y="4269"/>
                </a:lnTo>
                <a:lnTo>
                  <a:pt x="3859" y="4232"/>
                </a:lnTo>
                <a:lnTo>
                  <a:pt x="4102" y="4195"/>
                </a:lnTo>
                <a:lnTo>
                  <a:pt x="4344" y="4139"/>
                </a:lnTo>
                <a:lnTo>
                  <a:pt x="4586" y="4064"/>
                </a:lnTo>
                <a:lnTo>
                  <a:pt x="4810" y="3971"/>
                </a:lnTo>
                <a:lnTo>
                  <a:pt x="5034" y="3878"/>
                </a:lnTo>
                <a:lnTo>
                  <a:pt x="5257" y="3766"/>
                </a:lnTo>
                <a:lnTo>
                  <a:pt x="5462" y="3635"/>
                </a:lnTo>
                <a:lnTo>
                  <a:pt x="5649" y="3486"/>
                </a:lnTo>
                <a:lnTo>
                  <a:pt x="5835" y="3337"/>
                </a:lnTo>
                <a:lnTo>
                  <a:pt x="6021" y="3169"/>
                </a:lnTo>
                <a:lnTo>
                  <a:pt x="6189" y="3002"/>
                </a:lnTo>
                <a:lnTo>
                  <a:pt x="6338" y="2815"/>
                </a:lnTo>
                <a:lnTo>
                  <a:pt x="6469" y="2629"/>
                </a:lnTo>
                <a:lnTo>
                  <a:pt x="6599" y="2424"/>
                </a:lnTo>
                <a:lnTo>
                  <a:pt x="6655" y="2275"/>
                </a:lnTo>
                <a:lnTo>
                  <a:pt x="6674" y="2144"/>
                </a:lnTo>
                <a:lnTo>
                  <a:pt x="6655" y="1995"/>
                </a:lnTo>
                <a:lnTo>
                  <a:pt x="6599" y="1846"/>
                </a:lnTo>
                <a:lnTo>
                  <a:pt x="6469" y="1641"/>
                </a:lnTo>
                <a:lnTo>
                  <a:pt x="6338" y="1454"/>
                </a:lnTo>
                <a:lnTo>
                  <a:pt x="6171" y="1268"/>
                </a:lnTo>
                <a:lnTo>
                  <a:pt x="6021" y="1100"/>
                </a:lnTo>
                <a:lnTo>
                  <a:pt x="5835" y="933"/>
                </a:lnTo>
                <a:lnTo>
                  <a:pt x="5649" y="783"/>
                </a:lnTo>
                <a:lnTo>
                  <a:pt x="5462" y="634"/>
                </a:lnTo>
                <a:lnTo>
                  <a:pt x="5257" y="504"/>
                </a:lnTo>
                <a:lnTo>
                  <a:pt x="5034" y="392"/>
                </a:lnTo>
                <a:lnTo>
                  <a:pt x="4810" y="299"/>
                </a:lnTo>
                <a:lnTo>
                  <a:pt x="4586" y="206"/>
                </a:lnTo>
                <a:lnTo>
                  <a:pt x="4344" y="131"/>
                </a:lnTo>
                <a:lnTo>
                  <a:pt x="4102" y="75"/>
                </a:lnTo>
                <a:lnTo>
                  <a:pt x="3859" y="38"/>
                </a:lnTo>
                <a:lnTo>
                  <a:pt x="3598" y="19"/>
                </a:lnTo>
                <a:lnTo>
                  <a:pt x="333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975a0ff47_0_11053"/>
          <p:cNvSpPr/>
          <p:nvPr/>
        </p:nvSpPr>
        <p:spPr>
          <a:xfrm>
            <a:off x="3902941" y="5076733"/>
            <a:ext cx="148593" cy="148621"/>
          </a:xfrm>
          <a:custGeom>
            <a:rect b="b" l="l" r="r" t="t"/>
            <a:pathLst>
              <a:path extrusionOk="0" h="5202" w="5201">
                <a:moveTo>
                  <a:pt x="224" y="1"/>
                </a:moveTo>
                <a:lnTo>
                  <a:pt x="168" y="19"/>
                </a:lnTo>
                <a:lnTo>
                  <a:pt x="75" y="94"/>
                </a:lnTo>
                <a:lnTo>
                  <a:pt x="19" y="168"/>
                </a:lnTo>
                <a:lnTo>
                  <a:pt x="0" y="224"/>
                </a:lnTo>
                <a:lnTo>
                  <a:pt x="0" y="280"/>
                </a:lnTo>
                <a:lnTo>
                  <a:pt x="0" y="4903"/>
                </a:lnTo>
                <a:lnTo>
                  <a:pt x="0" y="4977"/>
                </a:lnTo>
                <a:lnTo>
                  <a:pt x="19" y="5015"/>
                </a:lnTo>
                <a:lnTo>
                  <a:pt x="75" y="5108"/>
                </a:lnTo>
                <a:lnTo>
                  <a:pt x="168" y="5182"/>
                </a:lnTo>
                <a:lnTo>
                  <a:pt x="224" y="5201"/>
                </a:lnTo>
                <a:lnTo>
                  <a:pt x="2759" y="5201"/>
                </a:lnTo>
                <a:lnTo>
                  <a:pt x="2759" y="3188"/>
                </a:lnTo>
                <a:lnTo>
                  <a:pt x="2088" y="3188"/>
                </a:lnTo>
                <a:lnTo>
                  <a:pt x="2088" y="2405"/>
                </a:lnTo>
                <a:lnTo>
                  <a:pt x="2759" y="2405"/>
                </a:lnTo>
                <a:lnTo>
                  <a:pt x="2759" y="1827"/>
                </a:lnTo>
                <a:lnTo>
                  <a:pt x="2778" y="1585"/>
                </a:lnTo>
                <a:lnTo>
                  <a:pt x="2834" y="1380"/>
                </a:lnTo>
                <a:lnTo>
                  <a:pt x="2927" y="1193"/>
                </a:lnTo>
                <a:lnTo>
                  <a:pt x="3039" y="1063"/>
                </a:lnTo>
                <a:lnTo>
                  <a:pt x="3188" y="933"/>
                </a:lnTo>
                <a:lnTo>
                  <a:pt x="3374" y="858"/>
                </a:lnTo>
                <a:lnTo>
                  <a:pt x="3561" y="802"/>
                </a:lnTo>
                <a:lnTo>
                  <a:pt x="3784" y="783"/>
                </a:lnTo>
                <a:lnTo>
                  <a:pt x="4157" y="802"/>
                </a:lnTo>
                <a:lnTo>
                  <a:pt x="4381" y="821"/>
                </a:lnTo>
                <a:lnTo>
                  <a:pt x="4381" y="1529"/>
                </a:lnTo>
                <a:lnTo>
                  <a:pt x="3859" y="1529"/>
                </a:lnTo>
                <a:lnTo>
                  <a:pt x="3766" y="1548"/>
                </a:lnTo>
                <a:lnTo>
                  <a:pt x="3710" y="1585"/>
                </a:lnTo>
                <a:lnTo>
                  <a:pt x="3654" y="1622"/>
                </a:lnTo>
                <a:lnTo>
                  <a:pt x="3617" y="1678"/>
                </a:lnTo>
                <a:lnTo>
                  <a:pt x="3598" y="1753"/>
                </a:lnTo>
                <a:lnTo>
                  <a:pt x="3579" y="1902"/>
                </a:lnTo>
                <a:lnTo>
                  <a:pt x="3579" y="2405"/>
                </a:lnTo>
                <a:lnTo>
                  <a:pt x="4362" y="2405"/>
                </a:lnTo>
                <a:lnTo>
                  <a:pt x="4250" y="3188"/>
                </a:lnTo>
                <a:lnTo>
                  <a:pt x="3579" y="3188"/>
                </a:lnTo>
                <a:lnTo>
                  <a:pt x="3579" y="5201"/>
                </a:lnTo>
                <a:lnTo>
                  <a:pt x="4959" y="5201"/>
                </a:lnTo>
                <a:lnTo>
                  <a:pt x="5015" y="5182"/>
                </a:lnTo>
                <a:lnTo>
                  <a:pt x="5108" y="5108"/>
                </a:lnTo>
                <a:lnTo>
                  <a:pt x="5164" y="5015"/>
                </a:lnTo>
                <a:lnTo>
                  <a:pt x="5182" y="4977"/>
                </a:lnTo>
                <a:lnTo>
                  <a:pt x="5201" y="4903"/>
                </a:lnTo>
                <a:lnTo>
                  <a:pt x="5201" y="280"/>
                </a:lnTo>
                <a:lnTo>
                  <a:pt x="5182" y="224"/>
                </a:lnTo>
                <a:lnTo>
                  <a:pt x="5164" y="168"/>
                </a:lnTo>
                <a:lnTo>
                  <a:pt x="5108" y="94"/>
                </a:lnTo>
                <a:lnTo>
                  <a:pt x="5015" y="19"/>
                </a:lnTo>
                <a:lnTo>
                  <a:pt x="495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975a0ff47_0_11053"/>
          <p:cNvSpPr/>
          <p:nvPr/>
        </p:nvSpPr>
        <p:spPr>
          <a:xfrm>
            <a:off x="9987357" y="3756016"/>
            <a:ext cx="149178" cy="170575"/>
          </a:xfrm>
          <a:custGeom>
            <a:rect b="b" l="l" r="r" t="t"/>
            <a:pathLst>
              <a:path extrusionOk="0" h="5947" w="5201">
                <a:moveTo>
                  <a:pt x="2050" y="1305"/>
                </a:moveTo>
                <a:lnTo>
                  <a:pt x="1901" y="1734"/>
                </a:lnTo>
                <a:lnTo>
                  <a:pt x="1491" y="1864"/>
                </a:lnTo>
                <a:lnTo>
                  <a:pt x="1901" y="2013"/>
                </a:lnTo>
                <a:lnTo>
                  <a:pt x="2050" y="2423"/>
                </a:lnTo>
                <a:lnTo>
                  <a:pt x="2181" y="2013"/>
                </a:lnTo>
                <a:lnTo>
                  <a:pt x="2610" y="1864"/>
                </a:lnTo>
                <a:lnTo>
                  <a:pt x="2181" y="1734"/>
                </a:lnTo>
                <a:lnTo>
                  <a:pt x="2050" y="1305"/>
                </a:lnTo>
                <a:close/>
                <a:moveTo>
                  <a:pt x="3430" y="1118"/>
                </a:moveTo>
                <a:lnTo>
                  <a:pt x="3542" y="1137"/>
                </a:lnTo>
                <a:lnTo>
                  <a:pt x="3654" y="1156"/>
                </a:lnTo>
                <a:lnTo>
                  <a:pt x="3747" y="1193"/>
                </a:lnTo>
                <a:lnTo>
                  <a:pt x="3821" y="1249"/>
                </a:lnTo>
                <a:lnTo>
                  <a:pt x="3896" y="1323"/>
                </a:lnTo>
                <a:lnTo>
                  <a:pt x="3952" y="1398"/>
                </a:lnTo>
                <a:lnTo>
                  <a:pt x="3989" y="1491"/>
                </a:lnTo>
                <a:lnTo>
                  <a:pt x="3989" y="1584"/>
                </a:lnTo>
                <a:lnTo>
                  <a:pt x="3989" y="1864"/>
                </a:lnTo>
                <a:lnTo>
                  <a:pt x="3989" y="1976"/>
                </a:lnTo>
                <a:lnTo>
                  <a:pt x="3970" y="2088"/>
                </a:lnTo>
                <a:lnTo>
                  <a:pt x="3896" y="2293"/>
                </a:lnTo>
                <a:lnTo>
                  <a:pt x="3803" y="2479"/>
                </a:lnTo>
                <a:lnTo>
                  <a:pt x="3672" y="2647"/>
                </a:lnTo>
                <a:lnTo>
                  <a:pt x="3504" y="2777"/>
                </a:lnTo>
                <a:lnTo>
                  <a:pt x="3318" y="2889"/>
                </a:lnTo>
                <a:lnTo>
                  <a:pt x="3094" y="2945"/>
                </a:lnTo>
                <a:lnTo>
                  <a:pt x="3001" y="2964"/>
                </a:lnTo>
                <a:lnTo>
                  <a:pt x="2871" y="2982"/>
                </a:lnTo>
                <a:lnTo>
                  <a:pt x="2330" y="2982"/>
                </a:lnTo>
                <a:lnTo>
                  <a:pt x="2200" y="2964"/>
                </a:lnTo>
                <a:lnTo>
                  <a:pt x="2106" y="2945"/>
                </a:lnTo>
                <a:lnTo>
                  <a:pt x="1883" y="2889"/>
                </a:lnTo>
                <a:lnTo>
                  <a:pt x="1696" y="2777"/>
                </a:lnTo>
                <a:lnTo>
                  <a:pt x="1529" y="2647"/>
                </a:lnTo>
                <a:lnTo>
                  <a:pt x="1398" y="2479"/>
                </a:lnTo>
                <a:lnTo>
                  <a:pt x="1305" y="2293"/>
                </a:lnTo>
                <a:lnTo>
                  <a:pt x="1230" y="2088"/>
                </a:lnTo>
                <a:lnTo>
                  <a:pt x="1212" y="1976"/>
                </a:lnTo>
                <a:lnTo>
                  <a:pt x="1212" y="1864"/>
                </a:lnTo>
                <a:lnTo>
                  <a:pt x="1212" y="1584"/>
                </a:lnTo>
                <a:lnTo>
                  <a:pt x="1212" y="1491"/>
                </a:lnTo>
                <a:lnTo>
                  <a:pt x="1249" y="1398"/>
                </a:lnTo>
                <a:lnTo>
                  <a:pt x="1305" y="1323"/>
                </a:lnTo>
                <a:lnTo>
                  <a:pt x="1379" y="1249"/>
                </a:lnTo>
                <a:lnTo>
                  <a:pt x="1454" y="1193"/>
                </a:lnTo>
                <a:lnTo>
                  <a:pt x="1547" y="1156"/>
                </a:lnTo>
                <a:lnTo>
                  <a:pt x="1659" y="1137"/>
                </a:lnTo>
                <a:lnTo>
                  <a:pt x="1771" y="1118"/>
                </a:lnTo>
                <a:close/>
                <a:moveTo>
                  <a:pt x="2610" y="0"/>
                </a:moveTo>
                <a:lnTo>
                  <a:pt x="2311" y="19"/>
                </a:lnTo>
                <a:lnTo>
                  <a:pt x="2050" y="93"/>
                </a:lnTo>
                <a:lnTo>
                  <a:pt x="1808" y="186"/>
                </a:lnTo>
                <a:lnTo>
                  <a:pt x="1566" y="317"/>
                </a:lnTo>
                <a:lnTo>
                  <a:pt x="1361" y="485"/>
                </a:lnTo>
                <a:lnTo>
                  <a:pt x="1174" y="671"/>
                </a:lnTo>
                <a:lnTo>
                  <a:pt x="1025" y="876"/>
                </a:lnTo>
                <a:lnTo>
                  <a:pt x="895" y="1118"/>
                </a:lnTo>
                <a:lnTo>
                  <a:pt x="746" y="1118"/>
                </a:lnTo>
                <a:lnTo>
                  <a:pt x="671" y="1137"/>
                </a:lnTo>
                <a:lnTo>
                  <a:pt x="615" y="1174"/>
                </a:lnTo>
                <a:lnTo>
                  <a:pt x="578" y="1230"/>
                </a:lnTo>
                <a:lnTo>
                  <a:pt x="559" y="1305"/>
                </a:lnTo>
                <a:lnTo>
                  <a:pt x="559" y="2423"/>
                </a:lnTo>
                <a:lnTo>
                  <a:pt x="578" y="2498"/>
                </a:lnTo>
                <a:lnTo>
                  <a:pt x="615" y="2554"/>
                </a:lnTo>
                <a:lnTo>
                  <a:pt x="671" y="2591"/>
                </a:lnTo>
                <a:lnTo>
                  <a:pt x="746" y="2610"/>
                </a:lnTo>
                <a:lnTo>
                  <a:pt x="895" y="2610"/>
                </a:lnTo>
                <a:lnTo>
                  <a:pt x="1025" y="2833"/>
                </a:lnTo>
                <a:lnTo>
                  <a:pt x="1174" y="3057"/>
                </a:lnTo>
                <a:lnTo>
                  <a:pt x="1361" y="3243"/>
                </a:lnTo>
                <a:lnTo>
                  <a:pt x="1566" y="3411"/>
                </a:lnTo>
                <a:lnTo>
                  <a:pt x="1808" y="3542"/>
                </a:lnTo>
                <a:lnTo>
                  <a:pt x="2050" y="3635"/>
                </a:lnTo>
                <a:lnTo>
                  <a:pt x="2311" y="3691"/>
                </a:lnTo>
                <a:lnTo>
                  <a:pt x="2610" y="3709"/>
                </a:lnTo>
                <a:lnTo>
                  <a:pt x="2889" y="3691"/>
                </a:lnTo>
                <a:lnTo>
                  <a:pt x="3150" y="3635"/>
                </a:lnTo>
                <a:lnTo>
                  <a:pt x="3393" y="3542"/>
                </a:lnTo>
                <a:lnTo>
                  <a:pt x="3635" y="3411"/>
                </a:lnTo>
                <a:lnTo>
                  <a:pt x="3840" y="3243"/>
                </a:lnTo>
                <a:lnTo>
                  <a:pt x="4026" y="3057"/>
                </a:lnTo>
                <a:lnTo>
                  <a:pt x="4175" y="2833"/>
                </a:lnTo>
                <a:lnTo>
                  <a:pt x="4306" y="2610"/>
                </a:lnTo>
                <a:lnTo>
                  <a:pt x="4455" y="2610"/>
                </a:lnTo>
                <a:lnTo>
                  <a:pt x="4530" y="2591"/>
                </a:lnTo>
                <a:lnTo>
                  <a:pt x="4586" y="2554"/>
                </a:lnTo>
                <a:lnTo>
                  <a:pt x="4623" y="2498"/>
                </a:lnTo>
                <a:lnTo>
                  <a:pt x="4641" y="2423"/>
                </a:lnTo>
                <a:lnTo>
                  <a:pt x="4641" y="1305"/>
                </a:lnTo>
                <a:lnTo>
                  <a:pt x="4623" y="1230"/>
                </a:lnTo>
                <a:lnTo>
                  <a:pt x="4586" y="1174"/>
                </a:lnTo>
                <a:lnTo>
                  <a:pt x="4530" y="1137"/>
                </a:lnTo>
                <a:lnTo>
                  <a:pt x="4455" y="1118"/>
                </a:lnTo>
                <a:lnTo>
                  <a:pt x="4306" y="1118"/>
                </a:lnTo>
                <a:lnTo>
                  <a:pt x="4175" y="876"/>
                </a:lnTo>
                <a:lnTo>
                  <a:pt x="4026" y="671"/>
                </a:lnTo>
                <a:lnTo>
                  <a:pt x="3840" y="485"/>
                </a:lnTo>
                <a:lnTo>
                  <a:pt x="3635" y="317"/>
                </a:lnTo>
                <a:lnTo>
                  <a:pt x="3393" y="186"/>
                </a:lnTo>
                <a:lnTo>
                  <a:pt x="3150" y="93"/>
                </a:lnTo>
                <a:lnTo>
                  <a:pt x="2889" y="19"/>
                </a:lnTo>
                <a:lnTo>
                  <a:pt x="2610" y="0"/>
                </a:lnTo>
                <a:close/>
                <a:moveTo>
                  <a:pt x="3150" y="5201"/>
                </a:moveTo>
                <a:lnTo>
                  <a:pt x="3094" y="5219"/>
                </a:lnTo>
                <a:lnTo>
                  <a:pt x="3020" y="5256"/>
                </a:lnTo>
                <a:lnTo>
                  <a:pt x="2982" y="5312"/>
                </a:lnTo>
                <a:lnTo>
                  <a:pt x="2964" y="5387"/>
                </a:lnTo>
                <a:lnTo>
                  <a:pt x="2982" y="5461"/>
                </a:lnTo>
                <a:lnTo>
                  <a:pt x="3020" y="5517"/>
                </a:lnTo>
                <a:lnTo>
                  <a:pt x="3094" y="5555"/>
                </a:lnTo>
                <a:lnTo>
                  <a:pt x="3150" y="5573"/>
                </a:lnTo>
                <a:lnTo>
                  <a:pt x="3225" y="5555"/>
                </a:lnTo>
                <a:lnTo>
                  <a:pt x="3281" y="5517"/>
                </a:lnTo>
                <a:lnTo>
                  <a:pt x="3337" y="5461"/>
                </a:lnTo>
                <a:lnTo>
                  <a:pt x="3337" y="5387"/>
                </a:lnTo>
                <a:lnTo>
                  <a:pt x="3337" y="5312"/>
                </a:lnTo>
                <a:lnTo>
                  <a:pt x="3281" y="5256"/>
                </a:lnTo>
                <a:lnTo>
                  <a:pt x="3225" y="5219"/>
                </a:lnTo>
                <a:lnTo>
                  <a:pt x="3150" y="5201"/>
                </a:lnTo>
                <a:close/>
                <a:moveTo>
                  <a:pt x="2013" y="5201"/>
                </a:moveTo>
                <a:lnTo>
                  <a:pt x="1939" y="5238"/>
                </a:lnTo>
                <a:lnTo>
                  <a:pt x="1901" y="5275"/>
                </a:lnTo>
                <a:lnTo>
                  <a:pt x="1864" y="5331"/>
                </a:lnTo>
                <a:lnTo>
                  <a:pt x="1864" y="5387"/>
                </a:lnTo>
                <a:lnTo>
                  <a:pt x="1864" y="5946"/>
                </a:lnTo>
                <a:lnTo>
                  <a:pt x="2237" y="5946"/>
                </a:lnTo>
                <a:lnTo>
                  <a:pt x="2237" y="5387"/>
                </a:lnTo>
                <a:lnTo>
                  <a:pt x="2218" y="5312"/>
                </a:lnTo>
                <a:lnTo>
                  <a:pt x="2162" y="5238"/>
                </a:lnTo>
                <a:lnTo>
                  <a:pt x="2088" y="5201"/>
                </a:lnTo>
                <a:close/>
                <a:moveTo>
                  <a:pt x="1398" y="3728"/>
                </a:moveTo>
                <a:lnTo>
                  <a:pt x="1249" y="3747"/>
                </a:lnTo>
                <a:lnTo>
                  <a:pt x="1118" y="3784"/>
                </a:lnTo>
                <a:lnTo>
                  <a:pt x="988" y="3840"/>
                </a:lnTo>
                <a:lnTo>
                  <a:pt x="858" y="3896"/>
                </a:lnTo>
                <a:lnTo>
                  <a:pt x="727" y="3970"/>
                </a:lnTo>
                <a:lnTo>
                  <a:pt x="615" y="4045"/>
                </a:lnTo>
                <a:lnTo>
                  <a:pt x="503" y="4138"/>
                </a:lnTo>
                <a:lnTo>
                  <a:pt x="410" y="4231"/>
                </a:lnTo>
                <a:lnTo>
                  <a:pt x="317" y="4343"/>
                </a:lnTo>
                <a:lnTo>
                  <a:pt x="242" y="4455"/>
                </a:lnTo>
                <a:lnTo>
                  <a:pt x="168" y="4585"/>
                </a:lnTo>
                <a:lnTo>
                  <a:pt x="112" y="4716"/>
                </a:lnTo>
                <a:lnTo>
                  <a:pt x="56" y="4846"/>
                </a:lnTo>
                <a:lnTo>
                  <a:pt x="37" y="4977"/>
                </a:lnTo>
                <a:lnTo>
                  <a:pt x="0" y="5126"/>
                </a:lnTo>
                <a:lnTo>
                  <a:pt x="0" y="5275"/>
                </a:lnTo>
                <a:lnTo>
                  <a:pt x="0" y="5387"/>
                </a:lnTo>
                <a:lnTo>
                  <a:pt x="19" y="5499"/>
                </a:lnTo>
                <a:lnTo>
                  <a:pt x="37" y="5611"/>
                </a:lnTo>
                <a:lnTo>
                  <a:pt x="93" y="5704"/>
                </a:lnTo>
                <a:lnTo>
                  <a:pt x="168" y="5778"/>
                </a:lnTo>
                <a:lnTo>
                  <a:pt x="242" y="5853"/>
                </a:lnTo>
                <a:lnTo>
                  <a:pt x="336" y="5909"/>
                </a:lnTo>
                <a:lnTo>
                  <a:pt x="447" y="5927"/>
                </a:lnTo>
                <a:lnTo>
                  <a:pt x="559" y="5946"/>
                </a:lnTo>
                <a:lnTo>
                  <a:pt x="1491" y="5946"/>
                </a:lnTo>
                <a:lnTo>
                  <a:pt x="1491" y="5201"/>
                </a:lnTo>
                <a:lnTo>
                  <a:pt x="1491" y="5126"/>
                </a:lnTo>
                <a:lnTo>
                  <a:pt x="1510" y="5051"/>
                </a:lnTo>
                <a:lnTo>
                  <a:pt x="1547" y="4995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6"/>
                </a:lnTo>
                <a:lnTo>
                  <a:pt x="1864" y="4828"/>
                </a:lnTo>
                <a:lnTo>
                  <a:pt x="3337" y="4828"/>
                </a:lnTo>
                <a:lnTo>
                  <a:pt x="3411" y="4846"/>
                </a:lnTo>
                <a:lnTo>
                  <a:pt x="3486" y="4865"/>
                </a:lnTo>
                <a:lnTo>
                  <a:pt x="3542" y="4902"/>
                </a:lnTo>
                <a:lnTo>
                  <a:pt x="3598" y="4940"/>
                </a:lnTo>
                <a:lnTo>
                  <a:pt x="3654" y="4995"/>
                </a:lnTo>
                <a:lnTo>
                  <a:pt x="3691" y="5051"/>
                </a:lnTo>
                <a:lnTo>
                  <a:pt x="3709" y="5126"/>
                </a:lnTo>
                <a:lnTo>
                  <a:pt x="3709" y="5201"/>
                </a:lnTo>
                <a:lnTo>
                  <a:pt x="3709" y="5946"/>
                </a:lnTo>
                <a:lnTo>
                  <a:pt x="4641" y="5946"/>
                </a:lnTo>
                <a:lnTo>
                  <a:pt x="4753" y="5927"/>
                </a:lnTo>
                <a:lnTo>
                  <a:pt x="4865" y="5909"/>
                </a:lnTo>
                <a:lnTo>
                  <a:pt x="4958" y="5853"/>
                </a:lnTo>
                <a:lnTo>
                  <a:pt x="5033" y="5778"/>
                </a:lnTo>
                <a:lnTo>
                  <a:pt x="5107" y="5704"/>
                </a:lnTo>
                <a:lnTo>
                  <a:pt x="5163" y="5611"/>
                </a:lnTo>
                <a:lnTo>
                  <a:pt x="5182" y="5499"/>
                </a:lnTo>
                <a:lnTo>
                  <a:pt x="5201" y="5387"/>
                </a:lnTo>
                <a:lnTo>
                  <a:pt x="5201" y="5275"/>
                </a:lnTo>
                <a:lnTo>
                  <a:pt x="5201" y="5126"/>
                </a:lnTo>
                <a:lnTo>
                  <a:pt x="5163" y="4977"/>
                </a:lnTo>
                <a:lnTo>
                  <a:pt x="5145" y="4846"/>
                </a:lnTo>
                <a:lnTo>
                  <a:pt x="5089" y="4716"/>
                </a:lnTo>
                <a:lnTo>
                  <a:pt x="5033" y="4585"/>
                </a:lnTo>
                <a:lnTo>
                  <a:pt x="4958" y="4455"/>
                </a:lnTo>
                <a:lnTo>
                  <a:pt x="4884" y="4343"/>
                </a:lnTo>
                <a:lnTo>
                  <a:pt x="4791" y="4231"/>
                </a:lnTo>
                <a:lnTo>
                  <a:pt x="4697" y="4138"/>
                </a:lnTo>
                <a:lnTo>
                  <a:pt x="4586" y="4045"/>
                </a:lnTo>
                <a:lnTo>
                  <a:pt x="4474" y="3970"/>
                </a:lnTo>
                <a:lnTo>
                  <a:pt x="4343" y="3896"/>
                </a:lnTo>
                <a:lnTo>
                  <a:pt x="4231" y="3840"/>
                </a:lnTo>
                <a:lnTo>
                  <a:pt x="4082" y="3784"/>
                </a:lnTo>
                <a:lnTo>
                  <a:pt x="3952" y="3747"/>
                </a:lnTo>
                <a:lnTo>
                  <a:pt x="3803" y="3728"/>
                </a:lnTo>
                <a:lnTo>
                  <a:pt x="3523" y="3877"/>
                </a:lnTo>
                <a:lnTo>
                  <a:pt x="3393" y="3952"/>
                </a:lnTo>
                <a:lnTo>
                  <a:pt x="3243" y="3989"/>
                </a:lnTo>
                <a:lnTo>
                  <a:pt x="3076" y="4026"/>
                </a:lnTo>
                <a:lnTo>
                  <a:pt x="2927" y="4064"/>
                </a:lnTo>
                <a:lnTo>
                  <a:pt x="2759" y="4082"/>
                </a:lnTo>
                <a:lnTo>
                  <a:pt x="2442" y="4082"/>
                </a:lnTo>
                <a:lnTo>
                  <a:pt x="2274" y="4064"/>
                </a:lnTo>
                <a:lnTo>
                  <a:pt x="2125" y="4026"/>
                </a:lnTo>
                <a:lnTo>
                  <a:pt x="1957" y="3989"/>
                </a:lnTo>
                <a:lnTo>
                  <a:pt x="1808" y="3952"/>
                </a:lnTo>
                <a:lnTo>
                  <a:pt x="1678" y="3877"/>
                </a:lnTo>
                <a:lnTo>
                  <a:pt x="1398" y="37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975a0ff47_0_11053"/>
          <p:cNvSpPr/>
          <p:nvPr/>
        </p:nvSpPr>
        <p:spPr>
          <a:xfrm>
            <a:off x="10440592" y="3777819"/>
            <a:ext cx="148007" cy="148036"/>
          </a:xfrm>
          <a:custGeom>
            <a:rect b="b" l="l" r="r" t="t"/>
            <a:pathLst>
              <a:path extrusionOk="0" h="5202" w="5201">
                <a:moveTo>
                  <a:pt x="1193" y="746"/>
                </a:moveTo>
                <a:lnTo>
                  <a:pt x="1268" y="765"/>
                </a:lnTo>
                <a:lnTo>
                  <a:pt x="1324" y="802"/>
                </a:lnTo>
                <a:lnTo>
                  <a:pt x="1379" y="858"/>
                </a:lnTo>
                <a:lnTo>
                  <a:pt x="1417" y="914"/>
                </a:lnTo>
                <a:lnTo>
                  <a:pt x="1454" y="970"/>
                </a:lnTo>
                <a:lnTo>
                  <a:pt x="1473" y="1044"/>
                </a:lnTo>
                <a:lnTo>
                  <a:pt x="1491" y="1119"/>
                </a:lnTo>
                <a:lnTo>
                  <a:pt x="1473" y="1193"/>
                </a:lnTo>
                <a:lnTo>
                  <a:pt x="1454" y="1268"/>
                </a:lnTo>
                <a:lnTo>
                  <a:pt x="1417" y="1324"/>
                </a:lnTo>
                <a:lnTo>
                  <a:pt x="1379" y="1380"/>
                </a:lnTo>
                <a:lnTo>
                  <a:pt x="1324" y="1417"/>
                </a:lnTo>
                <a:lnTo>
                  <a:pt x="1268" y="1454"/>
                </a:lnTo>
                <a:lnTo>
                  <a:pt x="1193" y="1473"/>
                </a:lnTo>
                <a:lnTo>
                  <a:pt x="1118" y="1492"/>
                </a:lnTo>
                <a:lnTo>
                  <a:pt x="1044" y="1473"/>
                </a:lnTo>
                <a:lnTo>
                  <a:pt x="969" y="1454"/>
                </a:lnTo>
                <a:lnTo>
                  <a:pt x="913" y="1417"/>
                </a:lnTo>
                <a:lnTo>
                  <a:pt x="858" y="1380"/>
                </a:lnTo>
                <a:lnTo>
                  <a:pt x="802" y="1324"/>
                </a:lnTo>
                <a:lnTo>
                  <a:pt x="764" y="1268"/>
                </a:lnTo>
                <a:lnTo>
                  <a:pt x="746" y="1193"/>
                </a:lnTo>
                <a:lnTo>
                  <a:pt x="746" y="1119"/>
                </a:lnTo>
                <a:lnTo>
                  <a:pt x="746" y="1044"/>
                </a:lnTo>
                <a:lnTo>
                  <a:pt x="764" y="970"/>
                </a:lnTo>
                <a:lnTo>
                  <a:pt x="802" y="914"/>
                </a:lnTo>
                <a:lnTo>
                  <a:pt x="858" y="858"/>
                </a:lnTo>
                <a:lnTo>
                  <a:pt x="913" y="802"/>
                </a:lnTo>
                <a:lnTo>
                  <a:pt x="969" y="765"/>
                </a:lnTo>
                <a:lnTo>
                  <a:pt x="1044" y="746"/>
                </a:lnTo>
                <a:close/>
                <a:moveTo>
                  <a:pt x="1118" y="3710"/>
                </a:moveTo>
                <a:lnTo>
                  <a:pt x="1193" y="3729"/>
                </a:lnTo>
                <a:lnTo>
                  <a:pt x="1268" y="3747"/>
                </a:lnTo>
                <a:lnTo>
                  <a:pt x="1324" y="3784"/>
                </a:lnTo>
                <a:lnTo>
                  <a:pt x="1379" y="3822"/>
                </a:lnTo>
                <a:lnTo>
                  <a:pt x="1417" y="3878"/>
                </a:lnTo>
                <a:lnTo>
                  <a:pt x="1454" y="3934"/>
                </a:lnTo>
                <a:lnTo>
                  <a:pt x="1473" y="4008"/>
                </a:lnTo>
                <a:lnTo>
                  <a:pt x="1491" y="4083"/>
                </a:lnTo>
                <a:lnTo>
                  <a:pt x="1473" y="4157"/>
                </a:lnTo>
                <a:lnTo>
                  <a:pt x="1454" y="4232"/>
                </a:lnTo>
                <a:lnTo>
                  <a:pt x="1417" y="4288"/>
                </a:lnTo>
                <a:lnTo>
                  <a:pt x="1379" y="4344"/>
                </a:lnTo>
                <a:lnTo>
                  <a:pt x="1324" y="4400"/>
                </a:lnTo>
                <a:lnTo>
                  <a:pt x="1268" y="4418"/>
                </a:lnTo>
                <a:lnTo>
                  <a:pt x="1193" y="4455"/>
                </a:lnTo>
                <a:lnTo>
                  <a:pt x="1044" y="4455"/>
                </a:lnTo>
                <a:lnTo>
                  <a:pt x="969" y="4418"/>
                </a:lnTo>
                <a:lnTo>
                  <a:pt x="913" y="4400"/>
                </a:lnTo>
                <a:lnTo>
                  <a:pt x="858" y="4344"/>
                </a:lnTo>
                <a:lnTo>
                  <a:pt x="802" y="4288"/>
                </a:lnTo>
                <a:lnTo>
                  <a:pt x="764" y="4232"/>
                </a:lnTo>
                <a:lnTo>
                  <a:pt x="746" y="4157"/>
                </a:lnTo>
                <a:lnTo>
                  <a:pt x="746" y="4083"/>
                </a:lnTo>
                <a:lnTo>
                  <a:pt x="746" y="4008"/>
                </a:lnTo>
                <a:lnTo>
                  <a:pt x="764" y="3934"/>
                </a:lnTo>
                <a:lnTo>
                  <a:pt x="802" y="3878"/>
                </a:lnTo>
                <a:lnTo>
                  <a:pt x="858" y="3822"/>
                </a:lnTo>
                <a:lnTo>
                  <a:pt x="913" y="3784"/>
                </a:lnTo>
                <a:lnTo>
                  <a:pt x="969" y="3747"/>
                </a:lnTo>
                <a:lnTo>
                  <a:pt x="1044" y="3729"/>
                </a:lnTo>
                <a:lnTo>
                  <a:pt x="1118" y="3710"/>
                </a:lnTo>
                <a:close/>
                <a:moveTo>
                  <a:pt x="1007" y="1"/>
                </a:moveTo>
                <a:lnTo>
                  <a:pt x="895" y="19"/>
                </a:lnTo>
                <a:lnTo>
                  <a:pt x="690" y="94"/>
                </a:lnTo>
                <a:lnTo>
                  <a:pt x="485" y="187"/>
                </a:lnTo>
                <a:lnTo>
                  <a:pt x="336" y="336"/>
                </a:lnTo>
                <a:lnTo>
                  <a:pt x="187" y="485"/>
                </a:lnTo>
                <a:lnTo>
                  <a:pt x="93" y="690"/>
                </a:lnTo>
                <a:lnTo>
                  <a:pt x="19" y="895"/>
                </a:lnTo>
                <a:lnTo>
                  <a:pt x="0" y="1007"/>
                </a:lnTo>
                <a:lnTo>
                  <a:pt x="0" y="1119"/>
                </a:lnTo>
                <a:lnTo>
                  <a:pt x="0" y="1231"/>
                </a:lnTo>
                <a:lnTo>
                  <a:pt x="19" y="1343"/>
                </a:lnTo>
                <a:lnTo>
                  <a:pt x="93" y="1548"/>
                </a:lnTo>
                <a:lnTo>
                  <a:pt x="187" y="1734"/>
                </a:lnTo>
                <a:lnTo>
                  <a:pt x="336" y="1902"/>
                </a:lnTo>
                <a:lnTo>
                  <a:pt x="485" y="2032"/>
                </a:lnTo>
                <a:lnTo>
                  <a:pt x="690" y="2144"/>
                </a:lnTo>
                <a:lnTo>
                  <a:pt x="895" y="2200"/>
                </a:lnTo>
                <a:lnTo>
                  <a:pt x="1007" y="2219"/>
                </a:lnTo>
                <a:lnTo>
                  <a:pt x="1118" y="2237"/>
                </a:lnTo>
                <a:lnTo>
                  <a:pt x="1268" y="2219"/>
                </a:lnTo>
                <a:lnTo>
                  <a:pt x="1659" y="2591"/>
                </a:lnTo>
                <a:lnTo>
                  <a:pt x="1268" y="2983"/>
                </a:lnTo>
                <a:lnTo>
                  <a:pt x="1118" y="2964"/>
                </a:lnTo>
                <a:lnTo>
                  <a:pt x="1007" y="2983"/>
                </a:lnTo>
                <a:lnTo>
                  <a:pt x="895" y="3002"/>
                </a:lnTo>
                <a:lnTo>
                  <a:pt x="690" y="3057"/>
                </a:lnTo>
                <a:lnTo>
                  <a:pt x="485" y="3169"/>
                </a:lnTo>
                <a:lnTo>
                  <a:pt x="336" y="3300"/>
                </a:lnTo>
                <a:lnTo>
                  <a:pt x="187" y="3468"/>
                </a:lnTo>
                <a:lnTo>
                  <a:pt x="93" y="3654"/>
                </a:lnTo>
                <a:lnTo>
                  <a:pt x="19" y="3859"/>
                </a:lnTo>
                <a:lnTo>
                  <a:pt x="0" y="3971"/>
                </a:lnTo>
                <a:lnTo>
                  <a:pt x="0" y="4083"/>
                </a:lnTo>
                <a:lnTo>
                  <a:pt x="0" y="4195"/>
                </a:lnTo>
                <a:lnTo>
                  <a:pt x="19" y="4306"/>
                </a:lnTo>
                <a:lnTo>
                  <a:pt x="93" y="4511"/>
                </a:lnTo>
                <a:lnTo>
                  <a:pt x="187" y="4716"/>
                </a:lnTo>
                <a:lnTo>
                  <a:pt x="336" y="4866"/>
                </a:lnTo>
                <a:lnTo>
                  <a:pt x="485" y="5015"/>
                </a:lnTo>
                <a:lnTo>
                  <a:pt x="690" y="5108"/>
                </a:lnTo>
                <a:lnTo>
                  <a:pt x="895" y="5182"/>
                </a:lnTo>
                <a:lnTo>
                  <a:pt x="1007" y="5201"/>
                </a:lnTo>
                <a:lnTo>
                  <a:pt x="1230" y="5201"/>
                </a:lnTo>
                <a:lnTo>
                  <a:pt x="1342" y="5182"/>
                </a:lnTo>
                <a:lnTo>
                  <a:pt x="1547" y="5108"/>
                </a:lnTo>
                <a:lnTo>
                  <a:pt x="1734" y="5015"/>
                </a:lnTo>
                <a:lnTo>
                  <a:pt x="1901" y="4866"/>
                </a:lnTo>
                <a:lnTo>
                  <a:pt x="2032" y="4716"/>
                </a:lnTo>
                <a:lnTo>
                  <a:pt x="2144" y="4511"/>
                </a:lnTo>
                <a:lnTo>
                  <a:pt x="2200" y="4306"/>
                </a:lnTo>
                <a:lnTo>
                  <a:pt x="2218" y="4195"/>
                </a:lnTo>
                <a:lnTo>
                  <a:pt x="2237" y="4083"/>
                </a:lnTo>
                <a:lnTo>
                  <a:pt x="2218" y="3878"/>
                </a:lnTo>
                <a:lnTo>
                  <a:pt x="2144" y="3673"/>
                </a:lnTo>
                <a:lnTo>
                  <a:pt x="2442" y="3393"/>
                </a:lnTo>
                <a:lnTo>
                  <a:pt x="3784" y="4735"/>
                </a:lnTo>
                <a:lnTo>
                  <a:pt x="3933" y="4847"/>
                </a:lnTo>
                <a:lnTo>
                  <a:pt x="4101" y="4940"/>
                </a:lnTo>
                <a:lnTo>
                  <a:pt x="4287" y="4996"/>
                </a:lnTo>
                <a:lnTo>
                  <a:pt x="4474" y="5015"/>
                </a:lnTo>
                <a:lnTo>
                  <a:pt x="4660" y="4996"/>
                </a:lnTo>
                <a:lnTo>
                  <a:pt x="4828" y="4940"/>
                </a:lnTo>
                <a:lnTo>
                  <a:pt x="5014" y="4847"/>
                </a:lnTo>
                <a:lnTo>
                  <a:pt x="5163" y="4735"/>
                </a:lnTo>
                <a:lnTo>
                  <a:pt x="5182" y="4679"/>
                </a:lnTo>
                <a:lnTo>
                  <a:pt x="5201" y="4623"/>
                </a:lnTo>
                <a:lnTo>
                  <a:pt x="5182" y="4586"/>
                </a:lnTo>
                <a:lnTo>
                  <a:pt x="5163" y="4530"/>
                </a:lnTo>
                <a:lnTo>
                  <a:pt x="3225" y="2591"/>
                </a:lnTo>
                <a:lnTo>
                  <a:pt x="5163" y="672"/>
                </a:lnTo>
                <a:lnTo>
                  <a:pt x="5182" y="616"/>
                </a:lnTo>
                <a:lnTo>
                  <a:pt x="5201" y="578"/>
                </a:lnTo>
                <a:lnTo>
                  <a:pt x="5182" y="522"/>
                </a:lnTo>
                <a:lnTo>
                  <a:pt x="5163" y="467"/>
                </a:lnTo>
                <a:lnTo>
                  <a:pt x="5014" y="355"/>
                </a:lnTo>
                <a:lnTo>
                  <a:pt x="4828" y="261"/>
                </a:lnTo>
                <a:lnTo>
                  <a:pt x="4660" y="206"/>
                </a:lnTo>
                <a:lnTo>
                  <a:pt x="4474" y="187"/>
                </a:lnTo>
                <a:lnTo>
                  <a:pt x="4287" y="206"/>
                </a:lnTo>
                <a:lnTo>
                  <a:pt x="4101" y="261"/>
                </a:lnTo>
                <a:lnTo>
                  <a:pt x="3933" y="355"/>
                </a:lnTo>
                <a:lnTo>
                  <a:pt x="3784" y="467"/>
                </a:lnTo>
                <a:lnTo>
                  <a:pt x="2442" y="1809"/>
                </a:lnTo>
                <a:lnTo>
                  <a:pt x="2144" y="1529"/>
                </a:lnTo>
                <a:lnTo>
                  <a:pt x="2218" y="1324"/>
                </a:lnTo>
                <a:lnTo>
                  <a:pt x="2237" y="1119"/>
                </a:lnTo>
                <a:lnTo>
                  <a:pt x="2218" y="1007"/>
                </a:lnTo>
                <a:lnTo>
                  <a:pt x="2200" y="895"/>
                </a:lnTo>
                <a:lnTo>
                  <a:pt x="2144" y="690"/>
                </a:lnTo>
                <a:lnTo>
                  <a:pt x="2032" y="485"/>
                </a:lnTo>
                <a:lnTo>
                  <a:pt x="1901" y="336"/>
                </a:lnTo>
                <a:lnTo>
                  <a:pt x="1734" y="187"/>
                </a:lnTo>
                <a:lnTo>
                  <a:pt x="1547" y="94"/>
                </a:lnTo>
                <a:lnTo>
                  <a:pt x="1342" y="19"/>
                </a:lnTo>
                <a:lnTo>
                  <a:pt x="12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975a0ff47_0_11053"/>
          <p:cNvSpPr/>
          <p:nvPr/>
        </p:nvSpPr>
        <p:spPr>
          <a:xfrm>
            <a:off x="10903587" y="3756020"/>
            <a:ext cx="190466" cy="169237"/>
          </a:xfrm>
          <a:custGeom>
            <a:rect b="b" l="l" r="r" t="t"/>
            <a:pathLst>
              <a:path extrusionOk="0" h="5947" w="6693">
                <a:moveTo>
                  <a:pt x="2237" y="1492"/>
                </a:moveTo>
                <a:lnTo>
                  <a:pt x="2088" y="1511"/>
                </a:lnTo>
                <a:lnTo>
                  <a:pt x="1939" y="1548"/>
                </a:lnTo>
                <a:lnTo>
                  <a:pt x="1827" y="1622"/>
                </a:lnTo>
                <a:lnTo>
                  <a:pt x="1715" y="1716"/>
                </a:lnTo>
                <a:lnTo>
                  <a:pt x="1622" y="1809"/>
                </a:lnTo>
                <a:lnTo>
                  <a:pt x="1548" y="1939"/>
                </a:lnTo>
                <a:lnTo>
                  <a:pt x="1510" y="2088"/>
                </a:lnTo>
                <a:lnTo>
                  <a:pt x="1492" y="2237"/>
                </a:lnTo>
                <a:lnTo>
                  <a:pt x="1510" y="2387"/>
                </a:lnTo>
                <a:lnTo>
                  <a:pt x="1548" y="2536"/>
                </a:lnTo>
                <a:lnTo>
                  <a:pt x="1641" y="2666"/>
                </a:lnTo>
                <a:lnTo>
                  <a:pt x="1734" y="2778"/>
                </a:lnTo>
                <a:lnTo>
                  <a:pt x="1846" y="2648"/>
                </a:lnTo>
                <a:lnTo>
                  <a:pt x="1958" y="2536"/>
                </a:lnTo>
                <a:lnTo>
                  <a:pt x="2107" y="2424"/>
                </a:lnTo>
                <a:lnTo>
                  <a:pt x="2256" y="2349"/>
                </a:lnTo>
                <a:lnTo>
                  <a:pt x="2312" y="2144"/>
                </a:lnTo>
                <a:lnTo>
                  <a:pt x="2386" y="1939"/>
                </a:lnTo>
                <a:lnTo>
                  <a:pt x="2498" y="1771"/>
                </a:lnTo>
                <a:lnTo>
                  <a:pt x="2629" y="1604"/>
                </a:lnTo>
                <a:lnTo>
                  <a:pt x="2536" y="1548"/>
                </a:lnTo>
                <a:lnTo>
                  <a:pt x="2442" y="1529"/>
                </a:lnTo>
                <a:lnTo>
                  <a:pt x="2330" y="1492"/>
                </a:lnTo>
                <a:close/>
                <a:moveTo>
                  <a:pt x="2237" y="1"/>
                </a:moveTo>
                <a:lnTo>
                  <a:pt x="2163" y="19"/>
                </a:lnTo>
                <a:lnTo>
                  <a:pt x="2125" y="57"/>
                </a:lnTo>
                <a:lnTo>
                  <a:pt x="2088" y="94"/>
                </a:lnTo>
                <a:lnTo>
                  <a:pt x="1678" y="914"/>
                </a:lnTo>
                <a:lnTo>
                  <a:pt x="821" y="616"/>
                </a:lnTo>
                <a:lnTo>
                  <a:pt x="727" y="616"/>
                </a:lnTo>
                <a:lnTo>
                  <a:pt x="653" y="653"/>
                </a:lnTo>
                <a:lnTo>
                  <a:pt x="616" y="728"/>
                </a:lnTo>
                <a:lnTo>
                  <a:pt x="616" y="765"/>
                </a:lnTo>
                <a:lnTo>
                  <a:pt x="616" y="821"/>
                </a:lnTo>
                <a:lnTo>
                  <a:pt x="914" y="1678"/>
                </a:lnTo>
                <a:lnTo>
                  <a:pt x="94" y="2088"/>
                </a:lnTo>
                <a:lnTo>
                  <a:pt x="56" y="2126"/>
                </a:lnTo>
                <a:lnTo>
                  <a:pt x="19" y="2163"/>
                </a:lnTo>
                <a:lnTo>
                  <a:pt x="1" y="2237"/>
                </a:lnTo>
                <a:lnTo>
                  <a:pt x="19" y="2312"/>
                </a:lnTo>
                <a:lnTo>
                  <a:pt x="56" y="2349"/>
                </a:lnTo>
                <a:lnTo>
                  <a:pt x="94" y="2368"/>
                </a:lnTo>
                <a:lnTo>
                  <a:pt x="914" y="2778"/>
                </a:lnTo>
                <a:lnTo>
                  <a:pt x="616" y="3654"/>
                </a:lnTo>
                <a:lnTo>
                  <a:pt x="616" y="3691"/>
                </a:lnTo>
                <a:lnTo>
                  <a:pt x="616" y="3747"/>
                </a:lnTo>
                <a:lnTo>
                  <a:pt x="653" y="3803"/>
                </a:lnTo>
                <a:lnTo>
                  <a:pt x="727" y="3841"/>
                </a:lnTo>
                <a:lnTo>
                  <a:pt x="765" y="3859"/>
                </a:lnTo>
                <a:lnTo>
                  <a:pt x="821" y="3841"/>
                </a:lnTo>
                <a:lnTo>
                  <a:pt x="1492" y="3617"/>
                </a:lnTo>
                <a:lnTo>
                  <a:pt x="1492" y="3524"/>
                </a:lnTo>
                <a:lnTo>
                  <a:pt x="1510" y="3319"/>
                </a:lnTo>
                <a:lnTo>
                  <a:pt x="1566" y="3114"/>
                </a:lnTo>
                <a:lnTo>
                  <a:pt x="1436" y="3020"/>
                </a:lnTo>
                <a:lnTo>
                  <a:pt x="1361" y="2927"/>
                </a:lnTo>
                <a:lnTo>
                  <a:pt x="1305" y="2853"/>
                </a:lnTo>
                <a:lnTo>
                  <a:pt x="1193" y="2648"/>
                </a:lnTo>
                <a:lnTo>
                  <a:pt x="1138" y="2443"/>
                </a:lnTo>
                <a:lnTo>
                  <a:pt x="1119" y="2237"/>
                </a:lnTo>
                <a:lnTo>
                  <a:pt x="1138" y="2014"/>
                </a:lnTo>
                <a:lnTo>
                  <a:pt x="1193" y="1809"/>
                </a:lnTo>
                <a:lnTo>
                  <a:pt x="1305" y="1622"/>
                </a:lnTo>
                <a:lnTo>
                  <a:pt x="1361" y="1529"/>
                </a:lnTo>
                <a:lnTo>
                  <a:pt x="1436" y="1436"/>
                </a:lnTo>
                <a:lnTo>
                  <a:pt x="1604" y="1305"/>
                </a:lnTo>
                <a:lnTo>
                  <a:pt x="1790" y="1212"/>
                </a:lnTo>
                <a:lnTo>
                  <a:pt x="1976" y="1156"/>
                </a:lnTo>
                <a:lnTo>
                  <a:pt x="2163" y="1119"/>
                </a:lnTo>
                <a:lnTo>
                  <a:pt x="2368" y="1138"/>
                </a:lnTo>
                <a:lnTo>
                  <a:pt x="2554" y="1175"/>
                </a:lnTo>
                <a:lnTo>
                  <a:pt x="2741" y="1250"/>
                </a:lnTo>
                <a:lnTo>
                  <a:pt x="2908" y="1361"/>
                </a:lnTo>
                <a:lnTo>
                  <a:pt x="3095" y="1250"/>
                </a:lnTo>
                <a:lnTo>
                  <a:pt x="3300" y="1175"/>
                </a:lnTo>
                <a:lnTo>
                  <a:pt x="3505" y="1138"/>
                </a:lnTo>
                <a:lnTo>
                  <a:pt x="3710" y="1119"/>
                </a:lnTo>
                <a:lnTo>
                  <a:pt x="3747" y="1119"/>
                </a:lnTo>
                <a:lnTo>
                  <a:pt x="3840" y="802"/>
                </a:lnTo>
                <a:lnTo>
                  <a:pt x="3859" y="765"/>
                </a:lnTo>
                <a:lnTo>
                  <a:pt x="3840" y="728"/>
                </a:lnTo>
                <a:lnTo>
                  <a:pt x="3803" y="653"/>
                </a:lnTo>
                <a:lnTo>
                  <a:pt x="3747" y="616"/>
                </a:lnTo>
                <a:lnTo>
                  <a:pt x="3654" y="616"/>
                </a:lnTo>
                <a:lnTo>
                  <a:pt x="2778" y="914"/>
                </a:lnTo>
                <a:lnTo>
                  <a:pt x="2368" y="94"/>
                </a:lnTo>
                <a:lnTo>
                  <a:pt x="2349" y="57"/>
                </a:lnTo>
                <a:lnTo>
                  <a:pt x="2312" y="19"/>
                </a:lnTo>
                <a:lnTo>
                  <a:pt x="2237" y="1"/>
                </a:lnTo>
                <a:close/>
                <a:moveTo>
                  <a:pt x="3598" y="1492"/>
                </a:moveTo>
                <a:lnTo>
                  <a:pt x="3486" y="1511"/>
                </a:lnTo>
                <a:lnTo>
                  <a:pt x="3281" y="1566"/>
                </a:lnTo>
                <a:lnTo>
                  <a:pt x="3095" y="1678"/>
                </a:lnTo>
                <a:lnTo>
                  <a:pt x="2927" y="1809"/>
                </a:lnTo>
                <a:lnTo>
                  <a:pt x="2796" y="1977"/>
                </a:lnTo>
                <a:lnTo>
                  <a:pt x="2685" y="2163"/>
                </a:lnTo>
                <a:lnTo>
                  <a:pt x="2629" y="2368"/>
                </a:lnTo>
                <a:lnTo>
                  <a:pt x="2610" y="2480"/>
                </a:lnTo>
                <a:lnTo>
                  <a:pt x="2610" y="2592"/>
                </a:lnTo>
                <a:lnTo>
                  <a:pt x="2610" y="2610"/>
                </a:lnTo>
                <a:lnTo>
                  <a:pt x="2442" y="2666"/>
                </a:lnTo>
                <a:lnTo>
                  <a:pt x="2312" y="2741"/>
                </a:lnTo>
                <a:lnTo>
                  <a:pt x="2181" y="2834"/>
                </a:lnTo>
                <a:lnTo>
                  <a:pt x="2070" y="2946"/>
                </a:lnTo>
                <a:lnTo>
                  <a:pt x="1976" y="3076"/>
                </a:lnTo>
                <a:lnTo>
                  <a:pt x="1920" y="3225"/>
                </a:lnTo>
                <a:lnTo>
                  <a:pt x="1864" y="3375"/>
                </a:lnTo>
                <a:lnTo>
                  <a:pt x="1864" y="3542"/>
                </a:lnTo>
                <a:lnTo>
                  <a:pt x="1883" y="3729"/>
                </a:lnTo>
                <a:lnTo>
                  <a:pt x="1939" y="3896"/>
                </a:lnTo>
                <a:lnTo>
                  <a:pt x="2032" y="4046"/>
                </a:lnTo>
                <a:lnTo>
                  <a:pt x="2144" y="4195"/>
                </a:lnTo>
                <a:lnTo>
                  <a:pt x="2293" y="4306"/>
                </a:lnTo>
                <a:lnTo>
                  <a:pt x="2442" y="4381"/>
                </a:lnTo>
                <a:lnTo>
                  <a:pt x="2610" y="4437"/>
                </a:lnTo>
                <a:lnTo>
                  <a:pt x="2796" y="4456"/>
                </a:lnTo>
                <a:lnTo>
                  <a:pt x="5742" y="4456"/>
                </a:lnTo>
                <a:lnTo>
                  <a:pt x="5928" y="4437"/>
                </a:lnTo>
                <a:lnTo>
                  <a:pt x="6096" y="4381"/>
                </a:lnTo>
                <a:lnTo>
                  <a:pt x="6263" y="4306"/>
                </a:lnTo>
                <a:lnTo>
                  <a:pt x="6394" y="4195"/>
                </a:lnTo>
                <a:lnTo>
                  <a:pt x="6524" y="4046"/>
                </a:lnTo>
                <a:lnTo>
                  <a:pt x="6599" y="3896"/>
                </a:lnTo>
                <a:lnTo>
                  <a:pt x="6674" y="3729"/>
                </a:lnTo>
                <a:lnTo>
                  <a:pt x="6692" y="3542"/>
                </a:lnTo>
                <a:lnTo>
                  <a:pt x="6674" y="3375"/>
                </a:lnTo>
                <a:lnTo>
                  <a:pt x="6636" y="3207"/>
                </a:lnTo>
                <a:lnTo>
                  <a:pt x="6562" y="3076"/>
                </a:lnTo>
                <a:lnTo>
                  <a:pt x="6469" y="2927"/>
                </a:lnTo>
                <a:lnTo>
                  <a:pt x="6357" y="2815"/>
                </a:lnTo>
                <a:lnTo>
                  <a:pt x="6226" y="2722"/>
                </a:lnTo>
                <a:lnTo>
                  <a:pt x="6096" y="2666"/>
                </a:lnTo>
                <a:lnTo>
                  <a:pt x="5928" y="2610"/>
                </a:lnTo>
                <a:lnTo>
                  <a:pt x="5891" y="2461"/>
                </a:lnTo>
                <a:lnTo>
                  <a:pt x="5816" y="2312"/>
                </a:lnTo>
                <a:lnTo>
                  <a:pt x="5723" y="2182"/>
                </a:lnTo>
                <a:lnTo>
                  <a:pt x="5611" y="2070"/>
                </a:lnTo>
                <a:lnTo>
                  <a:pt x="5481" y="1977"/>
                </a:lnTo>
                <a:lnTo>
                  <a:pt x="5332" y="1921"/>
                </a:lnTo>
                <a:lnTo>
                  <a:pt x="5182" y="1865"/>
                </a:lnTo>
                <a:lnTo>
                  <a:pt x="4903" y="1865"/>
                </a:lnTo>
                <a:lnTo>
                  <a:pt x="4810" y="1883"/>
                </a:lnTo>
                <a:lnTo>
                  <a:pt x="4623" y="1958"/>
                </a:lnTo>
                <a:lnTo>
                  <a:pt x="4530" y="1846"/>
                </a:lnTo>
                <a:lnTo>
                  <a:pt x="4437" y="1753"/>
                </a:lnTo>
                <a:lnTo>
                  <a:pt x="4344" y="1678"/>
                </a:lnTo>
                <a:lnTo>
                  <a:pt x="4232" y="1604"/>
                </a:lnTo>
                <a:lnTo>
                  <a:pt x="4120" y="1566"/>
                </a:lnTo>
                <a:lnTo>
                  <a:pt x="3989" y="1511"/>
                </a:lnTo>
                <a:lnTo>
                  <a:pt x="3859" y="1492"/>
                </a:lnTo>
                <a:close/>
                <a:moveTo>
                  <a:pt x="2610" y="4828"/>
                </a:moveTo>
                <a:lnTo>
                  <a:pt x="2536" y="4866"/>
                </a:lnTo>
                <a:lnTo>
                  <a:pt x="2498" y="4922"/>
                </a:lnTo>
                <a:lnTo>
                  <a:pt x="2070" y="5667"/>
                </a:lnTo>
                <a:lnTo>
                  <a:pt x="2051" y="5742"/>
                </a:lnTo>
                <a:lnTo>
                  <a:pt x="2051" y="5816"/>
                </a:lnTo>
                <a:lnTo>
                  <a:pt x="2088" y="5872"/>
                </a:lnTo>
                <a:lnTo>
                  <a:pt x="2144" y="5928"/>
                </a:lnTo>
                <a:lnTo>
                  <a:pt x="2181" y="5947"/>
                </a:lnTo>
                <a:lnTo>
                  <a:pt x="2275" y="5947"/>
                </a:lnTo>
                <a:lnTo>
                  <a:pt x="2330" y="5928"/>
                </a:lnTo>
                <a:lnTo>
                  <a:pt x="2368" y="5891"/>
                </a:lnTo>
                <a:lnTo>
                  <a:pt x="2386" y="5854"/>
                </a:lnTo>
                <a:lnTo>
                  <a:pt x="2815" y="5108"/>
                </a:lnTo>
                <a:lnTo>
                  <a:pt x="2834" y="5033"/>
                </a:lnTo>
                <a:lnTo>
                  <a:pt x="2834" y="4959"/>
                </a:lnTo>
                <a:lnTo>
                  <a:pt x="2796" y="4903"/>
                </a:lnTo>
                <a:lnTo>
                  <a:pt x="2741" y="4847"/>
                </a:lnTo>
                <a:lnTo>
                  <a:pt x="2685" y="4828"/>
                </a:lnTo>
                <a:close/>
                <a:moveTo>
                  <a:pt x="3728" y="4828"/>
                </a:moveTo>
                <a:lnTo>
                  <a:pt x="3654" y="4866"/>
                </a:lnTo>
                <a:lnTo>
                  <a:pt x="3617" y="4922"/>
                </a:lnTo>
                <a:lnTo>
                  <a:pt x="3188" y="5667"/>
                </a:lnTo>
                <a:lnTo>
                  <a:pt x="3169" y="5742"/>
                </a:lnTo>
                <a:lnTo>
                  <a:pt x="3169" y="5816"/>
                </a:lnTo>
                <a:lnTo>
                  <a:pt x="3207" y="5872"/>
                </a:lnTo>
                <a:lnTo>
                  <a:pt x="3262" y="5928"/>
                </a:lnTo>
                <a:lnTo>
                  <a:pt x="3300" y="5947"/>
                </a:lnTo>
                <a:lnTo>
                  <a:pt x="3393" y="5947"/>
                </a:lnTo>
                <a:lnTo>
                  <a:pt x="3430" y="5928"/>
                </a:lnTo>
                <a:lnTo>
                  <a:pt x="3486" y="5891"/>
                </a:lnTo>
                <a:lnTo>
                  <a:pt x="3505" y="5854"/>
                </a:lnTo>
                <a:lnTo>
                  <a:pt x="3934" y="5108"/>
                </a:lnTo>
                <a:lnTo>
                  <a:pt x="3952" y="5033"/>
                </a:lnTo>
                <a:lnTo>
                  <a:pt x="3952" y="4959"/>
                </a:lnTo>
                <a:lnTo>
                  <a:pt x="3915" y="4903"/>
                </a:lnTo>
                <a:lnTo>
                  <a:pt x="3859" y="4847"/>
                </a:lnTo>
                <a:lnTo>
                  <a:pt x="3784" y="4828"/>
                </a:lnTo>
                <a:close/>
                <a:moveTo>
                  <a:pt x="4828" y="4828"/>
                </a:moveTo>
                <a:lnTo>
                  <a:pt x="4772" y="4866"/>
                </a:lnTo>
                <a:lnTo>
                  <a:pt x="4716" y="4922"/>
                </a:lnTo>
                <a:lnTo>
                  <a:pt x="4306" y="5667"/>
                </a:lnTo>
                <a:lnTo>
                  <a:pt x="4269" y="5742"/>
                </a:lnTo>
                <a:lnTo>
                  <a:pt x="4288" y="5816"/>
                </a:lnTo>
                <a:lnTo>
                  <a:pt x="4306" y="5872"/>
                </a:lnTo>
                <a:lnTo>
                  <a:pt x="4362" y="5928"/>
                </a:lnTo>
                <a:lnTo>
                  <a:pt x="4418" y="5947"/>
                </a:lnTo>
                <a:lnTo>
                  <a:pt x="4511" y="5947"/>
                </a:lnTo>
                <a:lnTo>
                  <a:pt x="4549" y="5928"/>
                </a:lnTo>
                <a:lnTo>
                  <a:pt x="4586" y="5891"/>
                </a:lnTo>
                <a:lnTo>
                  <a:pt x="4623" y="5854"/>
                </a:lnTo>
                <a:lnTo>
                  <a:pt x="5052" y="5108"/>
                </a:lnTo>
                <a:lnTo>
                  <a:pt x="5071" y="5033"/>
                </a:lnTo>
                <a:lnTo>
                  <a:pt x="5071" y="4959"/>
                </a:lnTo>
                <a:lnTo>
                  <a:pt x="5033" y="4903"/>
                </a:lnTo>
                <a:lnTo>
                  <a:pt x="4977" y="4847"/>
                </a:lnTo>
                <a:lnTo>
                  <a:pt x="4903" y="4828"/>
                </a:lnTo>
                <a:close/>
                <a:moveTo>
                  <a:pt x="5947" y="4828"/>
                </a:moveTo>
                <a:lnTo>
                  <a:pt x="5891" y="4866"/>
                </a:lnTo>
                <a:lnTo>
                  <a:pt x="5835" y="4922"/>
                </a:lnTo>
                <a:lnTo>
                  <a:pt x="5406" y="5667"/>
                </a:lnTo>
                <a:lnTo>
                  <a:pt x="5387" y="5742"/>
                </a:lnTo>
                <a:lnTo>
                  <a:pt x="5387" y="5816"/>
                </a:lnTo>
                <a:lnTo>
                  <a:pt x="5425" y="5872"/>
                </a:lnTo>
                <a:lnTo>
                  <a:pt x="5481" y="5928"/>
                </a:lnTo>
                <a:lnTo>
                  <a:pt x="5518" y="5947"/>
                </a:lnTo>
                <a:lnTo>
                  <a:pt x="5630" y="5947"/>
                </a:lnTo>
                <a:lnTo>
                  <a:pt x="5667" y="5928"/>
                </a:lnTo>
                <a:lnTo>
                  <a:pt x="5704" y="5891"/>
                </a:lnTo>
                <a:lnTo>
                  <a:pt x="5742" y="5854"/>
                </a:lnTo>
                <a:lnTo>
                  <a:pt x="6152" y="5108"/>
                </a:lnTo>
                <a:lnTo>
                  <a:pt x="6189" y="5033"/>
                </a:lnTo>
                <a:lnTo>
                  <a:pt x="6170" y="4959"/>
                </a:lnTo>
                <a:lnTo>
                  <a:pt x="6152" y="4903"/>
                </a:lnTo>
                <a:lnTo>
                  <a:pt x="6096" y="4847"/>
                </a:lnTo>
                <a:lnTo>
                  <a:pt x="6021" y="48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975a0ff47_0_11053"/>
          <p:cNvSpPr/>
          <p:nvPr/>
        </p:nvSpPr>
        <p:spPr>
          <a:xfrm>
            <a:off x="10429576" y="5916275"/>
            <a:ext cx="169237" cy="168696"/>
          </a:xfrm>
          <a:custGeom>
            <a:rect b="b" l="l" r="r" t="t"/>
            <a:pathLst>
              <a:path extrusionOk="0" h="5928" w="5947">
                <a:moveTo>
                  <a:pt x="4176" y="0"/>
                </a:moveTo>
                <a:lnTo>
                  <a:pt x="4082" y="94"/>
                </a:lnTo>
                <a:lnTo>
                  <a:pt x="3989" y="187"/>
                </a:lnTo>
                <a:lnTo>
                  <a:pt x="3915" y="299"/>
                </a:lnTo>
                <a:lnTo>
                  <a:pt x="3840" y="392"/>
                </a:lnTo>
                <a:lnTo>
                  <a:pt x="3803" y="504"/>
                </a:lnTo>
                <a:lnTo>
                  <a:pt x="3766" y="634"/>
                </a:lnTo>
                <a:lnTo>
                  <a:pt x="3728" y="746"/>
                </a:lnTo>
                <a:lnTo>
                  <a:pt x="3728" y="858"/>
                </a:lnTo>
                <a:lnTo>
                  <a:pt x="3728" y="988"/>
                </a:lnTo>
                <a:lnTo>
                  <a:pt x="3728" y="1100"/>
                </a:lnTo>
                <a:lnTo>
                  <a:pt x="3766" y="1212"/>
                </a:lnTo>
                <a:lnTo>
                  <a:pt x="3803" y="1324"/>
                </a:lnTo>
                <a:lnTo>
                  <a:pt x="3859" y="1436"/>
                </a:lnTo>
                <a:lnTo>
                  <a:pt x="3915" y="1548"/>
                </a:lnTo>
                <a:lnTo>
                  <a:pt x="3989" y="1659"/>
                </a:lnTo>
                <a:lnTo>
                  <a:pt x="4082" y="1753"/>
                </a:lnTo>
                <a:lnTo>
                  <a:pt x="4176" y="1846"/>
                </a:lnTo>
                <a:lnTo>
                  <a:pt x="4287" y="1939"/>
                </a:lnTo>
                <a:lnTo>
                  <a:pt x="4381" y="2014"/>
                </a:lnTo>
                <a:lnTo>
                  <a:pt x="4493" y="2088"/>
                </a:lnTo>
                <a:lnTo>
                  <a:pt x="4604" y="2125"/>
                </a:lnTo>
                <a:lnTo>
                  <a:pt x="4716" y="2181"/>
                </a:lnTo>
                <a:lnTo>
                  <a:pt x="4847" y="2200"/>
                </a:lnTo>
                <a:lnTo>
                  <a:pt x="4959" y="2219"/>
                </a:lnTo>
                <a:lnTo>
                  <a:pt x="5070" y="2219"/>
                </a:lnTo>
                <a:lnTo>
                  <a:pt x="5201" y="2200"/>
                </a:lnTo>
                <a:lnTo>
                  <a:pt x="5313" y="2181"/>
                </a:lnTo>
                <a:lnTo>
                  <a:pt x="5424" y="2144"/>
                </a:lnTo>
                <a:lnTo>
                  <a:pt x="5536" y="2088"/>
                </a:lnTo>
                <a:lnTo>
                  <a:pt x="5648" y="2032"/>
                </a:lnTo>
                <a:lnTo>
                  <a:pt x="5741" y="1958"/>
                </a:lnTo>
                <a:lnTo>
                  <a:pt x="5853" y="1864"/>
                </a:lnTo>
                <a:lnTo>
                  <a:pt x="5946" y="1753"/>
                </a:lnTo>
                <a:lnTo>
                  <a:pt x="5797" y="1603"/>
                </a:lnTo>
                <a:lnTo>
                  <a:pt x="5630" y="1473"/>
                </a:lnTo>
                <a:lnTo>
                  <a:pt x="5462" y="1380"/>
                </a:lnTo>
                <a:lnTo>
                  <a:pt x="5275" y="1324"/>
                </a:lnTo>
                <a:lnTo>
                  <a:pt x="5089" y="1287"/>
                </a:lnTo>
                <a:lnTo>
                  <a:pt x="4903" y="1305"/>
                </a:lnTo>
                <a:lnTo>
                  <a:pt x="4716" y="1343"/>
                </a:lnTo>
                <a:lnTo>
                  <a:pt x="4530" y="1398"/>
                </a:lnTo>
                <a:lnTo>
                  <a:pt x="4604" y="1231"/>
                </a:lnTo>
                <a:lnTo>
                  <a:pt x="4642" y="1044"/>
                </a:lnTo>
                <a:lnTo>
                  <a:pt x="4642" y="858"/>
                </a:lnTo>
                <a:lnTo>
                  <a:pt x="4604" y="671"/>
                </a:lnTo>
                <a:lnTo>
                  <a:pt x="4548" y="485"/>
                </a:lnTo>
                <a:lnTo>
                  <a:pt x="4455" y="317"/>
                </a:lnTo>
                <a:lnTo>
                  <a:pt x="4343" y="150"/>
                </a:lnTo>
                <a:lnTo>
                  <a:pt x="4176" y="0"/>
                </a:lnTo>
                <a:close/>
                <a:moveTo>
                  <a:pt x="2759" y="1659"/>
                </a:moveTo>
                <a:lnTo>
                  <a:pt x="2517" y="1697"/>
                </a:lnTo>
                <a:lnTo>
                  <a:pt x="2293" y="1771"/>
                </a:lnTo>
                <a:lnTo>
                  <a:pt x="2088" y="1883"/>
                </a:lnTo>
                <a:lnTo>
                  <a:pt x="1883" y="2014"/>
                </a:lnTo>
                <a:lnTo>
                  <a:pt x="1715" y="2200"/>
                </a:lnTo>
                <a:lnTo>
                  <a:pt x="2368" y="2834"/>
                </a:lnTo>
                <a:lnTo>
                  <a:pt x="2405" y="2890"/>
                </a:lnTo>
                <a:lnTo>
                  <a:pt x="2423" y="2964"/>
                </a:lnTo>
                <a:lnTo>
                  <a:pt x="2405" y="3039"/>
                </a:lnTo>
                <a:lnTo>
                  <a:pt x="2368" y="3095"/>
                </a:lnTo>
                <a:lnTo>
                  <a:pt x="2293" y="3132"/>
                </a:lnTo>
                <a:lnTo>
                  <a:pt x="2237" y="3151"/>
                </a:lnTo>
                <a:lnTo>
                  <a:pt x="2163" y="3132"/>
                </a:lnTo>
                <a:lnTo>
                  <a:pt x="2107" y="3095"/>
                </a:lnTo>
                <a:lnTo>
                  <a:pt x="1510" y="2517"/>
                </a:lnTo>
                <a:lnTo>
                  <a:pt x="38" y="5555"/>
                </a:lnTo>
                <a:lnTo>
                  <a:pt x="19" y="5611"/>
                </a:lnTo>
                <a:lnTo>
                  <a:pt x="0" y="5667"/>
                </a:lnTo>
                <a:lnTo>
                  <a:pt x="19" y="5723"/>
                </a:lnTo>
                <a:lnTo>
                  <a:pt x="38" y="5779"/>
                </a:lnTo>
                <a:lnTo>
                  <a:pt x="94" y="5872"/>
                </a:lnTo>
                <a:lnTo>
                  <a:pt x="187" y="5928"/>
                </a:lnTo>
                <a:lnTo>
                  <a:pt x="280" y="5928"/>
                </a:lnTo>
                <a:lnTo>
                  <a:pt x="373" y="5909"/>
                </a:lnTo>
                <a:lnTo>
                  <a:pt x="1920" y="5145"/>
                </a:lnTo>
                <a:lnTo>
                  <a:pt x="1361" y="4586"/>
                </a:lnTo>
                <a:lnTo>
                  <a:pt x="1324" y="4511"/>
                </a:lnTo>
                <a:lnTo>
                  <a:pt x="1305" y="4455"/>
                </a:lnTo>
                <a:lnTo>
                  <a:pt x="1324" y="4381"/>
                </a:lnTo>
                <a:lnTo>
                  <a:pt x="1361" y="4325"/>
                </a:lnTo>
                <a:lnTo>
                  <a:pt x="1417" y="4269"/>
                </a:lnTo>
                <a:lnTo>
                  <a:pt x="1566" y="4269"/>
                </a:lnTo>
                <a:lnTo>
                  <a:pt x="1622" y="4325"/>
                </a:lnTo>
                <a:lnTo>
                  <a:pt x="2274" y="4977"/>
                </a:lnTo>
                <a:lnTo>
                  <a:pt x="3467" y="4399"/>
                </a:lnTo>
                <a:lnTo>
                  <a:pt x="3672" y="4288"/>
                </a:lnTo>
                <a:lnTo>
                  <a:pt x="3840" y="4139"/>
                </a:lnTo>
                <a:lnTo>
                  <a:pt x="4008" y="3952"/>
                </a:lnTo>
                <a:lnTo>
                  <a:pt x="4120" y="3747"/>
                </a:lnTo>
                <a:lnTo>
                  <a:pt x="4176" y="3598"/>
                </a:lnTo>
                <a:lnTo>
                  <a:pt x="4232" y="3467"/>
                </a:lnTo>
                <a:lnTo>
                  <a:pt x="4250" y="3318"/>
                </a:lnTo>
                <a:lnTo>
                  <a:pt x="4269" y="3188"/>
                </a:lnTo>
                <a:lnTo>
                  <a:pt x="4269" y="3039"/>
                </a:lnTo>
                <a:lnTo>
                  <a:pt x="4250" y="2908"/>
                </a:lnTo>
                <a:lnTo>
                  <a:pt x="4232" y="2778"/>
                </a:lnTo>
                <a:lnTo>
                  <a:pt x="4194" y="2629"/>
                </a:lnTo>
                <a:lnTo>
                  <a:pt x="4138" y="2517"/>
                </a:lnTo>
                <a:lnTo>
                  <a:pt x="4082" y="2386"/>
                </a:lnTo>
                <a:lnTo>
                  <a:pt x="4008" y="2275"/>
                </a:lnTo>
                <a:lnTo>
                  <a:pt x="3915" y="2163"/>
                </a:lnTo>
                <a:lnTo>
                  <a:pt x="3821" y="2051"/>
                </a:lnTo>
                <a:lnTo>
                  <a:pt x="3710" y="1958"/>
                </a:lnTo>
                <a:lnTo>
                  <a:pt x="3598" y="1883"/>
                </a:lnTo>
                <a:lnTo>
                  <a:pt x="3467" y="1809"/>
                </a:lnTo>
                <a:lnTo>
                  <a:pt x="3225" y="1715"/>
                </a:lnTo>
                <a:lnTo>
                  <a:pt x="2983" y="1678"/>
                </a:lnTo>
                <a:lnTo>
                  <a:pt x="2759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975a0ff47_0_11053"/>
          <p:cNvSpPr/>
          <p:nvPr/>
        </p:nvSpPr>
        <p:spPr>
          <a:xfrm>
            <a:off x="10006624" y="5925829"/>
            <a:ext cx="170575" cy="170575"/>
          </a:xfrm>
          <a:custGeom>
            <a:rect b="b" l="l" r="r" t="t"/>
            <a:pathLst>
              <a:path extrusionOk="0" h="5947" w="5947">
                <a:moveTo>
                  <a:pt x="1305" y="746"/>
                </a:moveTo>
                <a:lnTo>
                  <a:pt x="1417" y="764"/>
                </a:lnTo>
                <a:lnTo>
                  <a:pt x="1529" y="802"/>
                </a:lnTo>
                <a:lnTo>
                  <a:pt x="1622" y="858"/>
                </a:lnTo>
                <a:lnTo>
                  <a:pt x="1697" y="913"/>
                </a:lnTo>
                <a:lnTo>
                  <a:pt x="1771" y="1007"/>
                </a:lnTo>
                <a:lnTo>
                  <a:pt x="1808" y="1100"/>
                </a:lnTo>
                <a:lnTo>
                  <a:pt x="1846" y="1193"/>
                </a:lnTo>
                <a:lnTo>
                  <a:pt x="1864" y="1305"/>
                </a:lnTo>
                <a:lnTo>
                  <a:pt x="1846" y="1417"/>
                </a:lnTo>
                <a:lnTo>
                  <a:pt x="1808" y="1529"/>
                </a:lnTo>
                <a:lnTo>
                  <a:pt x="1771" y="1622"/>
                </a:lnTo>
                <a:lnTo>
                  <a:pt x="1697" y="1696"/>
                </a:lnTo>
                <a:lnTo>
                  <a:pt x="1622" y="1771"/>
                </a:lnTo>
                <a:lnTo>
                  <a:pt x="1529" y="1827"/>
                </a:lnTo>
                <a:lnTo>
                  <a:pt x="1417" y="1864"/>
                </a:lnTo>
                <a:lnTo>
                  <a:pt x="1193" y="1864"/>
                </a:lnTo>
                <a:lnTo>
                  <a:pt x="1081" y="1827"/>
                </a:lnTo>
                <a:lnTo>
                  <a:pt x="988" y="1771"/>
                </a:lnTo>
                <a:lnTo>
                  <a:pt x="914" y="1696"/>
                </a:lnTo>
                <a:lnTo>
                  <a:pt x="839" y="1622"/>
                </a:lnTo>
                <a:lnTo>
                  <a:pt x="783" y="1529"/>
                </a:lnTo>
                <a:lnTo>
                  <a:pt x="765" y="1417"/>
                </a:lnTo>
                <a:lnTo>
                  <a:pt x="746" y="1305"/>
                </a:lnTo>
                <a:lnTo>
                  <a:pt x="765" y="1193"/>
                </a:lnTo>
                <a:lnTo>
                  <a:pt x="783" y="1100"/>
                </a:lnTo>
                <a:lnTo>
                  <a:pt x="839" y="1007"/>
                </a:lnTo>
                <a:lnTo>
                  <a:pt x="914" y="913"/>
                </a:lnTo>
                <a:lnTo>
                  <a:pt x="988" y="858"/>
                </a:lnTo>
                <a:lnTo>
                  <a:pt x="1081" y="802"/>
                </a:lnTo>
                <a:lnTo>
                  <a:pt x="1193" y="764"/>
                </a:lnTo>
                <a:lnTo>
                  <a:pt x="1305" y="746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36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7"/>
                </a:lnTo>
                <a:lnTo>
                  <a:pt x="0" y="559"/>
                </a:lnTo>
                <a:lnTo>
                  <a:pt x="0" y="2927"/>
                </a:lnTo>
                <a:lnTo>
                  <a:pt x="19" y="3038"/>
                </a:lnTo>
                <a:lnTo>
                  <a:pt x="38" y="3150"/>
                </a:lnTo>
                <a:lnTo>
                  <a:pt x="94" y="3243"/>
                </a:lnTo>
                <a:lnTo>
                  <a:pt x="168" y="3318"/>
                </a:lnTo>
                <a:lnTo>
                  <a:pt x="2629" y="5779"/>
                </a:lnTo>
                <a:lnTo>
                  <a:pt x="2703" y="5853"/>
                </a:lnTo>
                <a:lnTo>
                  <a:pt x="2815" y="5909"/>
                </a:lnTo>
                <a:lnTo>
                  <a:pt x="2908" y="5928"/>
                </a:lnTo>
                <a:lnTo>
                  <a:pt x="3020" y="5946"/>
                </a:lnTo>
                <a:lnTo>
                  <a:pt x="3132" y="5928"/>
                </a:lnTo>
                <a:lnTo>
                  <a:pt x="3225" y="5909"/>
                </a:lnTo>
                <a:lnTo>
                  <a:pt x="3318" y="5853"/>
                </a:lnTo>
                <a:lnTo>
                  <a:pt x="3411" y="5779"/>
                </a:lnTo>
                <a:lnTo>
                  <a:pt x="5779" y="3411"/>
                </a:lnTo>
                <a:lnTo>
                  <a:pt x="5853" y="3337"/>
                </a:lnTo>
                <a:lnTo>
                  <a:pt x="5909" y="3225"/>
                </a:lnTo>
                <a:lnTo>
                  <a:pt x="5928" y="3132"/>
                </a:lnTo>
                <a:lnTo>
                  <a:pt x="5946" y="3020"/>
                </a:lnTo>
                <a:lnTo>
                  <a:pt x="5928" y="2908"/>
                </a:lnTo>
                <a:lnTo>
                  <a:pt x="5909" y="2815"/>
                </a:lnTo>
                <a:lnTo>
                  <a:pt x="5853" y="2722"/>
                </a:lnTo>
                <a:lnTo>
                  <a:pt x="5779" y="2628"/>
                </a:lnTo>
                <a:lnTo>
                  <a:pt x="3318" y="168"/>
                </a:lnTo>
                <a:lnTo>
                  <a:pt x="3244" y="93"/>
                </a:lnTo>
                <a:lnTo>
                  <a:pt x="3150" y="56"/>
                </a:lnTo>
                <a:lnTo>
                  <a:pt x="3039" y="19"/>
                </a:lnTo>
                <a:lnTo>
                  <a:pt x="29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975a0ff47_0_11053"/>
          <p:cNvSpPr/>
          <p:nvPr/>
        </p:nvSpPr>
        <p:spPr>
          <a:xfrm>
            <a:off x="9575932" y="2546581"/>
            <a:ext cx="191972" cy="170059"/>
          </a:xfrm>
          <a:custGeom>
            <a:rect b="b" l="l" r="r" t="t"/>
            <a:pathLst>
              <a:path extrusionOk="0" h="5929" w="6693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975a0ff47_0_11053"/>
          <p:cNvSpPr/>
          <p:nvPr/>
        </p:nvSpPr>
        <p:spPr>
          <a:xfrm>
            <a:off x="9966700" y="4234541"/>
            <a:ext cx="190466" cy="169237"/>
          </a:xfrm>
          <a:custGeom>
            <a:rect b="b" l="l" r="r" t="t"/>
            <a:pathLst>
              <a:path extrusionOk="0" h="5947" w="6693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b975a0ff47_0_11053"/>
          <p:cNvSpPr/>
          <p:nvPr/>
        </p:nvSpPr>
        <p:spPr>
          <a:xfrm>
            <a:off x="9540940" y="5916928"/>
            <a:ext cx="170575" cy="170030"/>
          </a:xfrm>
          <a:custGeom>
            <a:rect b="b" l="l" r="r" t="t"/>
            <a:pathLst>
              <a:path extrusionOk="0" h="5928" w="5947">
                <a:moveTo>
                  <a:pt x="5946" y="0"/>
                </a:moveTo>
                <a:lnTo>
                  <a:pt x="5555" y="38"/>
                </a:lnTo>
                <a:lnTo>
                  <a:pt x="5275" y="75"/>
                </a:lnTo>
                <a:lnTo>
                  <a:pt x="4940" y="131"/>
                </a:lnTo>
                <a:lnTo>
                  <a:pt x="4548" y="205"/>
                </a:lnTo>
                <a:lnTo>
                  <a:pt x="4138" y="299"/>
                </a:lnTo>
                <a:lnTo>
                  <a:pt x="3710" y="429"/>
                </a:lnTo>
                <a:lnTo>
                  <a:pt x="3262" y="597"/>
                </a:lnTo>
                <a:lnTo>
                  <a:pt x="2834" y="783"/>
                </a:lnTo>
                <a:lnTo>
                  <a:pt x="2423" y="1007"/>
                </a:lnTo>
                <a:lnTo>
                  <a:pt x="2218" y="1137"/>
                </a:lnTo>
                <a:lnTo>
                  <a:pt x="2032" y="1287"/>
                </a:lnTo>
                <a:lnTo>
                  <a:pt x="1846" y="1436"/>
                </a:lnTo>
                <a:lnTo>
                  <a:pt x="1659" y="1603"/>
                </a:lnTo>
                <a:lnTo>
                  <a:pt x="1510" y="1771"/>
                </a:lnTo>
                <a:lnTo>
                  <a:pt x="1361" y="1958"/>
                </a:lnTo>
                <a:lnTo>
                  <a:pt x="1231" y="2144"/>
                </a:lnTo>
                <a:lnTo>
                  <a:pt x="1100" y="2368"/>
                </a:lnTo>
                <a:lnTo>
                  <a:pt x="1007" y="2573"/>
                </a:lnTo>
                <a:lnTo>
                  <a:pt x="932" y="2815"/>
                </a:lnTo>
                <a:lnTo>
                  <a:pt x="858" y="3076"/>
                </a:lnTo>
                <a:lnTo>
                  <a:pt x="820" y="3337"/>
                </a:lnTo>
                <a:lnTo>
                  <a:pt x="783" y="3803"/>
                </a:lnTo>
                <a:lnTo>
                  <a:pt x="765" y="4269"/>
                </a:lnTo>
                <a:lnTo>
                  <a:pt x="2834" y="2181"/>
                </a:lnTo>
                <a:lnTo>
                  <a:pt x="2889" y="2144"/>
                </a:lnTo>
                <a:lnTo>
                  <a:pt x="3039" y="2144"/>
                </a:lnTo>
                <a:lnTo>
                  <a:pt x="3095" y="2181"/>
                </a:lnTo>
                <a:lnTo>
                  <a:pt x="3132" y="2256"/>
                </a:lnTo>
                <a:lnTo>
                  <a:pt x="3150" y="2312"/>
                </a:lnTo>
                <a:lnTo>
                  <a:pt x="3132" y="2386"/>
                </a:lnTo>
                <a:lnTo>
                  <a:pt x="3095" y="2461"/>
                </a:lnTo>
                <a:lnTo>
                  <a:pt x="94" y="5462"/>
                </a:lnTo>
                <a:lnTo>
                  <a:pt x="56" y="5499"/>
                </a:lnTo>
                <a:lnTo>
                  <a:pt x="19" y="5555"/>
                </a:lnTo>
                <a:lnTo>
                  <a:pt x="0" y="5648"/>
                </a:lnTo>
                <a:lnTo>
                  <a:pt x="19" y="5760"/>
                </a:lnTo>
                <a:lnTo>
                  <a:pt x="56" y="5816"/>
                </a:lnTo>
                <a:lnTo>
                  <a:pt x="94" y="5853"/>
                </a:lnTo>
                <a:lnTo>
                  <a:pt x="131" y="5891"/>
                </a:lnTo>
                <a:lnTo>
                  <a:pt x="187" y="5909"/>
                </a:lnTo>
                <a:lnTo>
                  <a:pt x="280" y="5928"/>
                </a:lnTo>
                <a:lnTo>
                  <a:pt x="392" y="5909"/>
                </a:lnTo>
                <a:lnTo>
                  <a:pt x="429" y="5891"/>
                </a:lnTo>
                <a:lnTo>
                  <a:pt x="485" y="5853"/>
                </a:lnTo>
                <a:lnTo>
                  <a:pt x="1137" y="5182"/>
                </a:lnTo>
                <a:lnTo>
                  <a:pt x="1883" y="5164"/>
                </a:lnTo>
                <a:lnTo>
                  <a:pt x="2610" y="5108"/>
                </a:lnTo>
                <a:lnTo>
                  <a:pt x="2834" y="5070"/>
                </a:lnTo>
                <a:lnTo>
                  <a:pt x="3039" y="5033"/>
                </a:lnTo>
                <a:lnTo>
                  <a:pt x="3262" y="4959"/>
                </a:lnTo>
                <a:lnTo>
                  <a:pt x="3449" y="4884"/>
                </a:lnTo>
                <a:lnTo>
                  <a:pt x="3635" y="4791"/>
                </a:lnTo>
                <a:lnTo>
                  <a:pt x="3821" y="4698"/>
                </a:lnTo>
                <a:lnTo>
                  <a:pt x="3989" y="4567"/>
                </a:lnTo>
                <a:lnTo>
                  <a:pt x="4138" y="4455"/>
                </a:lnTo>
                <a:lnTo>
                  <a:pt x="2964" y="4455"/>
                </a:lnTo>
                <a:lnTo>
                  <a:pt x="4679" y="3877"/>
                </a:lnTo>
                <a:lnTo>
                  <a:pt x="4865" y="3617"/>
                </a:lnTo>
                <a:lnTo>
                  <a:pt x="5033" y="3337"/>
                </a:lnTo>
                <a:lnTo>
                  <a:pt x="4082" y="3337"/>
                </a:lnTo>
                <a:lnTo>
                  <a:pt x="5313" y="2722"/>
                </a:lnTo>
                <a:lnTo>
                  <a:pt x="5480" y="2274"/>
                </a:lnTo>
                <a:lnTo>
                  <a:pt x="5630" y="1846"/>
                </a:lnTo>
                <a:lnTo>
                  <a:pt x="5723" y="1417"/>
                </a:lnTo>
                <a:lnTo>
                  <a:pt x="5816" y="1026"/>
                </a:lnTo>
                <a:lnTo>
                  <a:pt x="5872" y="671"/>
                </a:lnTo>
                <a:lnTo>
                  <a:pt x="5909" y="392"/>
                </a:lnTo>
                <a:lnTo>
                  <a:pt x="594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b975a0ff47_0_11053"/>
          <p:cNvSpPr/>
          <p:nvPr/>
        </p:nvSpPr>
        <p:spPr>
          <a:xfrm>
            <a:off x="10913525" y="2546596"/>
            <a:ext cx="170575" cy="170030"/>
          </a:xfrm>
          <a:custGeom>
            <a:rect b="b" l="l" r="r" t="t"/>
            <a:pathLst>
              <a:path extrusionOk="0" h="5928" w="5947">
                <a:moveTo>
                  <a:pt x="2983" y="727"/>
                </a:moveTo>
                <a:lnTo>
                  <a:pt x="2983" y="2218"/>
                </a:lnTo>
                <a:lnTo>
                  <a:pt x="1119" y="2218"/>
                </a:lnTo>
                <a:lnTo>
                  <a:pt x="1119" y="727"/>
                </a:lnTo>
                <a:close/>
                <a:moveTo>
                  <a:pt x="970" y="0"/>
                </a:moveTo>
                <a:lnTo>
                  <a:pt x="820" y="56"/>
                </a:lnTo>
                <a:lnTo>
                  <a:pt x="709" y="112"/>
                </a:lnTo>
                <a:lnTo>
                  <a:pt x="597" y="205"/>
                </a:lnTo>
                <a:lnTo>
                  <a:pt x="504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10" y="4828"/>
                </a:lnTo>
                <a:lnTo>
                  <a:pt x="3710" y="3523"/>
                </a:lnTo>
                <a:lnTo>
                  <a:pt x="3896" y="3523"/>
                </a:lnTo>
                <a:lnTo>
                  <a:pt x="3989" y="3560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2" y="3803"/>
                </a:lnTo>
                <a:lnTo>
                  <a:pt x="4269" y="3896"/>
                </a:lnTo>
                <a:lnTo>
                  <a:pt x="4269" y="3989"/>
                </a:lnTo>
                <a:lnTo>
                  <a:pt x="4269" y="4306"/>
                </a:lnTo>
                <a:lnTo>
                  <a:pt x="4287" y="4474"/>
                </a:lnTo>
                <a:lnTo>
                  <a:pt x="4325" y="4623"/>
                </a:lnTo>
                <a:lnTo>
                  <a:pt x="4399" y="4772"/>
                </a:lnTo>
                <a:lnTo>
                  <a:pt x="4493" y="4903"/>
                </a:lnTo>
                <a:lnTo>
                  <a:pt x="4586" y="4996"/>
                </a:lnTo>
                <a:lnTo>
                  <a:pt x="4716" y="5089"/>
                </a:lnTo>
                <a:lnTo>
                  <a:pt x="4865" y="5145"/>
                </a:lnTo>
                <a:lnTo>
                  <a:pt x="5014" y="5182"/>
                </a:lnTo>
                <a:lnTo>
                  <a:pt x="5201" y="5182"/>
                </a:lnTo>
                <a:lnTo>
                  <a:pt x="5369" y="5145"/>
                </a:lnTo>
                <a:lnTo>
                  <a:pt x="5536" y="5070"/>
                </a:lnTo>
                <a:lnTo>
                  <a:pt x="5667" y="4977"/>
                </a:lnTo>
                <a:lnTo>
                  <a:pt x="5779" y="4847"/>
                </a:lnTo>
                <a:lnTo>
                  <a:pt x="5872" y="4698"/>
                </a:lnTo>
                <a:lnTo>
                  <a:pt x="5928" y="4530"/>
                </a:lnTo>
                <a:lnTo>
                  <a:pt x="5946" y="4362"/>
                </a:lnTo>
                <a:lnTo>
                  <a:pt x="5946" y="1771"/>
                </a:lnTo>
                <a:lnTo>
                  <a:pt x="5928" y="1622"/>
                </a:lnTo>
                <a:lnTo>
                  <a:pt x="5890" y="1491"/>
                </a:lnTo>
                <a:lnTo>
                  <a:pt x="5816" y="1361"/>
                </a:lnTo>
                <a:lnTo>
                  <a:pt x="5723" y="1249"/>
                </a:lnTo>
                <a:lnTo>
                  <a:pt x="4791" y="298"/>
                </a:lnTo>
                <a:lnTo>
                  <a:pt x="4716" y="261"/>
                </a:lnTo>
                <a:lnTo>
                  <a:pt x="4660" y="243"/>
                </a:lnTo>
                <a:lnTo>
                  <a:pt x="4586" y="261"/>
                </a:lnTo>
                <a:lnTo>
                  <a:pt x="4530" y="298"/>
                </a:lnTo>
                <a:lnTo>
                  <a:pt x="4399" y="429"/>
                </a:lnTo>
                <a:lnTo>
                  <a:pt x="4343" y="504"/>
                </a:lnTo>
                <a:lnTo>
                  <a:pt x="4343" y="559"/>
                </a:lnTo>
                <a:lnTo>
                  <a:pt x="4343" y="634"/>
                </a:lnTo>
                <a:lnTo>
                  <a:pt x="4399" y="690"/>
                </a:lnTo>
                <a:lnTo>
                  <a:pt x="4828" y="1137"/>
                </a:lnTo>
                <a:lnTo>
                  <a:pt x="4828" y="1846"/>
                </a:lnTo>
                <a:lnTo>
                  <a:pt x="4847" y="1976"/>
                </a:lnTo>
                <a:lnTo>
                  <a:pt x="4865" y="2088"/>
                </a:lnTo>
                <a:lnTo>
                  <a:pt x="4921" y="2181"/>
                </a:lnTo>
                <a:lnTo>
                  <a:pt x="4996" y="2274"/>
                </a:lnTo>
                <a:lnTo>
                  <a:pt x="5070" y="2349"/>
                </a:lnTo>
                <a:lnTo>
                  <a:pt x="5164" y="2423"/>
                </a:lnTo>
                <a:lnTo>
                  <a:pt x="5275" y="2461"/>
                </a:lnTo>
                <a:lnTo>
                  <a:pt x="5387" y="2498"/>
                </a:lnTo>
                <a:lnTo>
                  <a:pt x="5387" y="4343"/>
                </a:lnTo>
                <a:lnTo>
                  <a:pt x="5369" y="4455"/>
                </a:lnTo>
                <a:lnTo>
                  <a:pt x="5313" y="4530"/>
                </a:lnTo>
                <a:lnTo>
                  <a:pt x="5238" y="4604"/>
                </a:lnTo>
                <a:lnTo>
                  <a:pt x="5145" y="4623"/>
                </a:lnTo>
                <a:lnTo>
                  <a:pt x="5089" y="4642"/>
                </a:lnTo>
                <a:lnTo>
                  <a:pt x="5014" y="4623"/>
                </a:lnTo>
                <a:lnTo>
                  <a:pt x="4977" y="4604"/>
                </a:lnTo>
                <a:lnTo>
                  <a:pt x="4921" y="4567"/>
                </a:lnTo>
                <a:lnTo>
                  <a:pt x="4884" y="4530"/>
                </a:lnTo>
                <a:lnTo>
                  <a:pt x="4847" y="4474"/>
                </a:lnTo>
                <a:lnTo>
                  <a:pt x="4828" y="4418"/>
                </a:lnTo>
                <a:lnTo>
                  <a:pt x="4828" y="4362"/>
                </a:lnTo>
                <a:lnTo>
                  <a:pt x="4828" y="3989"/>
                </a:lnTo>
                <a:lnTo>
                  <a:pt x="4809" y="3784"/>
                </a:lnTo>
                <a:lnTo>
                  <a:pt x="4753" y="3579"/>
                </a:lnTo>
                <a:lnTo>
                  <a:pt x="4660" y="3411"/>
                </a:lnTo>
                <a:lnTo>
                  <a:pt x="4530" y="3262"/>
                </a:lnTo>
                <a:lnTo>
                  <a:pt x="4381" y="3132"/>
                </a:lnTo>
                <a:lnTo>
                  <a:pt x="4213" y="3039"/>
                </a:lnTo>
                <a:lnTo>
                  <a:pt x="4008" y="2983"/>
                </a:lnTo>
                <a:lnTo>
                  <a:pt x="3803" y="2964"/>
                </a:lnTo>
                <a:lnTo>
                  <a:pt x="3710" y="2964"/>
                </a:lnTo>
                <a:lnTo>
                  <a:pt x="3710" y="727"/>
                </a:lnTo>
                <a:lnTo>
                  <a:pt x="3710" y="578"/>
                </a:lnTo>
                <a:lnTo>
                  <a:pt x="3654" y="448"/>
                </a:lnTo>
                <a:lnTo>
                  <a:pt x="3598" y="317"/>
                </a:lnTo>
                <a:lnTo>
                  <a:pt x="3505" y="205"/>
                </a:lnTo>
                <a:lnTo>
                  <a:pt x="3393" y="112"/>
                </a:lnTo>
                <a:lnTo>
                  <a:pt x="3262" y="56"/>
                </a:lnTo>
                <a:lnTo>
                  <a:pt x="3132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3896" y="5928"/>
                </a:lnTo>
                <a:lnTo>
                  <a:pt x="3971" y="5909"/>
                </a:lnTo>
                <a:lnTo>
                  <a:pt x="4027" y="5872"/>
                </a:lnTo>
                <a:lnTo>
                  <a:pt x="4064" y="5816"/>
                </a:lnTo>
                <a:lnTo>
                  <a:pt x="4082" y="5741"/>
                </a:lnTo>
                <a:lnTo>
                  <a:pt x="4082" y="5369"/>
                </a:lnTo>
                <a:lnTo>
                  <a:pt x="4064" y="5313"/>
                </a:lnTo>
                <a:lnTo>
                  <a:pt x="4027" y="5238"/>
                </a:lnTo>
                <a:lnTo>
                  <a:pt x="3971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b975a0ff47_0_11053"/>
          <p:cNvSpPr/>
          <p:nvPr/>
        </p:nvSpPr>
        <p:spPr>
          <a:xfrm>
            <a:off x="10009291" y="4691119"/>
            <a:ext cx="165240" cy="167362"/>
          </a:xfrm>
          <a:custGeom>
            <a:rect b="b" l="l" r="r" t="t"/>
            <a:pathLst>
              <a:path extrusionOk="0" h="5835" w="5761">
                <a:moveTo>
                  <a:pt x="1958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19" y="2051"/>
                </a:lnTo>
                <a:lnTo>
                  <a:pt x="2256" y="2106"/>
                </a:lnTo>
                <a:lnTo>
                  <a:pt x="2293" y="2162"/>
                </a:lnTo>
                <a:lnTo>
                  <a:pt x="2312" y="2237"/>
                </a:lnTo>
                <a:lnTo>
                  <a:pt x="2330" y="2311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2"/>
                </a:lnTo>
                <a:lnTo>
                  <a:pt x="2163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9" y="2647"/>
                </a:lnTo>
                <a:lnTo>
                  <a:pt x="1753" y="2628"/>
                </a:lnTo>
                <a:lnTo>
                  <a:pt x="1697" y="2572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1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6"/>
                </a:lnTo>
                <a:lnTo>
                  <a:pt x="1697" y="2051"/>
                </a:lnTo>
                <a:lnTo>
                  <a:pt x="1753" y="2013"/>
                </a:lnTo>
                <a:lnTo>
                  <a:pt x="1809" y="1976"/>
                </a:lnTo>
                <a:lnTo>
                  <a:pt x="1883" y="1957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20" y="2106"/>
                </a:lnTo>
                <a:lnTo>
                  <a:pt x="4157" y="2162"/>
                </a:lnTo>
                <a:lnTo>
                  <a:pt x="4176" y="2237"/>
                </a:lnTo>
                <a:lnTo>
                  <a:pt x="4176" y="2311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2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73" y="2647"/>
                </a:lnTo>
                <a:lnTo>
                  <a:pt x="3598" y="2628"/>
                </a:lnTo>
                <a:lnTo>
                  <a:pt x="3542" y="2572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0" y="2311"/>
                </a:lnTo>
                <a:lnTo>
                  <a:pt x="3449" y="2237"/>
                </a:lnTo>
                <a:lnTo>
                  <a:pt x="3468" y="2162"/>
                </a:lnTo>
                <a:lnTo>
                  <a:pt x="3505" y="2106"/>
                </a:lnTo>
                <a:lnTo>
                  <a:pt x="3542" y="2051"/>
                </a:lnTo>
                <a:lnTo>
                  <a:pt x="3598" y="2013"/>
                </a:lnTo>
                <a:lnTo>
                  <a:pt x="3673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2629" y="0"/>
                </a:moveTo>
                <a:lnTo>
                  <a:pt x="2349" y="37"/>
                </a:lnTo>
                <a:lnTo>
                  <a:pt x="2051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63" y="653"/>
                </a:lnTo>
                <a:lnTo>
                  <a:pt x="858" y="839"/>
                </a:lnTo>
                <a:lnTo>
                  <a:pt x="672" y="1044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1"/>
                </a:lnTo>
                <a:lnTo>
                  <a:pt x="19" y="2610"/>
                </a:lnTo>
                <a:lnTo>
                  <a:pt x="1" y="2908"/>
                </a:lnTo>
                <a:lnTo>
                  <a:pt x="19" y="3132"/>
                </a:lnTo>
                <a:lnTo>
                  <a:pt x="38" y="3355"/>
                </a:lnTo>
                <a:lnTo>
                  <a:pt x="94" y="3560"/>
                </a:lnTo>
                <a:lnTo>
                  <a:pt x="150" y="3784"/>
                </a:lnTo>
                <a:lnTo>
                  <a:pt x="224" y="3970"/>
                </a:lnTo>
                <a:lnTo>
                  <a:pt x="317" y="4175"/>
                </a:lnTo>
                <a:lnTo>
                  <a:pt x="429" y="4362"/>
                </a:lnTo>
                <a:lnTo>
                  <a:pt x="541" y="4530"/>
                </a:lnTo>
                <a:lnTo>
                  <a:pt x="672" y="4697"/>
                </a:lnTo>
                <a:lnTo>
                  <a:pt x="802" y="4865"/>
                </a:lnTo>
                <a:lnTo>
                  <a:pt x="970" y="5014"/>
                </a:lnTo>
                <a:lnTo>
                  <a:pt x="1119" y="5145"/>
                </a:lnTo>
                <a:lnTo>
                  <a:pt x="1305" y="5275"/>
                </a:lnTo>
                <a:lnTo>
                  <a:pt x="1473" y="5387"/>
                </a:lnTo>
                <a:lnTo>
                  <a:pt x="1678" y="5480"/>
                </a:lnTo>
                <a:lnTo>
                  <a:pt x="1864" y="5555"/>
                </a:lnTo>
                <a:lnTo>
                  <a:pt x="1864" y="5555"/>
                </a:lnTo>
                <a:lnTo>
                  <a:pt x="1827" y="5443"/>
                </a:lnTo>
                <a:lnTo>
                  <a:pt x="1790" y="5331"/>
                </a:lnTo>
                <a:lnTo>
                  <a:pt x="1771" y="5219"/>
                </a:lnTo>
                <a:lnTo>
                  <a:pt x="1771" y="5089"/>
                </a:lnTo>
                <a:lnTo>
                  <a:pt x="1771" y="4567"/>
                </a:lnTo>
                <a:lnTo>
                  <a:pt x="1566" y="4418"/>
                </a:lnTo>
                <a:lnTo>
                  <a:pt x="1398" y="4231"/>
                </a:lnTo>
                <a:lnTo>
                  <a:pt x="1343" y="4138"/>
                </a:lnTo>
                <a:lnTo>
                  <a:pt x="1287" y="4045"/>
                </a:lnTo>
                <a:lnTo>
                  <a:pt x="1231" y="3933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6" y="3616"/>
                </a:lnTo>
                <a:lnTo>
                  <a:pt x="4400" y="3616"/>
                </a:lnTo>
                <a:lnTo>
                  <a:pt x="4455" y="3635"/>
                </a:lnTo>
                <a:lnTo>
                  <a:pt x="4493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62" y="4231"/>
                </a:lnTo>
                <a:lnTo>
                  <a:pt x="4194" y="4418"/>
                </a:lnTo>
                <a:lnTo>
                  <a:pt x="3989" y="4567"/>
                </a:lnTo>
                <a:lnTo>
                  <a:pt x="3989" y="5089"/>
                </a:lnTo>
                <a:lnTo>
                  <a:pt x="3989" y="5219"/>
                </a:lnTo>
                <a:lnTo>
                  <a:pt x="3971" y="5331"/>
                </a:lnTo>
                <a:lnTo>
                  <a:pt x="3934" y="5443"/>
                </a:lnTo>
                <a:lnTo>
                  <a:pt x="3896" y="5555"/>
                </a:lnTo>
                <a:lnTo>
                  <a:pt x="4083" y="5480"/>
                </a:lnTo>
                <a:lnTo>
                  <a:pt x="4288" y="5387"/>
                </a:lnTo>
                <a:lnTo>
                  <a:pt x="4474" y="5257"/>
                </a:lnTo>
                <a:lnTo>
                  <a:pt x="4642" y="5145"/>
                </a:lnTo>
                <a:lnTo>
                  <a:pt x="4810" y="4996"/>
                </a:lnTo>
                <a:lnTo>
                  <a:pt x="4959" y="4846"/>
                </a:lnTo>
                <a:lnTo>
                  <a:pt x="5108" y="4697"/>
                </a:lnTo>
                <a:lnTo>
                  <a:pt x="5238" y="4530"/>
                </a:lnTo>
                <a:lnTo>
                  <a:pt x="5350" y="4343"/>
                </a:lnTo>
                <a:lnTo>
                  <a:pt x="5462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86" y="3542"/>
                </a:lnTo>
                <a:lnTo>
                  <a:pt x="5723" y="3318"/>
                </a:lnTo>
                <a:lnTo>
                  <a:pt x="5742" y="3094"/>
                </a:lnTo>
                <a:lnTo>
                  <a:pt x="5760" y="2871"/>
                </a:lnTo>
                <a:lnTo>
                  <a:pt x="5742" y="2572"/>
                </a:lnTo>
                <a:lnTo>
                  <a:pt x="5704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25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40" y="858"/>
                </a:lnTo>
                <a:lnTo>
                  <a:pt x="4735" y="671"/>
                </a:lnTo>
                <a:lnTo>
                  <a:pt x="4511" y="503"/>
                </a:lnTo>
                <a:lnTo>
                  <a:pt x="4288" y="354"/>
                </a:lnTo>
                <a:lnTo>
                  <a:pt x="4027" y="224"/>
                </a:lnTo>
                <a:lnTo>
                  <a:pt x="3766" y="131"/>
                </a:lnTo>
                <a:lnTo>
                  <a:pt x="3505" y="56"/>
                </a:lnTo>
                <a:lnTo>
                  <a:pt x="3225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24" y="4231"/>
                </a:lnTo>
                <a:lnTo>
                  <a:pt x="2349" y="4250"/>
                </a:lnTo>
                <a:lnTo>
                  <a:pt x="2144" y="4362"/>
                </a:lnTo>
                <a:lnTo>
                  <a:pt x="2144" y="5089"/>
                </a:lnTo>
                <a:lnTo>
                  <a:pt x="2144" y="5238"/>
                </a:lnTo>
                <a:lnTo>
                  <a:pt x="2200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61" y="5704"/>
                </a:lnTo>
                <a:lnTo>
                  <a:pt x="2591" y="5778"/>
                </a:lnTo>
                <a:lnTo>
                  <a:pt x="2722" y="5816"/>
                </a:lnTo>
                <a:lnTo>
                  <a:pt x="2871" y="5834"/>
                </a:lnTo>
                <a:lnTo>
                  <a:pt x="3020" y="5816"/>
                </a:lnTo>
                <a:lnTo>
                  <a:pt x="3169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617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412" y="4250"/>
                </a:lnTo>
                <a:lnTo>
                  <a:pt x="3337" y="4231"/>
                </a:lnTo>
                <a:lnTo>
                  <a:pt x="3281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57" y="4325"/>
                </a:lnTo>
                <a:lnTo>
                  <a:pt x="3020" y="4380"/>
                </a:lnTo>
                <a:lnTo>
                  <a:pt x="3002" y="4455"/>
                </a:lnTo>
                <a:lnTo>
                  <a:pt x="2983" y="4548"/>
                </a:lnTo>
                <a:lnTo>
                  <a:pt x="2964" y="4567"/>
                </a:lnTo>
                <a:lnTo>
                  <a:pt x="2946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96" y="4567"/>
                </a:lnTo>
                <a:lnTo>
                  <a:pt x="2778" y="4548"/>
                </a:lnTo>
                <a:lnTo>
                  <a:pt x="2759" y="4455"/>
                </a:lnTo>
                <a:lnTo>
                  <a:pt x="2741" y="4380"/>
                </a:lnTo>
                <a:lnTo>
                  <a:pt x="2703" y="4325"/>
                </a:lnTo>
                <a:lnTo>
                  <a:pt x="2666" y="4287"/>
                </a:lnTo>
                <a:lnTo>
                  <a:pt x="2610" y="4250"/>
                </a:lnTo>
                <a:lnTo>
                  <a:pt x="2554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b975a0ff47_0_11053"/>
          <p:cNvSpPr/>
          <p:nvPr/>
        </p:nvSpPr>
        <p:spPr>
          <a:xfrm>
            <a:off x="10902828" y="5407231"/>
            <a:ext cx="191972" cy="148661"/>
          </a:xfrm>
          <a:custGeom>
            <a:rect b="b" l="l" r="r" t="t"/>
            <a:pathLst>
              <a:path extrusionOk="0" h="5183" w="6693">
                <a:moveTo>
                  <a:pt x="3244" y="1"/>
                </a:moveTo>
                <a:lnTo>
                  <a:pt x="3169" y="20"/>
                </a:lnTo>
                <a:lnTo>
                  <a:pt x="3076" y="57"/>
                </a:lnTo>
                <a:lnTo>
                  <a:pt x="3002" y="113"/>
                </a:lnTo>
                <a:lnTo>
                  <a:pt x="56" y="2536"/>
                </a:lnTo>
                <a:lnTo>
                  <a:pt x="19" y="2573"/>
                </a:lnTo>
                <a:lnTo>
                  <a:pt x="1" y="2629"/>
                </a:lnTo>
                <a:lnTo>
                  <a:pt x="19" y="2685"/>
                </a:lnTo>
                <a:lnTo>
                  <a:pt x="38" y="2741"/>
                </a:lnTo>
                <a:lnTo>
                  <a:pt x="336" y="3095"/>
                </a:lnTo>
                <a:lnTo>
                  <a:pt x="373" y="3132"/>
                </a:lnTo>
                <a:lnTo>
                  <a:pt x="429" y="3151"/>
                </a:lnTo>
                <a:lnTo>
                  <a:pt x="485" y="3132"/>
                </a:lnTo>
                <a:lnTo>
                  <a:pt x="522" y="3114"/>
                </a:lnTo>
                <a:lnTo>
                  <a:pt x="3262" y="858"/>
                </a:lnTo>
                <a:lnTo>
                  <a:pt x="3300" y="840"/>
                </a:lnTo>
                <a:lnTo>
                  <a:pt x="3393" y="840"/>
                </a:lnTo>
                <a:lnTo>
                  <a:pt x="3430" y="858"/>
                </a:lnTo>
                <a:lnTo>
                  <a:pt x="6170" y="3114"/>
                </a:lnTo>
                <a:lnTo>
                  <a:pt x="6208" y="3132"/>
                </a:lnTo>
                <a:lnTo>
                  <a:pt x="6263" y="3151"/>
                </a:lnTo>
                <a:lnTo>
                  <a:pt x="6319" y="3132"/>
                </a:lnTo>
                <a:lnTo>
                  <a:pt x="6357" y="3095"/>
                </a:lnTo>
                <a:lnTo>
                  <a:pt x="6655" y="2741"/>
                </a:lnTo>
                <a:lnTo>
                  <a:pt x="6674" y="2685"/>
                </a:lnTo>
                <a:lnTo>
                  <a:pt x="6692" y="2629"/>
                </a:lnTo>
                <a:lnTo>
                  <a:pt x="6674" y="2573"/>
                </a:lnTo>
                <a:lnTo>
                  <a:pt x="6636" y="2536"/>
                </a:lnTo>
                <a:lnTo>
                  <a:pt x="5667" y="1734"/>
                </a:lnTo>
                <a:lnTo>
                  <a:pt x="5667" y="131"/>
                </a:lnTo>
                <a:lnTo>
                  <a:pt x="5648" y="76"/>
                </a:lnTo>
                <a:lnTo>
                  <a:pt x="5630" y="38"/>
                </a:lnTo>
                <a:lnTo>
                  <a:pt x="5574" y="1"/>
                </a:lnTo>
                <a:lnTo>
                  <a:pt x="4828" y="1"/>
                </a:lnTo>
                <a:lnTo>
                  <a:pt x="4772" y="38"/>
                </a:lnTo>
                <a:lnTo>
                  <a:pt x="4754" y="76"/>
                </a:lnTo>
                <a:lnTo>
                  <a:pt x="4735" y="131"/>
                </a:lnTo>
                <a:lnTo>
                  <a:pt x="4735" y="970"/>
                </a:lnTo>
                <a:lnTo>
                  <a:pt x="3691" y="113"/>
                </a:lnTo>
                <a:lnTo>
                  <a:pt x="3617" y="57"/>
                </a:lnTo>
                <a:lnTo>
                  <a:pt x="3523" y="20"/>
                </a:lnTo>
                <a:lnTo>
                  <a:pt x="3449" y="1"/>
                </a:lnTo>
                <a:close/>
                <a:moveTo>
                  <a:pt x="3337" y="1306"/>
                </a:moveTo>
                <a:lnTo>
                  <a:pt x="3300" y="1324"/>
                </a:lnTo>
                <a:lnTo>
                  <a:pt x="3262" y="1343"/>
                </a:lnTo>
                <a:lnTo>
                  <a:pt x="1082" y="3132"/>
                </a:lnTo>
                <a:lnTo>
                  <a:pt x="1044" y="3188"/>
                </a:lnTo>
                <a:lnTo>
                  <a:pt x="1026" y="3244"/>
                </a:lnTo>
                <a:lnTo>
                  <a:pt x="1026" y="4903"/>
                </a:lnTo>
                <a:lnTo>
                  <a:pt x="1026" y="4959"/>
                </a:lnTo>
                <a:lnTo>
                  <a:pt x="1044" y="5015"/>
                </a:lnTo>
                <a:lnTo>
                  <a:pt x="1100" y="5108"/>
                </a:lnTo>
                <a:lnTo>
                  <a:pt x="1193" y="5164"/>
                </a:lnTo>
                <a:lnTo>
                  <a:pt x="1249" y="5183"/>
                </a:lnTo>
                <a:lnTo>
                  <a:pt x="2703" y="5183"/>
                </a:lnTo>
                <a:lnTo>
                  <a:pt x="2741" y="5146"/>
                </a:lnTo>
                <a:lnTo>
                  <a:pt x="2778" y="5108"/>
                </a:lnTo>
                <a:lnTo>
                  <a:pt x="2796" y="5052"/>
                </a:lnTo>
                <a:lnTo>
                  <a:pt x="2796" y="3748"/>
                </a:lnTo>
                <a:lnTo>
                  <a:pt x="2796" y="3692"/>
                </a:lnTo>
                <a:lnTo>
                  <a:pt x="2834" y="3654"/>
                </a:lnTo>
                <a:lnTo>
                  <a:pt x="2871" y="3617"/>
                </a:lnTo>
                <a:lnTo>
                  <a:pt x="3822" y="3617"/>
                </a:lnTo>
                <a:lnTo>
                  <a:pt x="3859" y="3654"/>
                </a:lnTo>
                <a:lnTo>
                  <a:pt x="3896" y="3692"/>
                </a:lnTo>
                <a:lnTo>
                  <a:pt x="3896" y="3748"/>
                </a:lnTo>
                <a:lnTo>
                  <a:pt x="3896" y="5052"/>
                </a:lnTo>
                <a:lnTo>
                  <a:pt x="3915" y="5108"/>
                </a:lnTo>
                <a:lnTo>
                  <a:pt x="3952" y="5146"/>
                </a:lnTo>
                <a:lnTo>
                  <a:pt x="3989" y="5183"/>
                </a:lnTo>
                <a:lnTo>
                  <a:pt x="5443" y="5183"/>
                </a:lnTo>
                <a:lnTo>
                  <a:pt x="5499" y="5164"/>
                </a:lnTo>
                <a:lnTo>
                  <a:pt x="5592" y="5108"/>
                </a:lnTo>
                <a:lnTo>
                  <a:pt x="5648" y="5015"/>
                </a:lnTo>
                <a:lnTo>
                  <a:pt x="5667" y="4959"/>
                </a:lnTo>
                <a:lnTo>
                  <a:pt x="5667" y="4903"/>
                </a:lnTo>
                <a:lnTo>
                  <a:pt x="5667" y="3244"/>
                </a:lnTo>
                <a:lnTo>
                  <a:pt x="5648" y="3188"/>
                </a:lnTo>
                <a:lnTo>
                  <a:pt x="5611" y="3132"/>
                </a:lnTo>
                <a:lnTo>
                  <a:pt x="3430" y="1343"/>
                </a:lnTo>
                <a:lnTo>
                  <a:pt x="3393" y="1324"/>
                </a:lnTo>
                <a:lnTo>
                  <a:pt x="3337" y="130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b975a0ff47_0_11053"/>
          <p:cNvSpPr/>
          <p:nvPr/>
        </p:nvSpPr>
        <p:spPr>
          <a:xfrm>
            <a:off x="9562328" y="4236557"/>
            <a:ext cx="165240" cy="165211"/>
          </a:xfrm>
          <a:custGeom>
            <a:rect b="b" l="l" r="r" t="t"/>
            <a:pathLst>
              <a:path extrusionOk="0" h="5760" w="5761">
                <a:moveTo>
                  <a:pt x="2125" y="1864"/>
                </a:moveTo>
                <a:lnTo>
                  <a:pt x="2200" y="1920"/>
                </a:lnTo>
                <a:lnTo>
                  <a:pt x="2275" y="1976"/>
                </a:lnTo>
                <a:lnTo>
                  <a:pt x="2349" y="2051"/>
                </a:lnTo>
                <a:lnTo>
                  <a:pt x="2405" y="2125"/>
                </a:lnTo>
                <a:lnTo>
                  <a:pt x="2442" y="2218"/>
                </a:lnTo>
                <a:lnTo>
                  <a:pt x="2480" y="2312"/>
                </a:lnTo>
                <a:lnTo>
                  <a:pt x="2498" y="2405"/>
                </a:lnTo>
                <a:lnTo>
                  <a:pt x="2517" y="2517"/>
                </a:lnTo>
                <a:lnTo>
                  <a:pt x="2498" y="2666"/>
                </a:lnTo>
                <a:lnTo>
                  <a:pt x="2442" y="2796"/>
                </a:lnTo>
                <a:lnTo>
                  <a:pt x="2386" y="2927"/>
                </a:lnTo>
                <a:lnTo>
                  <a:pt x="2293" y="3039"/>
                </a:lnTo>
                <a:lnTo>
                  <a:pt x="2181" y="3132"/>
                </a:lnTo>
                <a:lnTo>
                  <a:pt x="2051" y="3206"/>
                </a:lnTo>
                <a:lnTo>
                  <a:pt x="1920" y="3244"/>
                </a:lnTo>
                <a:lnTo>
                  <a:pt x="1771" y="3262"/>
                </a:lnTo>
                <a:lnTo>
                  <a:pt x="1622" y="3244"/>
                </a:lnTo>
                <a:lnTo>
                  <a:pt x="1473" y="3206"/>
                </a:lnTo>
                <a:lnTo>
                  <a:pt x="1361" y="3132"/>
                </a:lnTo>
                <a:lnTo>
                  <a:pt x="1249" y="3039"/>
                </a:lnTo>
                <a:lnTo>
                  <a:pt x="1156" y="2927"/>
                </a:lnTo>
                <a:lnTo>
                  <a:pt x="1082" y="2796"/>
                </a:lnTo>
                <a:lnTo>
                  <a:pt x="1044" y="2666"/>
                </a:lnTo>
                <a:lnTo>
                  <a:pt x="1026" y="2517"/>
                </a:lnTo>
                <a:lnTo>
                  <a:pt x="1026" y="2405"/>
                </a:lnTo>
                <a:lnTo>
                  <a:pt x="1044" y="2312"/>
                </a:lnTo>
                <a:lnTo>
                  <a:pt x="1082" y="2218"/>
                </a:lnTo>
                <a:lnTo>
                  <a:pt x="1138" y="2125"/>
                </a:lnTo>
                <a:lnTo>
                  <a:pt x="1193" y="2051"/>
                </a:lnTo>
                <a:lnTo>
                  <a:pt x="1249" y="1976"/>
                </a:lnTo>
                <a:lnTo>
                  <a:pt x="1324" y="1920"/>
                </a:lnTo>
                <a:lnTo>
                  <a:pt x="1417" y="1864"/>
                </a:lnTo>
                <a:lnTo>
                  <a:pt x="1398" y="1957"/>
                </a:lnTo>
                <a:lnTo>
                  <a:pt x="1398" y="2032"/>
                </a:lnTo>
                <a:lnTo>
                  <a:pt x="1417" y="2107"/>
                </a:lnTo>
                <a:lnTo>
                  <a:pt x="1454" y="2162"/>
                </a:lnTo>
                <a:lnTo>
                  <a:pt x="1510" y="2218"/>
                </a:lnTo>
                <a:lnTo>
                  <a:pt x="1566" y="2256"/>
                </a:lnTo>
                <a:lnTo>
                  <a:pt x="1622" y="2293"/>
                </a:lnTo>
                <a:lnTo>
                  <a:pt x="1697" y="2312"/>
                </a:lnTo>
                <a:lnTo>
                  <a:pt x="1771" y="2330"/>
                </a:lnTo>
                <a:lnTo>
                  <a:pt x="1846" y="2312"/>
                </a:lnTo>
                <a:lnTo>
                  <a:pt x="1920" y="2293"/>
                </a:lnTo>
                <a:lnTo>
                  <a:pt x="1976" y="2256"/>
                </a:lnTo>
                <a:lnTo>
                  <a:pt x="2032" y="2218"/>
                </a:lnTo>
                <a:lnTo>
                  <a:pt x="2070" y="2162"/>
                </a:lnTo>
                <a:lnTo>
                  <a:pt x="2107" y="2107"/>
                </a:lnTo>
                <a:lnTo>
                  <a:pt x="2125" y="2032"/>
                </a:lnTo>
                <a:lnTo>
                  <a:pt x="2144" y="1957"/>
                </a:lnTo>
                <a:lnTo>
                  <a:pt x="2125" y="1864"/>
                </a:lnTo>
                <a:close/>
                <a:moveTo>
                  <a:pt x="4344" y="1864"/>
                </a:moveTo>
                <a:lnTo>
                  <a:pt x="4437" y="1920"/>
                </a:lnTo>
                <a:lnTo>
                  <a:pt x="4511" y="1976"/>
                </a:lnTo>
                <a:lnTo>
                  <a:pt x="4567" y="2051"/>
                </a:lnTo>
                <a:lnTo>
                  <a:pt x="4623" y="2125"/>
                </a:lnTo>
                <a:lnTo>
                  <a:pt x="4679" y="2218"/>
                </a:lnTo>
                <a:lnTo>
                  <a:pt x="4716" y="2312"/>
                </a:lnTo>
                <a:lnTo>
                  <a:pt x="4735" y="2405"/>
                </a:lnTo>
                <a:lnTo>
                  <a:pt x="4735" y="2517"/>
                </a:lnTo>
                <a:lnTo>
                  <a:pt x="4716" y="2666"/>
                </a:lnTo>
                <a:lnTo>
                  <a:pt x="4679" y="2796"/>
                </a:lnTo>
                <a:lnTo>
                  <a:pt x="4605" y="2927"/>
                </a:lnTo>
                <a:lnTo>
                  <a:pt x="4511" y="3039"/>
                </a:lnTo>
                <a:lnTo>
                  <a:pt x="4418" y="3132"/>
                </a:lnTo>
                <a:lnTo>
                  <a:pt x="4288" y="3206"/>
                </a:lnTo>
                <a:lnTo>
                  <a:pt x="4139" y="3244"/>
                </a:lnTo>
                <a:lnTo>
                  <a:pt x="3989" y="3262"/>
                </a:lnTo>
                <a:lnTo>
                  <a:pt x="3840" y="3244"/>
                </a:lnTo>
                <a:lnTo>
                  <a:pt x="3710" y="3206"/>
                </a:lnTo>
                <a:lnTo>
                  <a:pt x="3579" y="3132"/>
                </a:lnTo>
                <a:lnTo>
                  <a:pt x="3468" y="3039"/>
                </a:lnTo>
                <a:lnTo>
                  <a:pt x="3374" y="2927"/>
                </a:lnTo>
                <a:lnTo>
                  <a:pt x="3318" y="2796"/>
                </a:lnTo>
                <a:lnTo>
                  <a:pt x="3262" y="2666"/>
                </a:lnTo>
                <a:lnTo>
                  <a:pt x="3244" y="2517"/>
                </a:lnTo>
                <a:lnTo>
                  <a:pt x="3262" y="2405"/>
                </a:lnTo>
                <a:lnTo>
                  <a:pt x="3281" y="2312"/>
                </a:lnTo>
                <a:lnTo>
                  <a:pt x="3318" y="2218"/>
                </a:lnTo>
                <a:lnTo>
                  <a:pt x="3356" y="2125"/>
                </a:lnTo>
                <a:lnTo>
                  <a:pt x="3412" y="2051"/>
                </a:lnTo>
                <a:lnTo>
                  <a:pt x="3486" y="1976"/>
                </a:lnTo>
                <a:lnTo>
                  <a:pt x="3561" y="1920"/>
                </a:lnTo>
                <a:lnTo>
                  <a:pt x="3635" y="1864"/>
                </a:lnTo>
                <a:lnTo>
                  <a:pt x="3635" y="1864"/>
                </a:lnTo>
                <a:lnTo>
                  <a:pt x="3617" y="1957"/>
                </a:lnTo>
                <a:lnTo>
                  <a:pt x="3635" y="2032"/>
                </a:lnTo>
                <a:lnTo>
                  <a:pt x="3654" y="2107"/>
                </a:lnTo>
                <a:lnTo>
                  <a:pt x="3691" y="2162"/>
                </a:lnTo>
                <a:lnTo>
                  <a:pt x="3728" y="2218"/>
                </a:lnTo>
                <a:lnTo>
                  <a:pt x="3784" y="2256"/>
                </a:lnTo>
                <a:lnTo>
                  <a:pt x="3840" y="2293"/>
                </a:lnTo>
                <a:lnTo>
                  <a:pt x="3915" y="2312"/>
                </a:lnTo>
                <a:lnTo>
                  <a:pt x="3989" y="2330"/>
                </a:lnTo>
                <a:lnTo>
                  <a:pt x="4064" y="2312"/>
                </a:lnTo>
                <a:lnTo>
                  <a:pt x="4139" y="2293"/>
                </a:lnTo>
                <a:lnTo>
                  <a:pt x="4194" y="2256"/>
                </a:lnTo>
                <a:lnTo>
                  <a:pt x="4250" y="2218"/>
                </a:lnTo>
                <a:lnTo>
                  <a:pt x="4306" y="2162"/>
                </a:lnTo>
                <a:lnTo>
                  <a:pt x="4344" y="2107"/>
                </a:lnTo>
                <a:lnTo>
                  <a:pt x="4362" y="2032"/>
                </a:lnTo>
                <a:lnTo>
                  <a:pt x="4362" y="1957"/>
                </a:lnTo>
                <a:lnTo>
                  <a:pt x="4344" y="1864"/>
                </a:lnTo>
                <a:close/>
                <a:moveTo>
                  <a:pt x="3617" y="4176"/>
                </a:moveTo>
                <a:lnTo>
                  <a:pt x="3710" y="4194"/>
                </a:lnTo>
                <a:lnTo>
                  <a:pt x="3766" y="4231"/>
                </a:lnTo>
                <a:lnTo>
                  <a:pt x="3803" y="4287"/>
                </a:lnTo>
                <a:lnTo>
                  <a:pt x="3803" y="4362"/>
                </a:lnTo>
                <a:lnTo>
                  <a:pt x="3803" y="4437"/>
                </a:lnTo>
                <a:lnTo>
                  <a:pt x="3766" y="4492"/>
                </a:lnTo>
                <a:lnTo>
                  <a:pt x="3710" y="4530"/>
                </a:lnTo>
                <a:lnTo>
                  <a:pt x="3617" y="4548"/>
                </a:lnTo>
                <a:lnTo>
                  <a:pt x="2144" y="4548"/>
                </a:lnTo>
                <a:lnTo>
                  <a:pt x="2051" y="4530"/>
                </a:lnTo>
                <a:lnTo>
                  <a:pt x="1995" y="4492"/>
                </a:lnTo>
                <a:lnTo>
                  <a:pt x="1958" y="4437"/>
                </a:lnTo>
                <a:lnTo>
                  <a:pt x="1958" y="4362"/>
                </a:lnTo>
                <a:lnTo>
                  <a:pt x="1958" y="4287"/>
                </a:lnTo>
                <a:lnTo>
                  <a:pt x="1995" y="4231"/>
                </a:lnTo>
                <a:lnTo>
                  <a:pt x="2051" y="4194"/>
                </a:lnTo>
                <a:lnTo>
                  <a:pt x="2144" y="4176"/>
                </a:lnTo>
                <a:close/>
                <a:moveTo>
                  <a:pt x="2890" y="0"/>
                </a:moveTo>
                <a:lnTo>
                  <a:pt x="2591" y="19"/>
                </a:lnTo>
                <a:lnTo>
                  <a:pt x="2293" y="75"/>
                </a:lnTo>
                <a:lnTo>
                  <a:pt x="2032" y="131"/>
                </a:lnTo>
                <a:lnTo>
                  <a:pt x="1753" y="243"/>
                </a:lnTo>
                <a:lnTo>
                  <a:pt x="1510" y="354"/>
                </a:lnTo>
                <a:lnTo>
                  <a:pt x="1268" y="503"/>
                </a:lnTo>
                <a:lnTo>
                  <a:pt x="1044" y="671"/>
                </a:lnTo>
                <a:lnTo>
                  <a:pt x="839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2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6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8"/>
                </a:lnTo>
                <a:lnTo>
                  <a:pt x="1268" y="5275"/>
                </a:lnTo>
                <a:lnTo>
                  <a:pt x="1510" y="5406"/>
                </a:lnTo>
                <a:lnTo>
                  <a:pt x="1753" y="5536"/>
                </a:lnTo>
                <a:lnTo>
                  <a:pt x="2032" y="5629"/>
                </a:lnTo>
                <a:lnTo>
                  <a:pt x="2293" y="5704"/>
                </a:lnTo>
                <a:lnTo>
                  <a:pt x="2591" y="5741"/>
                </a:lnTo>
                <a:lnTo>
                  <a:pt x="2890" y="5760"/>
                </a:lnTo>
                <a:lnTo>
                  <a:pt x="3169" y="5741"/>
                </a:lnTo>
                <a:lnTo>
                  <a:pt x="3468" y="5704"/>
                </a:lnTo>
                <a:lnTo>
                  <a:pt x="3728" y="5629"/>
                </a:lnTo>
                <a:lnTo>
                  <a:pt x="4008" y="5536"/>
                </a:lnTo>
                <a:lnTo>
                  <a:pt x="4250" y="5406"/>
                </a:lnTo>
                <a:lnTo>
                  <a:pt x="4493" y="5275"/>
                </a:lnTo>
                <a:lnTo>
                  <a:pt x="4716" y="5108"/>
                </a:lnTo>
                <a:lnTo>
                  <a:pt x="4921" y="4921"/>
                </a:lnTo>
                <a:lnTo>
                  <a:pt x="5108" y="4716"/>
                </a:lnTo>
                <a:lnTo>
                  <a:pt x="5276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4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4" y="2312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1" y="858"/>
                </a:lnTo>
                <a:lnTo>
                  <a:pt x="4716" y="671"/>
                </a:lnTo>
                <a:lnTo>
                  <a:pt x="4493" y="503"/>
                </a:lnTo>
                <a:lnTo>
                  <a:pt x="4250" y="354"/>
                </a:lnTo>
                <a:lnTo>
                  <a:pt x="4008" y="243"/>
                </a:lnTo>
                <a:lnTo>
                  <a:pt x="3728" y="131"/>
                </a:lnTo>
                <a:lnTo>
                  <a:pt x="3468" y="75"/>
                </a:lnTo>
                <a:lnTo>
                  <a:pt x="3169" y="19"/>
                </a:lnTo>
                <a:lnTo>
                  <a:pt x="28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b975a0ff47_0_11053"/>
          <p:cNvSpPr/>
          <p:nvPr/>
        </p:nvSpPr>
        <p:spPr>
          <a:xfrm>
            <a:off x="10457837" y="2546324"/>
            <a:ext cx="170575" cy="170575"/>
          </a:xfrm>
          <a:custGeom>
            <a:rect b="b" l="l" r="r" t="t"/>
            <a:pathLst>
              <a:path extrusionOk="0" h="5947" w="5947">
                <a:moveTo>
                  <a:pt x="4996" y="0"/>
                </a:moveTo>
                <a:lnTo>
                  <a:pt x="4809" y="19"/>
                </a:lnTo>
                <a:lnTo>
                  <a:pt x="4716" y="37"/>
                </a:lnTo>
                <a:lnTo>
                  <a:pt x="4642" y="75"/>
                </a:lnTo>
                <a:lnTo>
                  <a:pt x="4548" y="112"/>
                </a:lnTo>
                <a:lnTo>
                  <a:pt x="4455" y="168"/>
                </a:lnTo>
                <a:lnTo>
                  <a:pt x="4362" y="242"/>
                </a:lnTo>
                <a:lnTo>
                  <a:pt x="4287" y="336"/>
                </a:lnTo>
                <a:lnTo>
                  <a:pt x="2163" y="2647"/>
                </a:lnTo>
                <a:lnTo>
                  <a:pt x="3300" y="3784"/>
                </a:lnTo>
                <a:lnTo>
                  <a:pt x="5611" y="1659"/>
                </a:lnTo>
                <a:lnTo>
                  <a:pt x="5704" y="1566"/>
                </a:lnTo>
                <a:lnTo>
                  <a:pt x="5779" y="1491"/>
                </a:lnTo>
                <a:lnTo>
                  <a:pt x="5835" y="1398"/>
                </a:lnTo>
                <a:lnTo>
                  <a:pt x="5872" y="1305"/>
                </a:lnTo>
                <a:lnTo>
                  <a:pt x="5909" y="1212"/>
                </a:lnTo>
                <a:lnTo>
                  <a:pt x="5928" y="1118"/>
                </a:lnTo>
                <a:lnTo>
                  <a:pt x="5946" y="951"/>
                </a:lnTo>
                <a:lnTo>
                  <a:pt x="5909" y="764"/>
                </a:lnTo>
                <a:lnTo>
                  <a:pt x="5853" y="597"/>
                </a:lnTo>
                <a:lnTo>
                  <a:pt x="5760" y="447"/>
                </a:lnTo>
                <a:lnTo>
                  <a:pt x="5648" y="298"/>
                </a:lnTo>
                <a:lnTo>
                  <a:pt x="5499" y="186"/>
                </a:lnTo>
                <a:lnTo>
                  <a:pt x="5350" y="93"/>
                </a:lnTo>
                <a:lnTo>
                  <a:pt x="5182" y="37"/>
                </a:lnTo>
                <a:lnTo>
                  <a:pt x="4996" y="0"/>
                </a:lnTo>
                <a:close/>
                <a:moveTo>
                  <a:pt x="1902" y="2908"/>
                </a:moveTo>
                <a:lnTo>
                  <a:pt x="914" y="3281"/>
                </a:lnTo>
                <a:lnTo>
                  <a:pt x="839" y="3318"/>
                </a:lnTo>
                <a:lnTo>
                  <a:pt x="783" y="3374"/>
                </a:lnTo>
                <a:lnTo>
                  <a:pt x="727" y="3448"/>
                </a:lnTo>
                <a:lnTo>
                  <a:pt x="690" y="3523"/>
                </a:lnTo>
                <a:lnTo>
                  <a:pt x="0" y="5573"/>
                </a:lnTo>
                <a:lnTo>
                  <a:pt x="56" y="5629"/>
                </a:lnTo>
                <a:lnTo>
                  <a:pt x="1137" y="4548"/>
                </a:lnTo>
                <a:lnTo>
                  <a:pt x="1119" y="4455"/>
                </a:lnTo>
                <a:lnTo>
                  <a:pt x="1119" y="4380"/>
                </a:lnTo>
                <a:lnTo>
                  <a:pt x="1137" y="4306"/>
                </a:lnTo>
                <a:lnTo>
                  <a:pt x="1175" y="4250"/>
                </a:lnTo>
                <a:lnTo>
                  <a:pt x="1231" y="4194"/>
                </a:lnTo>
                <a:lnTo>
                  <a:pt x="1286" y="4157"/>
                </a:lnTo>
                <a:lnTo>
                  <a:pt x="1342" y="4119"/>
                </a:lnTo>
                <a:lnTo>
                  <a:pt x="1417" y="4101"/>
                </a:lnTo>
                <a:lnTo>
                  <a:pt x="1491" y="4082"/>
                </a:lnTo>
                <a:lnTo>
                  <a:pt x="1566" y="4101"/>
                </a:lnTo>
                <a:lnTo>
                  <a:pt x="1641" y="4119"/>
                </a:lnTo>
                <a:lnTo>
                  <a:pt x="1697" y="4157"/>
                </a:lnTo>
                <a:lnTo>
                  <a:pt x="1752" y="4194"/>
                </a:lnTo>
                <a:lnTo>
                  <a:pt x="1790" y="4250"/>
                </a:lnTo>
                <a:lnTo>
                  <a:pt x="1827" y="4306"/>
                </a:lnTo>
                <a:lnTo>
                  <a:pt x="1846" y="4380"/>
                </a:lnTo>
                <a:lnTo>
                  <a:pt x="1864" y="4455"/>
                </a:lnTo>
                <a:lnTo>
                  <a:pt x="1846" y="4530"/>
                </a:lnTo>
                <a:lnTo>
                  <a:pt x="1827" y="4604"/>
                </a:lnTo>
                <a:lnTo>
                  <a:pt x="1790" y="4660"/>
                </a:lnTo>
                <a:lnTo>
                  <a:pt x="1752" y="4716"/>
                </a:lnTo>
                <a:lnTo>
                  <a:pt x="1697" y="4772"/>
                </a:lnTo>
                <a:lnTo>
                  <a:pt x="1641" y="4791"/>
                </a:lnTo>
                <a:lnTo>
                  <a:pt x="1566" y="4828"/>
                </a:lnTo>
                <a:lnTo>
                  <a:pt x="1491" y="4828"/>
                </a:lnTo>
                <a:lnTo>
                  <a:pt x="1398" y="4809"/>
                </a:lnTo>
                <a:lnTo>
                  <a:pt x="317" y="5890"/>
                </a:lnTo>
                <a:lnTo>
                  <a:pt x="373" y="5946"/>
                </a:lnTo>
                <a:lnTo>
                  <a:pt x="2423" y="5257"/>
                </a:lnTo>
                <a:lnTo>
                  <a:pt x="2498" y="5219"/>
                </a:lnTo>
                <a:lnTo>
                  <a:pt x="2573" y="5163"/>
                </a:lnTo>
                <a:lnTo>
                  <a:pt x="2629" y="5107"/>
                </a:lnTo>
                <a:lnTo>
                  <a:pt x="2666" y="5014"/>
                </a:lnTo>
                <a:lnTo>
                  <a:pt x="3039" y="4045"/>
                </a:lnTo>
                <a:lnTo>
                  <a:pt x="1902" y="290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975a0ff47_0_11053"/>
          <p:cNvSpPr/>
          <p:nvPr/>
        </p:nvSpPr>
        <p:spPr>
          <a:xfrm>
            <a:off x="10007032" y="2578803"/>
            <a:ext cx="211667" cy="105606"/>
          </a:xfrm>
          <a:custGeom>
            <a:rect b="b" l="l" r="r" t="t"/>
            <a:pathLst>
              <a:path extrusionOk="0" h="3711" w="7438">
                <a:moveTo>
                  <a:pt x="3225" y="1026"/>
                </a:moveTo>
                <a:lnTo>
                  <a:pt x="3263" y="1045"/>
                </a:lnTo>
                <a:lnTo>
                  <a:pt x="3356" y="1100"/>
                </a:lnTo>
                <a:lnTo>
                  <a:pt x="3412" y="1194"/>
                </a:lnTo>
                <a:lnTo>
                  <a:pt x="3430" y="1250"/>
                </a:lnTo>
                <a:lnTo>
                  <a:pt x="3449" y="1306"/>
                </a:lnTo>
                <a:lnTo>
                  <a:pt x="3430" y="1361"/>
                </a:lnTo>
                <a:lnTo>
                  <a:pt x="3412" y="1417"/>
                </a:lnTo>
                <a:lnTo>
                  <a:pt x="3356" y="1492"/>
                </a:lnTo>
                <a:lnTo>
                  <a:pt x="3263" y="1548"/>
                </a:lnTo>
                <a:lnTo>
                  <a:pt x="3225" y="1566"/>
                </a:lnTo>
                <a:lnTo>
                  <a:pt x="3169" y="1585"/>
                </a:lnTo>
                <a:lnTo>
                  <a:pt x="3114" y="1566"/>
                </a:lnTo>
                <a:lnTo>
                  <a:pt x="3058" y="1548"/>
                </a:lnTo>
                <a:lnTo>
                  <a:pt x="2964" y="1492"/>
                </a:lnTo>
                <a:lnTo>
                  <a:pt x="2909" y="1417"/>
                </a:lnTo>
                <a:lnTo>
                  <a:pt x="2890" y="1361"/>
                </a:lnTo>
                <a:lnTo>
                  <a:pt x="2890" y="1306"/>
                </a:lnTo>
                <a:lnTo>
                  <a:pt x="2890" y="1250"/>
                </a:lnTo>
                <a:lnTo>
                  <a:pt x="2909" y="1194"/>
                </a:lnTo>
                <a:lnTo>
                  <a:pt x="2964" y="1100"/>
                </a:lnTo>
                <a:lnTo>
                  <a:pt x="3058" y="1045"/>
                </a:lnTo>
                <a:lnTo>
                  <a:pt x="3114" y="1026"/>
                </a:lnTo>
                <a:close/>
                <a:moveTo>
                  <a:pt x="4325" y="1026"/>
                </a:moveTo>
                <a:lnTo>
                  <a:pt x="4381" y="1045"/>
                </a:lnTo>
                <a:lnTo>
                  <a:pt x="4474" y="1100"/>
                </a:lnTo>
                <a:lnTo>
                  <a:pt x="4530" y="1194"/>
                </a:lnTo>
                <a:lnTo>
                  <a:pt x="4549" y="1250"/>
                </a:lnTo>
                <a:lnTo>
                  <a:pt x="4549" y="1306"/>
                </a:lnTo>
                <a:lnTo>
                  <a:pt x="4549" y="1361"/>
                </a:lnTo>
                <a:lnTo>
                  <a:pt x="4530" y="1417"/>
                </a:lnTo>
                <a:lnTo>
                  <a:pt x="4474" y="1492"/>
                </a:lnTo>
                <a:lnTo>
                  <a:pt x="4381" y="1548"/>
                </a:lnTo>
                <a:lnTo>
                  <a:pt x="4325" y="1566"/>
                </a:lnTo>
                <a:lnTo>
                  <a:pt x="4269" y="1585"/>
                </a:lnTo>
                <a:lnTo>
                  <a:pt x="4213" y="1566"/>
                </a:lnTo>
                <a:lnTo>
                  <a:pt x="4176" y="1548"/>
                </a:lnTo>
                <a:lnTo>
                  <a:pt x="4083" y="1492"/>
                </a:lnTo>
                <a:lnTo>
                  <a:pt x="4027" y="1417"/>
                </a:lnTo>
                <a:lnTo>
                  <a:pt x="4008" y="1361"/>
                </a:lnTo>
                <a:lnTo>
                  <a:pt x="3990" y="1306"/>
                </a:lnTo>
                <a:lnTo>
                  <a:pt x="4008" y="1250"/>
                </a:lnTo>
                <a:lnTo>
                  <a:pt x="4027" y="1194"/>
                </a:lnTo>
                <a:lnTo>
                  <a:pt x="4083" y="1100"/>
                </a:lnTo>
                <a:lnTo>
                  <a:pt x="4176" y="1045"/>
                </a:lnTo>
                <a:lnTo>
                  <a:pt x="4213" y="1026"/>
                </a:lnTo>
                <a:close/>
                <a:moveTo>
                  <a:pt x="3225" y="2144"/>
                </a:moveTo>
                <a:lnTo>
                  <a:pt x="3263" y="2163"/>
                </a:lnTo>
                <a:lnTo>
                  <a:pt x="3356" y="2219"/>
                </a:lnTo>
                <a:lnTo>
                  <a:pt x="3412" y="2312"/>
                </a:lnTo>
                <a:lnTo>
                  <a:pt x="3430" y="2349"/>
                </a:lnTo>
                <a:lnTo>
                  <a:pt x="3449" y="2405"/>
                </a:lnTo>
                <a:lnTo>
                  <a:pt x="3430" y="2461"/>
                </a:lnTo>
                <a:lnTo>
                  <a:pt x="3412" y="2517"/>
                </a:lnTo>
                <a:lnTo>
                  <a:pt x="3356" y="2610"/>
                </a:lnTo>
                <a:lnTo>
                  <a:pt x="3263" y="2666"/>
                </a:lnTo>
                <a:lnTo>
                  <a:pt x="3225" y="2685"/>
                </a:lnTo>
                <a:lnTo>
                  <a:pt x="3114" y="2685"/>
                </a:lnTo>
                <a:lnTo>
                  <a:pt x="3058" y="2666"/>
                </a:lnTo>
                <a:lnTo>
                  <a:pt x="2964" y="2610"/>
                </a:lnTo>
                <a:lnTo>
                  <a:pt x="2909" y="2517"/>
                </a:lnTo>
                <a:lnTo>
                  <a:pt x="2890" y="2461"/>
                </a:lnTo>
                <a:lnTo>
                  <a:pt x="2890" y="2405"/>
                </a:lnTo>
                <a:lnTo>
                  <a:pt x="2890" y="2349"/>
                </a:lnTo>
                <a:lnTo>
                  <a:pt x="2909" y="2312"/>
                </a:lnTo>
                <a:lnTo>
                  <a:pt x="2964" y="2219"/>
                </a:lnTo>
                <a:lnTo>
                  <a:pt x="3058" y="2163"/>
                </a:lnTo>
                <a:lnTo>
                  <a:pt x="3114" y="2144"/>
                </a:lnTo>
                <a:close/>
                <a:moveTo>
                  <a:pt x="4325" y="2144"/>
                </a:moveTo>
                <a:lnTo>
                  <a:pt x="4381" y="2163"/>
                </a:lnTo>
                <a:lnTo>
                  <a:pt x="4474" y="2219"/>
                </a:lnTo>
                <a:lnTo>
                  <a:pt x="4530" y="2312"/>
                </a:lnTo>
                <a:lnTo>
                  <a:pt x="4549" y="2349"/>
                </a:lnTo>
                <a:lnTo>
                  <a:pt x="4549" y="2405"/>
                </a:lnTo>
                <a:lnTo>
                  <a:pt x="4549" y="2461"/>
                </a:lnTo>
                <a:lnTo>
                  <a:pt x="4530" y="2517"/>
                </a:lnTo>
                <a:lnTo>
                  <a:pt x="4474" y="2610"/>
                </a:lnTo>
                <a:lnTo>
                  <a:pt x="4381" y="2666"/>
                </a:lnTo>
                <a:lnTo>
                  <a:pt x="4325" y="2685"/>
                </a:lnTo>
                <a:lnTo>
                  <a:pt x="4213" y="2685"/>
                </a:lnTo>
                <a:lnTo>
                  <a:pt x="4176" y="2666"/>
                </a:lnTo>
                <a:lnTo>
                  <a:pt x="4083" y="2610"/>
                </a:lnTo>
                <a:lnTo>
                  <a:pt x="4027" y="2517"/>
                </a:lnTo>
                <a:lnTo>
                  <a:pt x="4008" y="2461"/>
                </a:lnTo>
                <a:lnTo>
                  <a:pt x="3990" y="2405"/>
                </a:lnTo>
                <a:lnTo>
                  <a:pt x="4008" y="2349"/>
                </a:lnTo>
                <a:lnTo>
                  <a:pt x="4027" y="2312"/>
                </a:lnTo>
                <a:lnTo>
                  <a:pt x="4083" y="2219"/>
                </a:lnTo>
                <a:lnTo>
                  <a:pt x="4176" y="2163"/>
                </a:lnTo>
                <a:lnTo>
                  <a:pt x="4213" y="2144"/>
                </a:lnTo>
                <a:close/>
                <a:moveTo>
                  <a:pt x="746" y="1"/>
                </a:moveTo>
                <a:lnTo>
                  <a:pt x="597" y="19"/>
                </a:lnTo>
                <a:lnTo>
                  <a:pt x="467" y="57"/>
                </a:lnTo>
                <a:lnTo>
                  <a:pt x="336" y="131"/>
                </a:lnTo>
                <a:lnTo>
                  <a:pt x="224" y="224"/>
                </a:lnTo>
                <a:lnTo>
                  <a:pt x="131" y="336"/>
                </a:lnTo>
                <a:lnTo>
                  <a:pt x="57" y="448"/>
                </a:lnTo>
                <a:lnTo>
                  <a:pt x="19" y="597"/>
                </a:lnTo>
                <a:lnTo>
                  <a:pt x="1" y="746"/>
                </a:lnTo>
                <a:lnTo>
                  <a:pt x="1" y="2964"/>
                </a:lnTo>
                <a:lnTo>
                  <a:pt x="19" y="3114"/>
                </a:lnTo>
                <a:lnTo>
                  <a:pt x="57" y="3263"/>
                </a:lnTo>
                <a:lnTo>
                  <a:pt x="131" y="3393"/>
                </a:lnTo>
                <a:lnTo>
                  <a:pt x="224" y="3486"/>
                </a:lnTo>
                <a:lnTo>
                  <a:pt x="336" y="3580"/>
                </a:lnTo>
                <a:lnTo>
                  <a:pt x="467" y="3654"/>
                </a:lnTo>
                <a:lnTo>
                  <a:pt x="597" y="3691"/>
                </a:lnTo>
                <a:lnTo>
                  <a:pt x="746" y="3710"/>
                </a:lnTo>
                <a:lnTo>
                  <a:pt x="1865" y="3710"/>
                </a:lnTo>
                <a:lnTo>
                  <a:pt x="1865" y="1"/>
                </a:lnTo>
                <a:close/>
                <a:moveTo>
                  <a:pt x="2237" y="1"/>
                </a:moveTo>
                <a:lnTo>
                  <a:pt x="2237" y="3710"/>
                </a:lnTo>
                <a:lnTo>
                  <a:pt x="5201" y="3710"/>
                </a:lnTo>
                <a:lnTo>
                  <a:pt x="5201" y="1"/>
                </a:lnTo>
                <a:close/>
                <a:moveTo>
                  <a:pt x="5574" y="1"/>
                </a:moveTo>
                <a:lnTo>
                  <a:pt x="5574" y="3710"/>
                </a:lnTo>
                <a:lnTo>
                  <a:pt x="6692" y="3710"/>
                </a:lnTo>
                <a:lnTo>
                  <a:pt x="6842" y="3691"/>
                </a:lnTo>
                <a:lnTo>
                  <a:pt x="6972" y="3654"/>
                </a:lnTo>
                <a:lnTo>
                  <a:pt x="7102" y="3580"/>
                </a:lnTo>
                <a:lnTo>
                  <a:pt x="7214" y="3486"/>
                </a:lnTo>
                <a:lnTo>
                  <a:pt x="7308" y="3393"/>
                </a:lnTo>
                <a:lnTo>
                  <a:pt x="7382" y="3263"/>
                </a:lnTo>
                <a:lnTo>
                  <a:pt x="7419" y="3114"/>
                </a:lnTo>
                <a:lnTo>
                  <a:pt x="7438" y="2964"/>
                </a:lnTo>
                <a:lnTo>
                  <a:pt x="7438" y="746"/>
                </a:lnTo>
                <a:lnTo>
                  <a:pt x="7419" y="597"/>
                </a:lnTo>
                <a:lnTo>
                  <a:pt x="7382" y="448"/>
                </a:lnTo>
                <a:lnTo>
                  <a:pt x="7308" y="336"/>
                </a:lnTo>
                <a:lnTo>
                  <a:pt x="7214" y="224"/>
                </a:lnTo>
                <a:lnTo>
                  <a:pt x="7102" y="131"/>
                </a:lnTo>
                <a:lnTo>
                  <a:pt x="6972" y="57"/>
                </a:lnTo>
                <a:lnTo>
                  <a:pt x="6842" y="19"/>
                </a:lnTo>
                <a:lnTo>
                  <a:pt x="669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b975a0ff47_0_11053"/>
          <p:cNvSpPr txBox="1"/>
          <p:nvPr/>
        </p:nvSpPr>
        <p:spPr>
          <a:xfrm>
            <a:off x="720100" y="1387833"/>
            <a:ext cx="25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Color y tamaño editables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2b975a0ff47_0_107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451" y="-31751"/>
            <a:ext cx="12304901" cy="6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975a0ff47_0_107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g2b975a0ff47_0_10740"/>
          <p:cNvGrpSpPr/>
          <p:nvPr/>
        </p:nvGrpSpPr>
        <p:grpSpPr>
          <a:xfrm>
            <a:off x="5664020" y="6054478"/>
            <a:ext cx="5772053" cy="544387"/>
            <a:chOff x="4400525" y="4464775"/>
            <a:chExt cx="4329148" cy="408300"/>
          </a:xfrm>
        </p:grpSpPr>
        <p:pic>
          <p:nvPicPr>
            <p:cNvPr id="26" name="Google Shape;26;g2b975a0ff47_0_107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9172" y="4464775"/>
              <a:ext cx="1050501" cy="40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2b975a0ff47_0_10740"/>
            <p:cNvSpPr txBox="1"/>
            <p:nvPr/>
          </p:nvSpPr>
          <p:spPr>
            <a:xfrm>
              <a:off x="4400525" y="4499575"/>
              <a:ext cx="3024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55595B"/>
                  </a:solidFill>
                  <a:latin typeface="Rubik"/>
                  <a:ea typeface="Rubik"/>
                  <a:cs typeface="Rubik"/>
                  <a:sym typeface="Rubik"/>
                </a:rPr>
                <a:t>LA REVOLUCIÓN DIGITAL COMIENZA CONTIGO</a:t>
              </a:r>
              <a:endParaRPr b="0" i="0" sz="14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8" name="Google Shape;28;g2b975a0ff47_0_10740"/>
            <p:cNvCxnSpPr/>
            <p:nvPr/>
          </p:nvCxnSpPr>
          <p:spPr>
            <a:xfrm>
              <a:off x="7500950" y="4581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rgbClr val="3DD8C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g2b975a0ff47_0_10740"/>
          <p:cNvSpPr/>
          <p:nvPr>
            <p:ph idx="2" type="pic"/>
          </p:nvPr>
        </p:nvSpPr>
        <p:spPr>
          <a:xfrm>
            <a:off x="6557569" y="754367"/>
            <a:ext cx="4878900" cy="48789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" name="Google Shape;30;g2b975a0ff47_0_10740"/>
          <p:cNvCxnSpPr/>
          <p:nvPr/>
        </p:nvCxnSpPr>
        <p:spPr>
          <a:xfrm>
            <a:off x="720000" y="4864100"/>
            <a:ext cx="3429300" cy="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g2b975a0ff47_0_107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45398">
            <a:off x="4693794" y="3917779"/>
            <a:ext cx="2228545" cy="8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b975a0ff47_0_10740"/>
          <p:cNvSpPr txBox="1"/>
          <p:nvPr>
            <p:ph type="title"/>
          </p:nvPr>
        </p:nvSpPr>
        <p:spPr>
          <a:xfrm>
            <a:off x="711200" y="1257300"/>
            <a:ext cx="5007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b975a0ff47_0_10740"/>
          <p:cNvSpPr txBox="1"/>
          <p:nvPr>
            <p:ph idx="1" type="subTitle"/>
          </p:nvPr>
        </p:nvSpPr>
        <p:spPr>
          <a:xfrm>
            <a:off x="736600" y="3648000"/>
            <a:ext cx="3429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 SemiBold"/>
              <a:buNone/>
              <a:defRPr b="1" i="0" sz="21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 type="twoColTx">
  <p:cSld name="TITLE_AND_TWO_COLUMNS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975a0ff47_0_107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b975a0ff47_0_10752"/>
          <p:cNvSpPr txBox="1"/>
          <p:nvPr>
            <p:ph idx="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b975a0ff47_0_10752"/>
          <p:cNvSpPr/>
          <p:nvPr>
            <p:ph idx="3" type="pic"/>
          </p:nvPr>
        </p:nvSpPr>
        <p:spPr>
          <a:xfrm>
            <a:off x="-12700" y="-25400"/>
            <a:ext cx="5346900" cy="6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g2b975a0ff47_0_10752"/>
          <p:cNvSpPr txBox="1"/>
          <p:nvPr>
            <p:ph type="title"/>
          </p:nvPr>
        </p:nvSpPr>
        <p:spPr>
          <a:xfrm>
            <a:off x="6400800" y="1422400"/>
            <a:ext cx="5059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b975a0ff47_0_10752"/>
          <p:cNvSpPr txBox="1"/>
          <p:nvPr>
            <p:ph idx="1" type="body"/>
          </p:nvPr>
        </p:nvSpPr>
        <p:spPr>
          <a:xfrm>
            <a:off x="6400800" y="2717967"/>
            <a:ext cx="50595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/Ponente">
  <p:cSld name="CUSTOM_1_1">
    <p:bg>
      <p:bgPr>
        <a:solidFill>
          <a:srgbClr val="099D8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g2b975a0ff47_0_10758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b975a0ff47_0_10758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b975a0ff47_0_10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975a0ff47_0_10758"/>
          <p:cNvSpPr txBox="1"/>
          <p:nvPr>
            <p:ph type="title"/>
          </p:nvPr>
        </p:nvSpPr>
        <p:spPr>
          <a:xfrm>
            <a:off x="720000" y="1352500"/>
            <a:ext cx="3890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"/>
              <a:buNone/>
              <a:defRPr b="1" i="0" sz="3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2b975a0ff47_0_10758"/>
          <p:cNvSpPr/>
          <p:nvPr/>
        </p:nvSpPr>
        <p:spPr>
          <a:xfrm>
            <a:off x="6973233" y="669433"/>
            <a:ext cx="3377100" cy="33771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b975a0ff47_0_10758"/>
          <p:cNvSpPr/>
          <p:nvPr>
            <p:ph idx="2" type="pic"/>
          </p:nvPr>
        </p:nvSpPr>
        <p:spPr>
          <a:xfrm>
            <a:off x="7061233" y="757376"/>
            <a:ext cx="3201300" cy="320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g2b975a0ff47_0_10758"/>
          <p:cNvSpPr txBox="1"/>
          <p:nvPr>
            <p:ph idx="3" type="title"/>
          </p:nvPr>
        </p:nvSpPr>
        <p:spPr>
          <a:xfrm>
            <a:off x="7048633" y="4368800"/>
            <a:ext cx="322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None/>
              <a:defRPr b="1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2b975a0ff47_0_10758"/>
          <p:cNvSpPr txBox="1"/>
          <p:nvPr>
            <p:ph idx="1" type="body"/>
          </p:nvPr>
        </p:nvSpPr>
        <p:spPr>
          <a:xfrm>
            <a:off x="7048633" y="5072167"/>
            <a:ext cx="32265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49" name="Google Shape;49;g2b975a0ff47_0_10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52692">
            <a:off x="4626300" y="1651000"/>
            <a:ext cx="2095632" cy="8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derecha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75a0ff47_0_1076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2b975a0ff47_0_10768"/>
          <p:cNvSpPr/>
          <p:nvPr>
            <p:ph idx="2" type="pic"/>
          </p:nvPr>
        </p:nvSpPr>
        <p:spPr>
          <a:xfrm>
            <a:off x="618570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2b975a0ff47_0_10768"/>
          <p:cNvSpPr txBox="1"/>
          <p:nvPr>
            <p:ph type="title"/>
          </p:nvPr>
        </p:nvSpPr>
        <p:spPr>
          <a:xfrm>
            <a:off x="673100" y="709667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975a0ff47_0_10768"/>
          <p:cNvSpPr txBox="1"/>
          <p:nvPr>
            <p:ph idx="1" type="subTitle"/>
          </p:nvPr>
        </p:nvSpPr>
        <p:spPr>
          <a:xfrm>
            <a:off x="723900" y="1803400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975a0ff47_0_10768"/>
          <p:cNvSpPr txBox="1"/>
          <p:nvPr>
            <p:ph idx="3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56" name="Google Shape;56;g2b975a0ff47_0_1076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75a0ff47_0_10775"/>
          <p:cNvSpPr/>
          <p:nvPr/>
        </p:nvSpPr>
        <p:spPr>
          <a:xfrm>
            <a:off x="5947051" y="-546200"/>
            <a:ext cx="9967500" cy="7950300"/>
          </a:xfrm>
          <a:prstGeom prst="parallelogram">
            <a:avLst>
              <a:gd fmla="val 38794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975a0ff47_0_107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2b975a0ff47_0_10775"/>
          <p:cNvSpPr txBox="1"/>
          <p:nvPr/>
        </p:nvSpPr>
        <p:spPr>
          <a:xfrm>
            <a:off x="536667" y="1353067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b975a0ff47_0_10775"/>
          <p:cNvSpPr txBox="1"/>
          <p:nvPr/>
        </p:nvSpPr>
        <p:spPr>
          <a:xfrm rot="10800000">
            <a:off x="4317867" y="2464600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b975a0ff47_0_10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b975a0ff47_0_10775"/>
          <p:cNvSpPr/>
          <p:nvPr/>
        </p:nvSpPr>
        <p:spPr>
          <a:xfrm>
            <a:off x="6870800" y="1262000"/>
            <a:ext cx="4538700" cy="45387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975a0ff47_0_10775"/>
          <p:cNvSpPr/>
          <p:nvPr>
            <p:ph idx="2" type="pic"/>
          </p:nvPr>
        </p:nvSpPr>
        <p:spPr>
          <a:xfrm>
            <a:off x="6989000" y="1380200"/>
            <a:ext cx="4302300" cy="4302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g2b975a0ff47_0_10775"/>
          <p:cNvSpPr txBox="1"/>
          <p:nvPr>
            <p:ph idx="1" type="body"/>
          </p:nvPr>
        </p:nvSpPr>
        <p:spPr>
          <a:xfrm>
            <a:off x="720000" y="2476500"/>
            <a:ext cx="4302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6" name="Google Shape;66;g2b975a0ff47_0_10775"/>
          <p:cNvSpPr txBox="1"/>
          <p:nvPr>
            <p:ph idx="3" type="body"/>
          </p:nvPr>
        </p:nvSpPr>
        <p:spPr>
          <a:xfrm>
            <a:off x="720000" y="5093367"/>
            <a:ext cx="2082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600"/>
              <a:buFont typeface="Rubik"/>
              <a:buChar char="●"/>
              <a:defRPr b="0" i="1" sz="1600" u="none" cap="none" strike="noStrike">
                <a:solidFill>
                  <a:srgbClr val="099D8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2b975a0ff47_0_10775"/>
          <p:cNvSpPr txBox="1"/>
          <p:nvPr>
            <p:ph type="title"/>
          </p:nvPr>
        </p:nvSpPr>
        <p:spPr>
          <a:xfrm>
            <a:off x="673100" y="709667"/>
            <a:ext cx="6248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g2b975a0ff47_0_10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3198890"/>
            <a:ext cx="1596030" cy="665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2b975a0ff47_0_10775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color">
  <p:cSld name="CUSTOM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75a0ff47_0_10796"/>
          <p:cNvSpPr/>
          <p:nvPr/>
        </p:nvSpPr>
        <p:spPr>
          <a:xfrm>
            <a:off x="-12700" y="2273300"/>
            <a:ext cx="12280800" cy="46992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g2b975a0ff47_0_10796"/>
          <p:cNvCxnSpPr/>
          <p:nvPr/>
        </p:nvCxnSpPr>
        <p:spPr>
          <a:xfrm>
            <a:off x="0" y="4622900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b975a0ff47_0_10796"/>
          <p:cNvCxnSpPr/>
          <p:nvPr/>
        </p:nvCxnSpPr>
        <p:spPr>
          <a:xfrm>
            <a:off x="20691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" name="Google Shape;74;g2b975a0ff47_0_10796"/>
          <p:cNvCxnSpPr/>
          <p:nvPr/>
        </p:nvCxnSpPr>
        <p:spPr>
          <a:xfrm>
            <a:off x="3975100" y="46388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5" name="Google Shape;75;g2b975a0ff47_0_10796"/>
          <p:cNvCxnSpPr/>
          <p:nvPr/>
        </p:nvCxnSpPr>
        <p:spPr>
          <a:xfrm>
            <a:off x="62230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6" name="Google Shape;76;g2b975a0ff47_0_10796"/>
          <p:cNvCxnSpPr/>
          <p:nvPr/>
        </p:nvCxnSpPr>
        <p:spPr>
          <a:xfrm>
            <a:off x="8079000" y="46229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" name="Google Shape;77;g2b975a0ff47_0_10796"/>
          <p:cNvCxnSpPr/>
          <p:nvPr/>
        </p:nvCxnSpPr>
        <p:spPr>
          <a:xfrm>
            <a:off x="9726800" y="39596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8" name="Google Shape;78;g2b975a0ff47_0_10796"/>
          <p:cNvSpPr txBox="1"/>
          <p:nvPr>
            <p:ph type="title"/>
          </p:nvPr>
        </p:nvSpPr>
        <p:spPr>
          <a:xfrm>
            <a:off x="8753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2b975a0ff47_0_10796"/>
          <p:cNvSpPr txBox="1"/>
          <p:nvPr>
            <p:ph idx="2" type="title"/>
          </p:nvPr>
        </p:nvSpPr>
        <p:spPr>
          <a:xfrm>
            <a:off x="50292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b975a0ff47_0_10796"/>
          <p:cNvSpPr txBox="1"/>
          <p:nvPr>
            <p:ph idx="3" type="title"/>
          </p:nvPr>
        </p:nvSpPr>
        <p:spPr>
          <a:xfrm>
            <a:off x="85330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b975a0ff47_0_10796"/>
          <p:cNvSpPr txBox="1"/>
          <p:nvPr>
            <p:ph idx="4" type="title"/>
          </p:nvPr>
        </p:nvSpPr>
        <p:spPr>
          <a:xfrm>
            <a:off x="27813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b975a0ff47_0_10796"/>
          <p:cNvSpPr txBox="1"/>
          <p:nvPr>
            <p:ph idx="5" type="title"/>
          </p:nvPr>
        </p:nvSpPr>
        <p:spPr>
          <a:xfrm>
            <a:off x="68852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b975a0ff47_0_10796"/>
          <p:cNvSpPr txBox="1"/>
          <p:nvPr>
            <p:ph idx="6"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b975a0ff47_0_10796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redonda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75a0ff47_0_108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b975a0ff47_0_10811"/>
          <p:cNvSpPr txBox="1"/>
          <p:nvPr>
            <p:ph type="title"/>
          </p:nvPr>
        </p:nvSpPr>
        <p:spPr>
          <a:xfrm>
            <a:off x="673100" y="709667"/>
            <a:ext cx="532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b975a0ff47_0_10811"/>
          <p:cNvSpPr txBox="1"/>
          <p:nvPr>
            <p:ph idx="1" type="subTitle"/>
          </p:nvPr>
        </p:nvSpPr>
        <p:spPr>
          <a:xfrm>
            <a:off x="723900" y="1803400"/>
            <a:ext cx="5194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2b975a0ff47_0_10811"/>
          <p:cNvSpPr txBox="1"/>
          <p:nvPr>
            <p:ph idx="2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90" name="Google Shape;90;g2b975a0ff47_0_10811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b975a0ff47_0_10811"/>
          <p:cNvSpPr/>
          <p:nvPr>
            <p:ph idx="3" type="pic"/>
          </p:nvPr>
        </p:nvSpPr>
        <p:spPr>
          <a:xfrm>
            <a:off x="6621600" y="1378833"/>
            <a:ext cx="4838700" cy="4838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975a0ff47_0_107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g2b975a0ff47_0_107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37600" y="361867"/>
            <a:ext cx="1138796" cy="442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61">
          <p15:clr>
            <a:srgbClr val="EA4335"/>
          </p15:clr>
        </p15:guide>
        <p15:guide id="2" orient="horz" pos="3916">
          <p15:clr>
            <a:srgbClr val="EA4335"/>
          </p15:clr>
        </p15:guide>
        <p15:guide id="3" pos="453">
          <p15:clr>
            <a:srgbClr val="EA4335"/>
          </p15:clr>
        </p15:guide>
        <p15:guide id="4" pos="721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g2bd92305601_0_53"/>
          <p:cNvGrpSpPr/>
          <p:nvPr/>
        </p:nvGrpSpPr>
        <p:grpSpPr>
          <a:xfrm>
            <a:off x="2373702" y="3723857"/>
            <a:ext cx="3513921" cy="1423334"/>
            <a:chOff x="1583160" y="3723807"/>
            <a:chExt cx="4304693" cy="1606109"/>
          </a:xfrm>
        </p:grpSpPr>
        <p:cxnSp>
          <p:nvCxnSpPr>
            <p:cNvPr id="546" name="Google Shape;546;g2bd92305601_0_53"/>
            <p:cNvCxnSpPr>
              <a:stCxn id="547" idx="2"/>
              <a:endCxn id="548" idx="0"/>
            </p:cNvCxnSpPr>
            <p:nvPr/>
          </p:nvCxnSpPr>
          <p:spPr>
            <a:xfrm flipH="1" rot="-5400000">
              <a:off x="3548875" y="3426357"/>
              <a:ext cx="1016100" cy="1611000"/>
            </a:xfrm>
            <a:prstGeom prst="bentConnector3">
              <a:avLst>
                <a:gd fmla="val 56416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49" name="Google Shape;549;g2bd92305601_0_53"/>
            <p:cNvCxnSpPr>
              <a:stCxn id="550" idx="0"/>
              <a:endCxn id="547" idx="2"/>
            </p:cNvCxnSpPr>
            <p:nvPr/>
          </p:nvCxnSpPr>
          <p:spPr>
            <a:xfrm rot="-5400000">
              <a:off x="2421935" y="3910431"/>
              <a:ext cx="1016100" cy="642900"/>
            </a:xfrm>
            <a:prstGeom prst="bentConnector3">
              <a:avLst>
                <a:gd fmla="val 43586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551" name="Google Shape;551;g2bd92305601_0_53"/>
            <p:cNvGrpSpPr/>
            <p:nvPr/>
          </p:nvGrpSpPr>
          <p:grpSpPr>
            <a:xfrm>
              <a:off x="3837104" y="4739931"/>
              <a:ext cx="2050749" cy="589985"/>
              <a:chOff x="2877900" y="3555038"/>
              <a:chExt cx="1538100" cy="442500"/>
            </a:xfrm>
          </p:grpSpPr>
          <p:sp>
            <p:nvSpPr>
              <p:cNvPr id="548" name="Google Shape;548;g2bd92305601_0_53"/>
              <p:cNvSpPr txBox="1"/>
              <p:nvPr/>
            </p:nvSpPr>
            <p:spPr>
              <a:xfrm>
                <a:off x="2877900" y="3555038"/>
                <a:ext cx="1538100" cy="442500"/>
              </a:xfrm>
              <a:prstGeom prst="rect">
                <a:avLst/>
              </a:prstGeom>
              <a:solidFill>
                <a:srgbClr val="249C91"/>
              </a:solidFill>
              <a:ln cap="flat" cmpd="sng" w="19050">
                <a:solidFill>
                  <a:srgbClr val="249C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Punto Flotante (‘float’)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2" name="Google Shape;552;g2bd92305601_0_53"/>
              <p:cNvSpPr/>
              <p:nvPr/>
            </p:nvSpPr>
            <p:spPr>
              <a:xfrm>
                <a:off x="2877900" y="35551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g2bd92305601_0_53"/>
            <p:cNvGrpSpPr/>
            <p:nvPr/>
          </p:nvGrpSpPr>
          <p:grpSpPr>
            <a:xfrm>
              <a:off x="1583160" y="4739931"/>
              <a:ext cx="2050749" cy="589985"/>
              <a:chOff x="1187400" y="3555038"/>
              <a:chExt cx="1538100" cy="442500"/>
            </a:xfrm>
          </p:grpSpPr>
          <p:sp>
            <p:nvSpPr>
              <p:cNvPr id="550" name="Google Shape;550;g2bd92305601_0_53"/>
              <p:cNvSpPr txBox="1"/>
              <p:nvPr/>
            </p:nvSpPr>
            <p:spPr>
              <a:xfrm>
                <a:off x="1187400" y="3555038"/>
                <a:ext cx="1538100" cy="442500"/>
              </a:xfrm>
              <a:prstGeom prst="rect">
                <a:avLst/>
              </a:prstGeom>
              <a:solidFill>
                <a:srgbClr val="249C91"/>
              </a:solidFill>
              <a:ln cap="flat" cmpd="sng" w="19050">
                <a:solidFill>
                  <a:srgbClr val="249C9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Enteros (‘int’)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4" name="Google Shape;554;g2bd92305601_0_53"/>
              <p:cNvSpPr/>
              <p:nvPr/>
            </p:nvSpPr>
            <p:spPr>
              <a:xfrm>
                <a:off x="1187400" y="35551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5" name="Google Shape;555;g2bd92305601_0_53"/>
          <p:cNvGrpSpPr/>
          <p:nvPr/>
        </p:nvGrpSpPr>
        <p:grpSpPr>
          <a:xfrm>
            <a:off x="5070623" y="615970"/>
            <a:ext cx="2050749" cy="590002"/>
            <a:chOff x="3802950" y="1145950"/>
            <a:chExt cx="1538100" cy="442513"/>
          </a:xfrm>
        </p:grpSpPr>
        <p:sp>
          <p:nvSpPr>
            <p:cNvPr id="556" name="Google Shape;556;g2bd92305601_0_53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5"/>
            </a:solidFill>
            <a:ln cap="flat" cmpd="sng" w="19050">
              <a:solidFill>
                <a:srgbClr val="155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g2bd92305601_0_53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g2bd92305601_0_53"/>
          <p:cNvSpPr txBox="1"/>
          <p:nvPr/>
        </p:nvSpPr>
        <p:spPr>
          <a:xfrm>
            <a:off x="7592100" y="520900"/>
            <a:ext cx="1991400" cy="1444200"/>
          </a:xfrm>
          <a:prstGeom prst="rect">
            <a:avLst/>
          </a:prstGeom>
          <a:solidFill>
            <a:srgbClr val="14D9C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‘Datos’ se refiere a la información que el programa manipula o utiliza durante su ejecución. Los datos pueden representar cualquier tipo de información, desde números y texto hasta estructuras más complejas.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g2bd92305601_0_53"/>
          <p:cNvGrpSpPr/>
          <p:nvPr/>
        </p:nvGrpSpPr>
        <p:grpSpPr>
          <a:xfrm>
            <a:off x="5070473" y="1205972"/>
            <a:ext cx="2050749" cy="911925"/>
            <a:chOff x="5070473" y="1205972"/>
            <a:chExt cx="2050749" cy="911925"/>
          </a:xfrm>
        </p:grpSpPr>
        <p:grpSp>
          <p:nvGrpSpPr>
            <p:cNvPr id="560" name="Google Shape;560;g2bd92305601_0_53"/>
            <p:cNvGrpSpPr/>
            <p:nvPr/>
          </p:nvGrpSpPr>
          <p:grpSpPr>
            <a:xfrm>
              <a:off x="5070473" y="1527895"/>
              <a:ext cx="2050749" cy="590002"/>
              <a:chOff x="3802950" y="1145950"/>
              <a:chExt cx="1538100" cy="442513"/>
            </a:xfrm>
          </p:grpSpPr>
          <p:sp>
            <p:nvSpPr>
              <p:cNvPr id="561" name="Google Shape;561;g2bd92305601_0_53"/>
              <p:cNvSpPr txBox="1"/>
              <p:nvPr/>
            </p:nvSpPr>
            <p:spPr>
              <a:xfrm>
                <a:off x="3802950" y="1145963"/>
                <a:ext cx="1538100" cy="442500"/>
              </a:xfrm>
              <a:prstGeom prst="rect">
                <a:avLst/>
              </a:prstGeom>
              <a:solidFill>
                <a:srgbClr val="155B55"/>
              </a:solidFill>
              <a:ln cap="flat" cmpd="sng" w="19050">
                <a:solidFill>
                  <a:srgbClr val="155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Variables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2" name="Google Shape;562;g2bd92305601_0_53"/>
              <p:cNvSpPr/>
              <p:nvPr/>
            </p:nvSpPr>
            <p:spPr>
              <a:xfrm>
                <a:off x="3802950" y="11459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3" name="Google Shape;563;g2bd92305601_0_53"/>
            <p:cNvCxnSpPr>
              <a:stCxn id="556" idx="2"/>
              <a:endCxn id="562" idx="0"/>
            </p:cNvCxnSpPr>
            <p:nvPr/>
          </p:nvCxnSpPr>
          <p:spPr>
            <a:xfrm>
              <a:off x="6095998" y="1205972"/>
              <a:ext cx="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4" name="Google Shape;564;g2bd92305601_0_53"/>
          <p:cNvGrpSpPr/>
          <p:nvPr/>
        </p:nvGrpSpPr>
        <p:grpSpPr>
          <a:xfrm>
            <a:off x="2710132" y="2117772"/>
            <a:ext cx="6771431" cy="1606147"/>
            <a:chOff x="2710132" y="2117772"/>
            <a:chExt cx="6771431" cy="1606147"/>
          </a:xfrm>
        </p:grpSpPr>
        <p:cxnSp>
          <p:nvCxnSpPr>
            <p:cNvPr id="565" name="Google Shape;565;g2bd92305601_0_53"/>
            <p:cNvCxnSpPr>
              <a:stCxn id="561" idx="2"/>
              <a:endCxn id="566" idx="0"/>
            </p:cNvCxnSpPr>
            <p:nvPr/>
          </p:nvCxnSpPr>
          <p:spPr>
            <a:xfrm flipH="1" rot="-5400000">
              <a:off x="6767998" y="1445747"/>
              <a:ext cx="1016100" cy="2360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67" name="Google Shape;567;g2bd92305601_0_53"/>
            <p:cNvCxnSpPr>
              <a:stCxn id="547" idx="0"/>
              <a:endCxn id="561" idx="2"/>
            </p:cNvCxnSpPr>
            <p:nvPr/>
          </p:nvCxnSpPr>
          <p:spPr>
            <a:xfrm rot="-5400000">
              <a:off x="4407657" y="1445622"/>
              <a:ext cx="1016100" cy="2360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568" name="Google Shape;568;g2bd92305601_0_53"/>
            <p:cNvGrpSpPr/>
            <p:nvPr/>
          </p:nvGrpSpPr>
          <p:grpSpPr>
            <a:xfrm>
              <a:off x="2710132" y="3133855"/>
              <a:ext cx="2050749" cy="590002"/>
              <a:chOff x="2032650" y="2350450"/>
              <a:chExt cx="1538100" cy="442513"/>
            </a:xfrm>
          </p:grpSpPr>
          <p:sp>
            <p:nvSpPr>
              <p:cNvPr id="547" name="Google Shape;547;g2bd92305601_0_53"/>
              <p:cNvSpPr txBox="1"/>
              <p:nvPr/>
            </p:nvSpPr>
            <p:spPr>
              <a:xfrm>
                <a:off x="2032650" y="2350463"/>
                <a:ext cx="1538100" cy="4425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Numéricas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9" name="Google Shape;569;g2bd92305601_0_53"/>
              <p:cNvSpPr/>
              <p:nvPr/>
            </p:nvSpPr>
            <p:spPr>
              <a:xfrm>
                <a:off x="2032650" y="23504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g2bd92305601_0_53"/>
            <p:cNvGrpSpPr/>
            <p:nvPr/>
          </p:nvGrpSpPr>
          <p:grpSpPr>
            <a:xfrm>
              <a:off x="7430814" y="3133855"/>
              <a:ext cx="2050749" cy="590002"/>
              <a:chOff x="5573250" y="2350450"/>
              <a:chExt cx="1538100" cy="442513"/>
            </a:xfrm>
          </p:grpSpPr>
          <p:sp>
            <p:nvSpPr>
              <p:cNvPr id="566" name="Google Shape;566;g2bd92305601_0_53"/>
              <p:cNvSpPr txBox="1"/>
              <p:nvPr/>
            </p:nvSpPr>
            <p:spPr>
              <a:xfrm>
                <a:off x="5573250" y="2350463"/>
                <a:ext cx="1538100" cy="4425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Booleanas (‘bool’)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1" name="Google Shape;571;g2bd92305601_0_53"/>
              <p:cNvSpPr/>
              <p:nvPr/>
            </p:nvSpPr>
            <p:spPr>
              <a:xfrm>
                <a:off x="5573250" y="23504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g2bd92305601_0_53"/>
            <p:cNvGrpSpPr/>
            <p:nvPr/>
          </p:nvGrpSpPr>
          <p:grpSpPr>
            <a:xfrm>
              <a:off x="5070482" y="3133917"/>
              <a:ext cx="2050749" cy="590002"/>
              <a:chOff x="2032650" y="2350450"/>
              <a:chExt cx="1538100" cy="442513"/>
            </a:xfrm>
          </p:grpSpPr>
          <p:sp>
            <p:nvSpPr>
              <p:cNvPr id="573" name="Google Shape;573;g2bd92305601_0_53"/>
              <p:cNvSpPr txBox="1"/>
              <p:nvPr/>
            </p:nvSpPr>
            <p:spPr>
              <a:xfrm>
                <a:off x="2032650" y="2350463"/>
                <a:ext cx="1538100" cy="4425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Cadenas de Texto (‘str’)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4" name="Google Shape;574;g2bd92305601_0_53"/>
              <p:cNvSpPr/>
              <p:nvPr/>
            </p:nvSpPr>
            <p:spPr>
              <a:xfrm>
                <a:off x="2032650" y="23504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5" name="Google Shape;575;g2bd92305601_0_53"/>
          <p:cNvSpPr txBox="1"/>
          <p:nvPr/>
        </p:nvSpPr>
        <p:spPr>
          <a:xfrm>
            <a:off x="2739800" y="957113"/>
            <a:ext cx="1991400" cy="1606200"/>
          </a:xfrm>
          <a:prstGeom prst="rect">
            <a:avLst/>
          </a:prstGeom>
          <a:solidFill>
            <a:srgbClr val="14D9C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variable es un espacio de almacenamiento con un nombre simbólico (identificador) que se utiliza para contener un valor o referencia a un objeto. Las variables permiten a los programadores etiquetar y manipular datos en sus programas.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g2bd92305601_0_53"/>
          <p:cNvGrpSpPr/>
          <p:nvPr/>
        </p:nvGrpSpPr>
        <p:grpSpPr>
          <a:xfrm>
            <a:off x="6485622" y="3723857"/>
            <a:ext cx="4304693" cy="1423281"/>
            <a:chOff x="6485622" y="3723857"/>
            <a:chExt cx="4304693" cy="1423281"/>
          </a:xfrm>
        </p:grpSpPr>
        <p:grpSp>
          <p:nvGrpSpPr>
            <p:cNvPr id="577" name="Google Shape;577;g2bd92305601_0_53"/>
            <p:cNvGrpSpPr/>
            <p:nvPr/>
          </p:nvGrpSpPr>
          <p:grpSpPr>
            <a:xfrm>
              <a:off x="6485622" y="3996860"/>
              <a:ext cx="4304693" cy="1150278"/>
              <a:chOff x="1583160" y="3723831"/>
              <a:chExt cx="4304693" cy="1606085"/>
            </a:xfrm>
          </p:grpSpPr>
          <p:cxnSp>
            <p:nvCxnSpPr>
              <p:cNvPr id="578" name="Google Shape;578;g2bd92305601_0_53"/>
              <p:cNvCxnSpPr>
                <a:endCxn id="579" idx="0"/>
              </p:cNvCxnSpPr>
              <p:nvPr/>
            </p:nvCxnSpPr>
            <p:spPr>
              <a:xfrm>
                <a:off x="3735379" y="3723831"/>
                <a:ext cx="1127100" cy="1016100"/>
              </a:xfrm>
              <a:prstGeom prst="bentConnector2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g2bd92305601_0_53"/>
              <p:cNvCxnSpPr>
                <a:stCxn id="581" idx="0"/>
              </p:cNvCxnSpPr>
              <p:nvPr/>
            </p:nvCxnSpPr>
            <p:spPr>
              <a:xfrm rot="-5400000">
                <a:off x="2664035" y="3668331"/>
                <a:ext cx="1016100" cy="1127100"/>
              </a:xfrm>
              <a:prstGeom prst="bentConnector2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582" name="Google Shape;582;g2bd92305601_0_53"/>
              <p:cNvGrpSpPr/>
              <p:nvPr/>
            </p:nvGrpSpPr>
            <p:grpSpPr>
              <a:xfrm>
                <a:off x="3837104" y="4739931"/>
                <a:ext cx="2050749" cy="589985"/>
                <a:chOff x="2877900" y="3555038"/>
                <a:chExt cx="1538100" cy="442500"/>
              </a:xfrm>
            </p:grpSpPr>
            <p:sp>
              <p:nvSpPr>
                <p:cNvPr id="579" name="Google Shape;579;g2bd92305601_0_53"/>
                <p:cNvSpPr txBox="1"/>
                <p:nvPr/>
              </p:nvSpPr>
              <p:spPr>
                <a:xfrm>
                  <a:off x="2877900" y="3555038"/>
                  <a:ext cx="1538100" cy="442500"/>
                </a:xfrm>
                <a:prstGeom prst="rect">
                  <a:avLst/>
                </a:prstGeom>
                <a:solidFill>
                  <a:srgbClr val="249C91"/>
                </a:solidFill>
                <a:ln cap="flat" cmpd="sng" w="19050">
                  <a:solidFill>
                    <a:srgbClr val="249C9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b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b="0" i="0" lang="en-US" sz="13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False</a:t>
                  </a:r>
                  <a:endParaRPr b="0" i="0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83" name="Google Shape;583;g2bd92305601_0_53"/>
                <p:cNvSpPr/>
                <p:nvPr/>
              </p:nvSpPr>
              <p:spPr>
                <a:xfrm>
                  <a:off x="2877900" y="3555100"/>
                  <a:ext cx="1538100" cy="5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4" name="Google Shape;584;g2bd92305601_0_53"/>
              <p:cNvGrpSpPr/>
              <p:nvPr/>
            </p:nvGrpSpPr>
            <p:grpSpPr>
              <a:xfrm>
                <a:off x="1583160" y="4739931"/>
                <a:ext cx="2050749" cy="589985"/>
                <a:chOff x="1187400" y="3555038"/>
                <a:chExt cx="1538100" cy="442500"/>
              </a:xfrm>
            </p:grpSpPr>
            <p:sp>
              <p:nvSpPr>
                <p:cNvPr id="581" name="Google Shape;581;g2bd92305601_0_53"/>
                <p:cNvSpPr txBox="1"/>
                <p:nvPr/>
              </p:nvSpPr>
              <p:spPr>
                <a:xfrm>
                  <a:off x="1187400" y="3555038"/>
                  <a:ext cx="1538100" cy="442500"/>
                </a:xfrm>
                <a:prstGeom prst="rect">
                  <a:avLst/>
                </a:prstGeom>
                <a:solidFill>
                  <a:srgbClr val="249C91"/>
                </a:solidFill>
                <a:ln cap="flat" cmpd="sng" w="19050">
                  <a:solidFill>
                    <a:srgbClr val="249C9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b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b="0" i="0" lang="en-US" sz="1300" u="none" cap="none" strike="noStrik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True</a:t>
                  </a:r>
                  <a:endParaRPr b="0" i="0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85" name="Google Shape;585;g2bd92305601_0_53"/>
                <p:cNvSpPr/>
                <p:nvPr/>
              </p:nvSpPr>
              <p:spPr>
                <a:xfrm>
                  <a:off x="1187400" y="3555100"/>
                  <a:ext cx="1538100" cy="5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86" name="Google Shape;586;g2bd92305601_0_53"/>
            <p:cNvCxnSpPr>
              <a:stCxn id="566" idx="2"/>
            </p:cNvCxnSpPr>
            <p:nvPr/>
          </p:nvCxnSpPr>
          <p:spPr>
            <a:xfrm>
              <a:off x="8456189" y="3723857"/>
              <a:ext cx="45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7" name="Google Shape;587;g2bd92305601_0_53"/>
          <p:cNvSpPr txBox="1"/>
          <p:nvPr/>
        </p:nvSpPr>
        <p:spPr>
          <a:xfrm>
            <a:off x="10200600" y="1099000"/>
            <a:ext cx="1991400" cy="14442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isinstance()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g2bd92305601_0_53"/>
          <p:cNvGrpSpPr/>
          <p:nvPr/>
        </p:nvGrpSpPr>
        <p:grpSpPr>
          <a:xfrm>
            <a:off x="1583148" y="5761295"/>
            <a:ext cx="9285424" cy="590002"/>
            <a:chOff x="1583148" y="5761295"/>
            <a:chExt cx="9285424" cy="590002"/>
          </a:xfrm>
        </p:grpSpPr>
        <p:grpSp>
          <p:nvGrpSpPr>
            <p:cNvPr id="589" name="Google Shape;589;g2bd92305601_0_53"/>
            <p:cNvGrpSpPr/>
            <p:nvPr/>
          </p:nvGrpSpPr>
          <p:grpSpPr>
            <a:xfrm>
              <a:off x="1583148" y="5761295"/>
              <a:ext cx="2050749" cy="590002"/>
              <a:chOff x="3802950" y="1145950"/>
              <a:chExt cx="1538100" cy="442513"/>
            </a:xfrm>
          </p:grpSpPr>
          <p:sp>
            <p:nvSpPr>
              <p:cNvPr id="590" name="Google Shape;590;g2bd92305601_0_53"/>
              <p:cNvSpPr txBox="1"/>
              <p:nvPr/>
            </p:nvSpPr>
            <p:spPr>
              <a:xfrm>
                <a:off x="3802950" y="1145963"/>
                <a:ext cx="1538100" cy="442500"/>
              </a:xfrm>
              <a:prstGeom prst="rect">
                <a:avLst/>
              </a:prstGeom>
              <a:solidFill>
                <a:srgbClr val="155B55"/>
              </a:solidFill>
              <a:ln cap="flat" cmpd="sng" w="19050">
                <a:solidFill>
                  <a:srgbClr val="155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Asignación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1" name="Google Shape;591;g2bd92305601_0_53"/>
              <p:cNvSpPr/>
              <p:nvPr/>
            </p:nvSpPr>
            <p:spPr>
              <a:xfrm>
                <a:off x="3802950" y="11459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g2bd92305601_0_53"/>
            <p:cNvGrpSpPr/>
            <p:nvPr/>
          </p:nvGrpSpPr>
          <p:grpSpPr>
            <a:xfrm>
              <a:off x="4141748" y="5761295"/>
              <a:ext cx="2050749" cy="590002"/>
              <a:chOff x="3802950" y="1145950"/>
              <a:chExt cx="1538100" cy="442513"/>
            </a:xfrm>
          </p:grpSpPr>
          <p:sp>
            <p:nvSpPr>
              <p:cNvPr id="593" name="Google Shape;593;g2bd92305601_0_53"/>
              <p:cNvSpPr txBox="1"/>
              <p:nvPr/>
            </p:nvSpPr>
            <p:spPr>
              <a:xfrm>
                <a:off x="3802950" y="1145963"/>
                <a:ext cx="1538100" cy="442500"/>
              </a:xfrm>
              <a:prstGeom prst="rect">
                <a:avLst/>
              </a:prstGeom>
              <a:solidFill>
                <a:srgbClr val="155B55"/>
              </a:solidFill>
              <a:ln cap="flat" cmpd="sng" w="19050">
                <a:solidFill>
                  <a:srgbClr val="155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Comparación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4" name="Google Shape;594;g2bd92305601_0_53"/>
              <p:cNvSpPr/>
              <p:nvPr/>
            </p:nvSpPr>
            <p:spPr>
              <a:xfrm>
                <a:off x="3802950" y="11459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g2bd92305601_0_53"/>
            <p:cNvGrpSpPr/>
            <p:nvPr/>
          </p:nvGrpSpPr>
          <p:grpSpPr>
            <a:xfrm>
              <a:off x="6557498" y="5761295"/>
              <a:ext cx="2050749" cy="590002"/>
              <a:chOff x="3802950" y="1145950"/>
              <a:chExt cx="1538100" cy="442513"/>
            </a:xfrm>
          </p:grpSpPr>
          <p:sp>
            <p:nvSpPr>
              <p:cNvPr id="596" name="Google Shape;596;g2bd92305601_0_53"/>
              <p:cNvSpPr txBox="1"/>
              <p:nvPr/>
            </p:nvSpPr>
            <p:spPr>
              <a:xfrm>
                <a:off x="3802950" y="1145963"/>
                <a:ext cx="1538100" cy="442500"/>
              </a:xfrm>
              <a:prstGeom prst="rect">
                <a:avLst/>
              </a:prstGeom>
              <a:solidFill>
                <a:srgbClr val="155B55"/>
              </a:solidFill>
              <a:ln cap="flat" cmpd="sng" w="19050">
                <a:solidFill>
                  <a:srgbClr val="155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Algebraicas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7" name="Google Shape;597;g2bd92305601_0_53"/>
              <p:cNvSpPr/>
              <p:nvPr/>
            </p:nvSpPr>
            <p:spPr>
              <a:xfrm>
                <a:off x="3802950" y="11459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g2bd92305601_0_53"/>
            <p:cNvGrpSpPr/>
            <p:nvPr/>
          </p:nvGrpSpPr>
          <p:grpSpPr>
            <a:xfrm>
              <a:off x="8817823" y="5761295"/>
              <a:ext cx="2050749" cy="590002"/>
              <a:chOff x="3802950" y="1145950"/>
              <a:chExt cx="1538100" cy="442513"/>
            </a:xfrm>
          </p:grpSpPr>
          <p:sp>
            <p:nvSpPr>
              <p:cNvPr id="599" name="Google Shape;599;g2bd92305601_0_53"/>
              <p:cNvSpPr txBox="1"/>
              <p:nvPr/>
            </p:nvSpPr>
            <p:spPr>
              <a:xfrm>
                <a:off x="3802950" y="1145963"/>
                <a:ext cx="1538100" cy="442500"/>
              </a:xfrm>
              <a:prstGeom prst="rect">
                <a:avLst/>
              </a:prstGeom>
              <a:solidFill>
                <a:srgbClr val="155B55"/>
              </a:solidFill>
              <a:ln cap="flat" cmpd="sng" w="19050">
                <a:solidFill>
                  <a:srgbClr val="155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Métodos de Strings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0" name="Google Shape;600;g2bd92305601_0_53"/>
              <p:cNvSpPr/>
              <p:nvPr/>
            </p:nvSpPr>
            <p:spPr>
              <a:xfrm>
                <a:off x="3802950" y="11459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1" name="Google Shape;601;g2bd92305601_0_53"/>
          <p:cNvSpPr txBox="1"/>
          <p:nvPr/>
        </p:nvSpPr>
        <p:spPr>
          <a:xfrm>
            <a:off x="6179550" y="2117775"/>
            <a:ext cx="1259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bd92305601_0_53"/>
          <p:cNvSpPr txBox="1"/>
          <p:nvPr/>
        </p:nvSpPr>
        <p:spPr>
          <a:xfrm>
            <a:off x="0" y="5761250"/>
            <a:ext cx="1597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OPERACIONES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g2bd92305601_0_53"/>
          <p:cNvGrpSpPr/>
          <p:nvPr/>
        </p:nvGrpSpPr>
        <p:grpSpPr>
          <a:xfrm>
            <a:off x="2762289" y="3723920"/>
            <a:ext cx="6207001" cy="2017808"/>
            <a:chOff x="2608523" y="3666395"/>
            <a:chExt cx="5783100" cy="2094900"/>
          </a:xfrm>
        </p:grpSpPr>
        <p:cxnSp>
          <p:nvCxnSpPr>
            <p:cNvPr id="604" name="Google Shape;604;g2bd92305601_0_53"/>
            <p:cNvCxnSpPr/>
            <p:nvPr/>
          </p:nvCxnSpPr>
          <p:spPr>
            <a:xfrm flipH="1" rot="10800000">
              <a:off x="2608523" y="3666395"/>
              <a:ext cx="991200" cy="2094900"/>
            </a:xfrm>
            <a:prstGeom prst="straightConnector1">
              <a:avLst/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5" name="Google Shape;605;g2bd92305601_0_53"/>
            <p:cNvCxnSpPr/>
            <p:nvPr/>
          </p:nvCxnSpPr>
          <p:spPr>
            <a:xfrm flipH="1" rot="10800000">
              <a:off x="2608523" y="3744395"/>
              <a:ext cx="3119700" cy="2016900"/>
            </a:xfrm>
            <a:prstGeom prst="straightConnector1">
              <a:avLst/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6" name="Google Shape;606;g2bd92305601_0_53"/>
            <p:cNvCxnSpPr/>
            <p:nvPr/>
          </p:nvCxnSpPr>
          <p:spPr>
            <a:xfrm flipH="1" rot="10800000">
              <a:off x="2608523" y="3711095"/>
              <a:ext cx="5783100" cy="2050200"/>
            </a:xfrm>
            <a:prstGeom prst="straightConnector1">
              <a:avLst/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607" name="Google Shape;607;g2bd92305601_0_53"/>
          <p:cNvCxnSpPr/>
          <p:nvPr/>
        </p:nvCxnSpPr>
        <p:spPr>
          <a:xfrm rot="10800000">
            <a:off x="3987898" y="3739858"/>
            <a:ext cx="3604200" cy="2005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g2bd92305601_0_53"/>
          <p:cNvCxnSpPr/>
          <p:nvPr/>
        </p:nvCxnSpPr>
        <p:spPr>
          <a:xfrm rot="10800000">
            <a:off x="5979298" y="3755795"/>
            <a:ext cx="3604200" cy="2005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09" name="Google Shape;609;g2bd92305601_0_53"/>
          <p:cNvGrpSpPr/>
          <p:nvPr/>
        </p:nvGrpSpPr>
        <p:grpSpPr>
          <a:xfrm>
            <a:off x="3945223" y="3744395"/>
            <a:ext cx="4156800" cy="2016900"/>
            <a:chOff x="3945223" y="3744395"/>
            <a:chExt cx="4156800" cy="2016900"/>
          </a:xfrm>
        </p:grpSpPr>
        <p:cxnSp>
          <p:nvCxnSpPr>
            <p:cNvPr id="610" name="Google Shape;610;g2bd92305601_0_53"/>
            <p:cNvCxnSpPr>
              <a:stCxn id="594" idx="0"/>
            </p:cNvCxnSpPr>
            <p:nvPr/>
          </p:nvCxnSpPr>
          <p:spPr>
            <a:xfrm rot="10800000">
              <a:off x="3945223" y="3789095"/>
              <a:ext cx="1221900" cy="19722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1" name="Google Shape;611;g2bd92305601_0_53"/>
            <p:cNvCxnSpPr>
              <a:stCxn id="594" idx="0"/>
            </p:cNvCxnSpPr>
            <p:nvPr/>
          </p:nvCxnSpPr>
          <p:spPr>
            <a:xfrm flipH="1" rot="10800000">
              <a:off x="5167123" y="3744395"/>
              <a:ext cx="449700" cy="20169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2" name="Google Shape;612;g2bd92305601_0_53"/>
            <p:cNvCxnSpPr>
              <a:stCxn id="594" idx="0"/>
            </p:cNvCxnSpPr>
            <p:nvPr/>
          </p:nvCxnSpPr>
          <p:spPr>
            <a:xfrm flipH="1" rot="10800000">
              <a:off x="5167123" y="3755795"/>
              <a:ext cx="2934900" cy="20055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13" name="Google Shape;613;g2bd92305601_0_53"/>
          <p:cNvSpPr txBox="1"/>
          <p:nvPr/>
        </p:nvSpPr>
        <p:spPr>
          <a:xfrm>
            <a:off x="171125" y="399975"/>
            <a:ext cx="1991400" cy="6921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 DE ASIGNACIÓN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bd92305601_0_53"/>
          <p:cNvSpPr txBox="1"/>
          <p:nvPr/>
        </p:nvSpPr>
        <p:spPr>
          <a:xfrm>
            <a:off x="171125" y="1148303"/>
            <a:ext cx="1991400" cy="28074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 DE COMPARACIÓN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is not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nos sirven para poder combinar distintas comparaciones.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bd92305601_0_53"/>
          <p:cNvSpPr txBox="1"/>
          <p:nvPr/>
        </p:nvSpPr>
        <p:spPr>
          <a:xfrm>
            <a:off x="10081200" y="2563325"/>
            <a:ext cx="2110800" cy="14928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OPERADORES  ALGEBRAICOS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sumar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restar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multiplicar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elevar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division entera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resto de la división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division simple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bd92305601_0_53"/>
          <p:cNvSpPr txBox="1"/>
          <p:nvPr/>
        </p:nvSpPr>
        <p:spPr>
          <a:xfrm>
            <a:off x="10594800" y="4076250"/>
            <a:ext cx="1597200" cy="24969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 DE STRINGS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upper()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lower()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capitalize()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title()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swapcase()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strip()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replace()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g2bd92305601_0_53"/>
          <p:cNvSpPr txBox="1"/>
          <p:nvPr/>
        </p:nvSpPr>
        <p:spPr>
          <a:xfrm>
            <a:off x="171125" y="4076250"/>
            <a:ext cx="1991400" cy="9120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/ OUTPUT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bd92305601_0_53"/>
          <p:cNvSpPr txBox="1"/>
          <p:nvPr/>
        </p:nvSpPr>
        <p:spPr>
          <a:xfrm>
            <a:off x="171125" y="5108800"/>
            <a:ext cx="1991400" cy="590100"/>
          </a:xfrm>
          <a:prstGeom prst="rect">
            <a:avLst/>
          </a:prstGeom>
          <a:solidFill>
            <a:srgbClr val="FE006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OJO !!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bd92305601_0_53"/>
          <p:cNvSpPr txBox="1"/>
          <p:nvPr>
            <p:ph type="title"/>
          </p:nvPr>
        </p:nvSpPr>
        <p:spPr>
          <a:xfrm>
            <a:off x="2592450" y="5221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Variables Python</a:t>
            </a:r>
            <a:endParaRPr/>
          </a:p>
        </p:txBody>
      </p:sp>
      <p:grpSp>
        <p:nvGrpSpPr>
          <p:cNvPr id="620" name="Google Shape;620;g2bd92305601_0_53"/>
          <p:cNvGrpSpPr/>
          <p:nvPr/>
        </p:nvGrpSpPr>
        <p:grpSpPr>
          <a:xfrm>
            <a:off x="2583900" y="1904556"/>
            <a:ext cx="7693259" cy="2171694"/>
            <a:chOff x="2583900" y="1904556"/>
            <a:chExt cx="7693259" cy="2171694"/>
          </a:xfrm>
        </p:grpSpPr>
        <p:sp>
          <p:nvSpPr>
            <p:cNvPr id="621" name="Google Shape;621;g2bd92305601_0_53"/>
            <p:cNvSpPr/>
            <p:nvPr/>
          </p:nvSpPr>
          <p:spPr>
            <a:xfrm>
              <a:off x="2583900" y="2904450"/>
              <a:ext cx="7159200" cy="1171800"/>
            </a:xfrm>
            <a:prstGeom prst="ellipse">
              <a:avLst/>
            </a:prstGeom>
            <a:noFill/>
            <a:ln cap="flat" cmpd="sng" w="28575">
              <a:solidFill>
                <a:srgbClr val="FE0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2" name="Google Shape;622;g2bd92305601_0_53"/>
            <p:cNvCxnSpPr>
              <a:stCxn id="621" idx="7"/>
            </p:cNvCxnSpPr>
            <p:nvPr/>
          </p:nvCxnSpPr>
          <p:spPr>
            <a:xfrm flipH="1" rot="10800000">
              <a:off x="8694659" y="1904556"/>
              <a:ext cx="1582500" cy="1171500"/>
            </a:xfrm>
            <a:prstGeom prst="straightConnector1">
              <a:avLst/>
            </a:prstGeom>
            <a:noFill/>
            <a:ln cap="flat" cmpd="sng" w="28575">
              <a:solidFill>
                <a:srgbClr val="FE006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